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heme/themeOverride28.xml" ContentType="application/vnd.openxmlformats-officedocument.themeOverride+xml"/>
  <Override PartName="/ppt/theme/themeOverride29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3"/>
  </p:handoutMasterIdLst>
  <p:sldIdLst>
    <p:sldId id="953" r:id="rId3"/>
    <p:sldId id="955" r:id="rId5"/>
    <p:sldId id="957" r:id="rId6"/>
    <p:sldId id="958" r:id="rId7"/>
    <p:sldId id="959" r:id="rId8"/>
    <p:sldId id="960" r:id="rId9"/>
    <p:sldId id="961" r:id="rId10"/>
    <p:sldId id="979" r:id="rId11"/>
    <p:sldId id="962" r:id="rId12"/>
    <p:sldId id="963" r:id="rId13"/>
    <p:sldId id="964" r:id="rId14"/>
    <p:sldId id="965" r:id="rId15"/>
    <p:sldId id="966" r:id="rId16"/>
    <p:sldId id="967" r:id="rId17"/>
    <p:sldId id="968" r:id="rId18"/>
    <p:sldId id="980" r:id="rId19"/>
    <p:sldId id="969" r:id="rId20"/>
    <p:sldId id="970" r:id="rId21"/>
    <p:sldId id="971" r:id="rId22"/>
    <p:sldId id="972" r:id="rId23"/>
    <p:sldId id="973" r:id="rId24"/>
    <p:sldId id="981" r:id="rId25"/>
    <p:sldId id="974" r:id="rId26"/>
    <p:sldId id="975" r:id="rId27"/>
    <p:sldId id="976" r:id="rId28"/>
    <p:sldId id="977" r:id="rId29"/>
    <p:sldId id="978" r:id="rId30"/>
    <p:sldId id="952" r:id="rId31"/>
    <p:sldId id="954" r:id="rId32"/>
  </p:sldIdLst>
  <p:sldSz cx="9144000" cy="5143500" type="screen16x9"/>
  <p:notesSz cx="9144000" cy="6858000"/>
  <p:custDataLst>
    <p:tags r:id="rId37"/>
  </p:custDataLst>
  <p:defaultTextStyle>
    <a:defPPr>
      <a:defRPr lang="en-US"/>
    </a:defPPr>
    <a:lvl1pPr marL="0" algn="l" defTabSz="103187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5620" algn="l" defTabSz="103187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31875" algn="l" defTabSz="103187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47495" algn="l" defTabSz="103187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63115" algn="l" defTabSz="103187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79370" algn="l" defTabSz="103187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94990" algn="l" defTabSz="103187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10610" algn="l" defTabSz="103187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26230" algn="l" defTabSz="103187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7E8E"/>
    <a:srgbClr val="726986"/>
    <a:srgbClr val="99AABA"/>
    <a:srgbClr val="EBEBEB"/>
    <a:srgbClr val="BAD226"/>
    <a:srgbClr val="3B3B3D"/>
    <a:srgbClr val="3F7DA2"/>
    <a:srgbClr val="263238"/>
    <a:srgbClr val="29B6F6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69" autoAdjust="0"/>
    <p:restoredTop sz="92294" autoAdjust="0"/>
  </p:normalViewPr>
  <p:slideViewPr>
    <p:cSldViewPr snapToObjects="1">
      <p:cViewPr varScale="1">
        <p:scale>
          <a:sx n="140" d="100"/>
          <a:sy n="140" d="100"/>
        </p:scale>
        <p:origin x="1140" y="114"/>
      </p:cViewPr>
      <p:guideLst>
        <p:guide orient="horz" pos="2600"/>
        <p:guide pos="2880"/>
      </p:guideLst>
    </p:cSldViewPr>
  </p:slideViewPr>
  <p:outlineViewPr>
    <p:cViewPr>
      <p:scale>
        <a:sx n="33" d="100"/>
        <a:sy n="33" d="100"/>
      </p:scale>
      <p:origin x="0" y="1365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7134"/>
    </p:cViewPr>
  </p:sorterViewPr>
  <p:notesViewPr>
    <p:cSldViewPr snapToObjects="1">
      <p:cViewPr varScale="1">
        <p:scale>
          <a:sx n="74" d="100"/>
          <a:sy n="74" d="100"/>
        </p:scale>
        <p:origin x="-1908" y="-96"/>
      </p:cViewPr>
      <p:guideLst>
        <p:guide orient="horz" pos="2160"/>
        <p:guide pos="2880"/>
      </p:guideLst>
    </p:cSldViewPr>
  </p:notesViewPr>
  <p:gridSpacing cx="57607" cy="57607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tags" Target="tags/tag1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handoutMaster" Target="handoutMasters/handoutMaster1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5715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57150">
                <a:solidFill>
                  <a:schemeClr val="bg1">
                    <a:lumMod val="50000"/>
                  </a:schemeClr>
                </a:solidFill>
              </a:ln>
              <a:effectLst/>
            </c:spPr>
          </c:marker>
          <c:dLbls>
            <c:delete val="1"/>
          </c:dLbls>
          <c:xVal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57150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57150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elete val="1"/>
          </c:dLbls>
          <c:xVal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xVal>
          <c:yVal>
            <c:numRef>
              <c:f>Sheet1!$C$2:$C$5</c:f>
              <c:numCache>
                <c:formatCode>General</c:formatCode>
                <c:ptCount val="4"/>
                <c:pt idx="0">
                  <c:v>3</c:v>
                </c:pt>
                <c:pt idx="1">
                  <c:v>4</c:v>
                </c:pt>
                <c:pt idx="2">
                  <c:v>2</c:v>
                </c:pt>
                <c:pt idx="3">
                  <c:v>3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571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57150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xVal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32326944"/>
        <c:axId val="733410752"/>
      </c:scatterChart>
      <c:valAx>
        <c:axId val="7323269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733410752"/>
        <c:crosses val="autoZero"/>
        <c:crossBetween val="midCat"/>
      </c:valAx>
      <c:valAx>
        <c:axId val="733410752"/>
        <c:scaling>
          <c:orientation val="minMax"/>
          <c:max val="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7323269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6A6A6"/>
            </a:solidFill>
            <a:effectLst/>
          </c:spPr>
          <c:explosion val="0"/>
          <c:dPt>
            <c:idx val="0"/>
            <c:bubble3D val="0"/>
            <c:spPr>
              <a:solidFill>
                <a:schemeClr val="accent1"/>
              </a:solidFill>
              <a:effectLst/>
            </c:spPr>
          </c:dPt>
          <c:dPt>
            <c:idx val="1"/>
            <c:bubble3D val="0"/>
            <c:spPr>
              <a:solidFill>
                <a:srgbClr val="A6A6A6">
                  <a:alpha val="30000"/>
                </a:srgbClr>
              </a:solidFill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71</c:v>
                </c:pt>
                <c:pt idx="1">
                  <c:v>29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lang="zh-CN" sz="18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</c:spPr>
          <c:explosion val="0"/>
          <c:dPt>
            <c:idx val="0"/>
            <c:bubble3D val="0"/>
            <c:spPr>
              <a:solidFill>
                <a:schemeClr val="accent2"/>
              </a:solidFill>
            </c:spPr>
          </c:dPt>
          <c:dPt>
            <c:idx val="1"/>
            <c:bubble3D val="0"/>
            <c:spPr>
              <a:solidFill>
                <a:srgbClr val="A6A6A6">
                  <a:alpha val="30000"/>
                </a:srgb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47</c:v>
                </c:pt>
                <c:pt idx="1">
                  <c:v>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lang="zh-CN" sz="18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6A6A6"/>
            </a:solidFill>
          </c:spPr>
          <c:explosion val="0"/>
          <c:dPt>
            <c:idx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</c:spPr>
          </c:dPt>
          <c:dPt>
            <c:idx val="1"/>
            <c:bubble3D val="0"/>
            <c:spPr>
              <a:solidFill>
                <a:srgbClr val="A6A6A6">
                  <a:alpha val="30000"/>
                </a:srgb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lang="zh-CN" sz="18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6A6A6"/>
            </a:solidFill>
          </c:spPr>
          <c:explosion val="0"/>
          <c:dPt>
            <c:idx val="0"/>
            <c:bubble3D val="0"/>
            <c:spPr>
              <a:solidFill>
                <a:schemeClr val="accent1"/>
              </a:solidFill>
            </c:spPr>
          </c:dPt>
          <c:dPt>
            <c:idx val="1"/>
            <c:bubble3D val="0"/>
            <c:spPr>
              <a:solidFill>
                <a:srgbClr val="A6A6A6">
                  <a:alpha val="30000"/>
                </a:srgbClr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28</c:v>
                </c:pt>
                <c:pt idx="1">
                  <c:v>72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lang="zh-CN" sz="18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elete val="1"/>
          </c:dLbls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0</c:v>
                </c:pt>
                <c:pt idx="2">
                  <c:v>3.5</c:v>
                </c:pt>
                <c:pt idx="3">
                  <c:v>4.5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1">
                    <a:lumMod val="75000"/>
                  </a:schemeClr>
                </a:solidFill>
              </a:ln>
              <a:effectLst/>
            </c:spPr>
          </c:marker>
          <c:dLbls>
            <c:delete val="1"/>
          </c:dLbls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37810160"/>
        <c:axId val="737810720"/>
      </c:scatterChart>
      <c:valAx>
        <c:axId val="7378101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737810720"/>
        <c:crosses val="autoZero"/>
        <c:crossBetween val="midCat"/>
      </c:valAx>
      <c:valAx>
        <c:axId val="7378107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7378101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5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3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5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5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3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5" kern="1200" spc="20" baseline="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3"/>
          </p:nvPr>
        </p:nvSpPr>
        <p:spPr>
          <a:xfrm>
            <a:off x="8764587" y="228600"/>
            <a:ext cx="379413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C5BA55-396F-46DB-98CB-67F5915743A3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>
</file>

<file path=ppt/media/image1.png>
</file>

<file path=ppt/media/image10.jpe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wdp>
</file>

<file path=ppt/media/image7.png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My First Template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81CD31-4B7D-4FD2-B052-E296BFBA018F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This is me Adam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40C94-5092-4638-9E1F-C533F19764C0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10318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5620" algn="l" defTabSz="10318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31875" algn="l" defTabSz="10318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47495" algn="l" defTabSz="10318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63115" algn="l" defTabSz="10318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79370" algn="l" defTabSz="10318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094990" algn="l" defTabSz="10318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10610" algn="l" defTabSz="10318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26230" algn="l" defTabSz="103187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485A15-B6B4-4E8F-B208-EB38BDE5E6FF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ide placeholder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997766" y="0"/>
            <a:ext cx="1838739" cy="5143500"/>
          </a:xfrm>
        </p:spPr>
        <p:txBody>
          <a:bodyPr/>
          <a:lstStyle/>
          <a:p>
            <a:endParaRPr lang="id-ID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ormal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52841" y="343555"/>
            <a:ext cx="8517834" cy="421895"/>
          </a:xfrm>
        </p:spPr>
        <p:txBody>
          <a:bodyPr>
            <a:noAutofit/>
          </a:bodyPr>
          <a:lstStyle>
            <a:lvl1pPr algn="l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35433" y="785328"/>
            <a:ext cx="507002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Normal Center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Normal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52841" y="343555"/>
            <a:ext cx="8517834" cy="421895"/>
          </a:xfrm>
        </p:spPr>
        <p:txBody>
          <a:bodyPr>
            <a:noAutofit/>
          </a:bodyPr>
          <a:lstStyle>
            <a:lvl1pPr algn="l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867939" y="0"/>
            <a:ext cx="2276061" cy="5143500"/>
          </a:xfrm>
        </p:spPr>
        <p:txBody>
          <a:bodyPr/>
          <a:lstStyle/>
          <a:p>
            <a:endParaRPr lang="id-ID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35433" y="785328"/>
            <a:ext cx="507002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Normal w/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52841" y="343555"/>
            <a:ext cx="8517834" cy="421895"/>
          </a:xfrm>
        </p:spPr>
        <p:txBody>
          <a:bodyPr>
            <a:noAutofit/>
          </a:bodyPr>
          <a:lstStyle>
            <a:lvl1pPr algn="l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749287"/>
            <a:ext cx="9144000" cy="2726804"/>
          </a:xfrm>
        </p:spPr>
        <p:txBody>
          <a:bodyPr/>
          <a:lstStyle/>
          <a:p>
            <a:endParaRPr lang="id-ID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35433" y="785328"/>
            <a:ext cx="507002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490" y="-70361"/>
            <a:ext cx="323627" cy="4672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5.xml"/><Relationship Id="rId2" Type="http://schemas.openxmlformats.org/officeDocument/2006/relationships/themeOverride" Target="../theme/themeOverride10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5.xml"/><Relationship Id="rId2" Type="http://schemas.openxmlformats.org/officeDocument/2006/relationships/themeOverride" Target="../theme/themeOverride11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5.xml"/><Relationship Id="rId2" Type="http://schemas.openxmlformats.org/officeDocument/2006/relationships/themeOverride" Target="../theme/themeOverride12.xml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6.xml"/><Relationship Id="rId4" Type="http://schemas.openxmlformats.org/officeDocument/2006/relationships/themeOverride" Target="../theme/themeOverride14.xml"/><Relationship Id="rId3" Type="http://schemas.microsoft.com/office/2007/relationships/hdphoto" Target="../media/image9.wdp"/><Relationship Id="rId2" Type="http://schemas.openxmlformats.org/officeDocument/2006/relationships/image" Target="../media/image8.png"/><Relationship Id="rId1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15.xml"/><Relationship Id="rId1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6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4.xml"/><Relationship Id="rId5" Type="http://schemas.openxmlformats.org/officeDocument/2006/relationships/themeOverride" Target="../theme/themeOverride17.xml"/><Relationship Id="rId4" Type="http://schemas.openxmlformats.org/officeDocument/2006/relationships/chart" Target="../charts/chart5.xml"/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8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4.xml"/><Relationship Id="rId3" Type="http://schemas.openxmlformats.org/officeDocument/2006/relationships/themeOverride" Target="../theme/themeOverride19.xml"/><Relationship Id="rId2" Type="http://schemas.openxmlformats.org/officeDocument/2006/relationships/image" Target="../media/image12.jpeg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2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1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22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5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4.xml"/><Relationship Id="rId2" Type="http://schemas.openxmlformats.org/officeDocument/2006/relationships/themeOverride" Target="../theme/themeOverride26.xml"/><Relationship Id="rId1" Type="http://schemas.openxmlformats.org/officeDocument/2006/relationships/chart" Target="../charts/char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8.xml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9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29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3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4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5.xml"/><Relationship Id="rId2" Type="http://schemas.openxmlformats.org/officeDocument/2006/relationships/themeOverride" Target="../theme/themeOverride5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5.xml"/><Relationship Id="rId2" Type="http://schemas.openxmlformats.org/officeDocument/2006/relationships/themeOverride" Target="../theme/themeOverride6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8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5.xml"/><Relationship Id="rId2" Type="http://schemas.openxmlformats.org/officeDocument/2006/relationships/themeOverride" Target="../theme/themeOverride9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00247" y="-2000251"/>
            <a:ext cx="5143501" cy="91440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21446" y="-1127320"/>
            <a:ext cx="5086923" cy="73444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037292" y="1256657"/>
            <a:ext cx="295465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油画手绘</a:t>
            </a:r>
            <a:endParaRPr lang="en-US" altLang="zh-CN" sz="54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r>
              <a:rPr lang="zh-CN" altLang="en-US" sz="5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模版</a:t>
            </a:r>
            <a:endParaRPr lang="zh-CN" altLang="en-US" sz="54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085092" y="320542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汇报人</a:t>
            </a:r>
            <a:r>
              <a:rPr lang="zh-CN" altLang="en-US" sz="18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：</a:t>
            </a:r>
            <a:r>
              <a:rPr lang="en-US" altLang="zh-CN" sz="18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XXX</a:t>
            </a:r>
            <a:endParaRPr lang="zh-CN" altLang="en-US" sz="18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262217" y="733341"/>
            <a:ext cx="307601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id-ID" sz="37500" b="1" spc="-225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W</a:t>
            </a:r>
            <a:endParaRPr lang="id-ID" sz="37500" b="1" spc="-225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73938" y="1670947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cs typeface="+mn-ea"/>
                <a:sym typeface="+mn-lt"/>
              </a:rPr>
              <a:t>在此输入标题</a:t>
            </a:r>
            <a:endParaRPr lang="id-ID" sz="30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" name="Shape 2540"/>
          <p:cNvSpPr>
            <a:spLocks noChangeAspect="1"/>
          </p:cNvSpPr>
          <p:nvPr/>
        </p:nvSpPr>
        <p:spPr>
          <a:xfrm>
            <a:off x="4273938" y="2516391"/>
            <a:ext cx="297000" cy="297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cs typeface="+mn-ea"/>
              <a:sym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50936" y="2345597"/>
            <a:ext cx="29904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240"/>
              </a:lnSpc>
              <a:spcAft>
                <a:spcPts val="1125"/>
              </a:spcAft>
            </a:pP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在此输入你的文本内容；在此输入你的文本内容；在此输入你的文本内容；在此输入你的文本内容；在此输入你的文本内容；在此输入你的文本内容；在此输入你的文本内容；在此输入你的文本内容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Shape 2540"/>
          <p:cNvSpPr>
            <a:spLocks noChangeAspect="1"/>
          </p:cNvSpPr>
          <p:nvPr/>
        </p:nvSpPr>
        <p:spPr>
          <a:xfrm>
            <a:off x="4273938" y="3392628"/>
            <a:ext cx="297000" cy="297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cs typeface="+mn-ea"/>
              <a:sym typeface="+mn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50936" y="3221834"/>
            <a:ext cx="29904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240"/>
              </a:lnSpc>
              <a:spcAft>
                <a:spcPts val="1125"/>
              </a:spcAft>
            </a:pP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在此输入你的文本内容；在此输入你的文本内容；在此输入你的文本内容；在此输入你的文本内容；在此输入你的文本内容；在此输入你的文本内容；在此输入你的文本内容；在此输入你的文本内容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" grpId="0"/>
      <p:bldP spid="5" grpId="0" animBg="1"/>
      <p:bldP spid="6" grpId="0"/>
      <p:bldP spid="7" grpId="0" animBg="1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262217" y="733341"/>
            <a:ext cx="307601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id-ID" sz="37500" spc="-225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O</a:t>
            </a:r>
            <a:endParaRPr lang="id-ID" sz="37500" spc="-225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79758" y="1660862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cs typeface="+mn-ea"/>
                <a:sym typeface="+mn-lt"/>
              </a:rPr>
              <a:t>在此输入标题</a:t>
            </a:r>
            <a:endParaRPr lang="id-ID" sz="30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" name="Shape 2540"/>
          <p:cNvSpPr>
            <a:spLocks noChangeAspect="1"/>
          </p:cNvSpPr>
          <p:nvPr/>
        </p:nvSpPr>
        <p:spPr>
          <a:xfrm>
            <a:off x="3779759" y="2506306"/>
            <a:ext cx="297000" cy="297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cs typeface="+mn-ea"/>
              <a:sym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56757" y="2335512"/>
            <a:ext cx="29904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240"/>
              </a:lnSpc>
              <a:spcAft>
                <a:spcPts val="1125"/>
              </a:spcAft>
            </a:pP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在此输入你的文本内容；在此输入你的文本内容；在此输入你的文本内容；在此输入你的文本内容；在此输入你的文本内容；在此输入你的文本内容；在此输入你的文本内容；在此输入你的文本内容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Shape 2540"/>
          <p:cNvSpPr>
            <a:spLocks noChangeAspect="1"/>
          </p:cNvSpPr>
          <p:nvPr/>
        </p:nvSpPr>
        <p:spPr>
          <a:xfrm>
            <a:off x="3779759" y="3382543"/>
            <a:ext cx="297000" cy="297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cs typeface="+mn-ea"/>
              <a:sym typeface="+mn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256757" y="3211749"/>
            <a:ext cx="29904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240"/>
              </a:lnSpc>
              <a:spcAft>
                <a:spcPts val="1125"/>
              </a:spcAft>
            </a:pP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在此输入你的文本内容；在此输入你的文本内容；在此输入你的文本内容；在此输入你的文本内容；在此输入你的文本内容；在此输入你的文本内容；在此输入你的文本内容；在此输入你的文本内容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" grpId="0"/>
      <p:bldP spid="5" grpId="0" animBg="1"/>
      <p:bldP spid="6" grpId="0"/>
      <p:bldP spid="7" grpId="0" animBg="1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847164" y="955218"/>
            <a:ext cx="307601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id-ID" sz="37500" spc="-225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T</a:t>
            </a:r>
            <a:endParaRPr lang="id-ID" sz="37500" spc="-225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62147" y="1882738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cs typeface="+mn-ea"/>
                <a:sym typeface="+mn-lt"/>
              </a:rPr>
              <a:t>在此输入标题</a:t>
            </a:r>
            <a:endParaRPr lang="id-ID" sz="30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" name="Shape 2540"/>
          <p:cNvSpPr>
            <a:spLocks noChangeAspect="1"/>
          </p:cNvSpPr>
          <p:nvPr/>
        </p:nvSpPr>
        <p:spPr>
          <a:xfrm>
            <a:off x="4062147" y="2728182"/>
            <a:ext cx="297000" cy="297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cs typeface="+mn-ea"/>
              <a:sym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39145" y="2557388"/>
            <a:ext cx="29904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240"/>
              </a:lnSpc>
              <a:spcAft>
                <a:spcPts val="1125"/>
              </a:spcAft>
            </a:pP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在此输入你的文本内容；在此输入你的文本内容；在此输入你的文本内容；在此输入你的文本内容；在此输入你的文本内容；在此输入你的文本内容；在此输入你的文本内容；在此输入你的文本内容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Shape 2540"/>
          <p:cNvSpPr>
            <a:spLocks noChangeAspect="1"/>
          </p:cNvSpPr>
          <p:nvPr/>
        </p:nvSpPr>
        <p:spPr>
          <a:xfrm>
            <a:off x="4062147" y="3604419"/>
            <a:ext cx="297000" cy="297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cs typeface="+mn-ea"/>
              <a:sym typeface="+mn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39145" y="3433625"/>
            <a:ext cx="29904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240"/>
              </a:lnSpc>
              <a:spcAft>
                <a:spcPts val="1125"/>
              </a:spcAft>
            </a:pP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在此输入你的文本内容；在此输入你的文本内容；在此输入你的文本内容；在此输入你的文本内容；在此输入你的文本内容；在此输入你的文本内容；在此输入你的文本内容；在此输入你的文本内容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" grpId="0"/>
      <p:bldP spid="5" grpId="0" animBg="1"/>
      <p:bldP spid="6" grpId="0"/>
      <p:bldP spid="7" grpId="0" animBg="1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7" name="Freeform 66"/>
          <p:cNvSpPr>
            <a:spLocks noChangeArrowheads="1"/>
          </p:cNvSpPr>
          <p:nvPr/>
        </p:nvSpPr>
        <p:spPr bwMode="auto">
          <a:xfrm rot="19397468">
            <a:off x="3643013" y="1687658"/>
            <a:ext cx="1297716" cy="1316284"/>
          </a:xfrm>
          <a:custGeom>
            <a:avLst/>
            <a:gdLst>
              <a:gd name="T0" fmla="*/ 3563 w 10688"/>
              <a:gd name="T1" fmla="*/ 7062 h 10844"/>
              <a:gd name="T2" fmla="*/ 3563 w 10688"/>
              <a:gd name="T3" fmla="*/ 7062 h 10844"/>
              <a:gd name="T4" fmla="*/ 4563 w 10688"/>
              <a:gd name="T5" fmla="*/ 10749 h 10844"/>
              <a:gd name="T6" fmla="*/ 7937 w 10688"/>
              <a:gd name="T7" fmla="*/ 9812 h 10844"/>
              <a:gd name="T8" fmla="*/ 9062 w 10688"/>
              <a:gd name="T9" fmla="*/ 2782 h 10844"/>
              <a:gd name="T10" fmla="*/ 2032 w 10688"/>
              <a:gd name="T11" fmla="*/ 1626 h 10844"/>
              <a:gd name="T12" fmla="*/ 0 w 10688"/>
              <a:gd name="T13" fmla="*/ 4907 h 10844"/>
              <a:gd name="T14" fmla="*/ 3563 w 10688"/>
              <a:gd name="T15" fmla="*/ 7062 h 10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688" h="10844">
                <a:moveTo>
                  <a:pt x="3563" y="7062"/>
                </a:moveTo>
                <a:lnTo>
                  <a:pt x="3563" y="7062"/>
                </a:lnTo>
                <a:cubicBezTo>
                  <a:pt x="4375" y="8187"/>
                  <a:pt x="4688" y="9500"/>
                  <a:pt x="4563" y="10749"/>
                </a:cubicBezTo>
                <a:cubicBezTo>
                  <a:pt x="5718" y="10843"/>
                  <a:pt x="6906" y="10562"/>
                  <a:pt x="7937" y="9812"/>
                </a:cubicBezTo>
                <a:cubicBezTo>
                  <a:pt x="10187" y="8187"/>
                  <a:pt x="10687" y="5032"/>
                  <a:pt x="9062" y="2782"/>
                </a:cubicBezTo>
                <a:cubicBezTo>
                  <a:pt x="7437" y="500"/>
                  <a:pt x="4282" y="0"/>
                  <a:pt x="2032" y="1626"/>
                </a:cubicBezTo>
                <a:cubicBezTo>
                  <a:pt x="907" y="2438"/>
                  <a:pt x="219" y="3657"/>
                  <a:pt x="0" y="4907"/>
                </a:cubicBezTo>
                <a:cubicBezTo>
                  <a:pt x="1375" y="5126"/>
                  <a:pt x="2688" y="5843"/>
                  <a:pt x="3563" y="7062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lIns="68575" tIns="34287" rIns="68575" bIns="34287" anchor="ctr"/>
          <a:lstStyle/>
          <a:p>
            <a:endParaRPr lang="en-US" sz="455">
              <a:cs typeface="+mn-ea"/>
              <a:sym typeface="+mn-lt"/>
            </a:endParaRPr>
          </a:p>
        </p:txBody>
      </p:sp>
      <p:sp>
        <p:nvSpPr>
          <p:cNvPr id="68" name="Freeform 3"/>
          <p:cNvSpPr>
            <a:spLocks noChangeArrowheads="1"/>
          </p:cNvSpPr>
          <p:nvPr/>
        </p:nvSpPr>
        <p:spPr bwMode="auto">
          <a:xfrm rot="3202081">
            <a:off x="4558977" y="1994272"/>
            <a:ext cx="1297547" cy="1316455"/>
          </a:xfrm>
          <a:custGeom>
            <a:avLst/>
            <a:gdLst>
              <a:gd name="T0" fmla="*/ 3563 w 10688"/>
              <a:gd name="T1" fmla="*/ 7062 h 10844"/>
              <a:gd name="T2" fmla="*/ 3563 w 10688"/>
              <a:gd name="T3" fmla="*/ 7062 h 10844"/>
              <a:gd name="T4" fmla="*/ 4563 w 10688"/>
              <a:gd name="T5" fmla="*/ 10749 h 10844"/>
              <a:gd name="T6" fmla="*/ 7937 w 10688"/>
              <a:gd name="T7" fmla="*/ 9812 h 10844"/>
              <a:gd name="T8" fmla="*/ 9062 w 10688"/>
              <a:gd name="T9" fmla="*/ 2782 h 10844"/>
              <a:gd name="T10" fmla="*/ 2032 w 10688"/>
              <a:gd name="T11" fmla="*/ 1626 h 10844"/>
              <a:gd name="T12" fmla="*/ 0 w 10688"/>
              <a:gd name="T13" fmla="*/ 4907 h 10844"/>
              <a:gd name="T14" fmla="*/ 3563 w 10688"/>
              <a:gd name="T15" fmla="*/ 7062 h 10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688" h="10844">
                <a:moveTo>
                  <a:pt x="3563" y="7062"/>
                </a:moveTo>
                <a:lnTo>
                  <a:pt x="3563" y="7062"/>
                </a:lnTo>
                <a:cubicBezTo>
                  <a:pt x="4375" y="8187"/>
                  <a:pt x="4688" y="9500"/>
                  <a:pt x="4563" y="10749"/>
                </a:cubicBezTo>
                <a:cubicBezTo>
                  <a:pt x="5718" y="10843"/>
                  <a:pt x="6906" y="10562"/>
                  <a:pt x="7937" y="9812"/>
                </a:cubicBezTo>
                <a:cubicBezTo>
                  <a:pt x="10187" y="8187"/>
                  <a:pt x="10687" y="5032"/>
                  <a:pt x="9062" y="2782"/>
                </a:cubicBezTo>
                <a:cubicBezTo>
                  <a:pt x="7437" y="500"/>
                  <a:pt x="4282" y="0"/>
                  <a:pt x="2032" y="1626"/>
                </a:cubicBezTo>
                <a:cubicBezTo>
                  <a:pt x="907" y="2438"/>
                  <a:pt x="219" y="3657"/>
                  <a:pt x="0" y="4907"/>
                </a:cubicBezTo>
                <a:cubicBezTo>
                  <a:pt x="1375" y="5126"/>
                  <a:pt x="2688" y="5843"/>
                  <a:pt x="3563" y="7062"/>
                </a:cubicBez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lIns="68575" tIns="34287" rIns="68575" bIns="34287" anchor="ctr"/>
          <a:lstStyle/>
          <a:p>
            <a:endParaRPr lang="en-US" sz="455">
              <a:cs typeface="+mn-ea"/>
              <a:sym typeface="+mn-lt"/>
            </a:endParaRPr>
          </a:p>
        </p:txBody>
      </p:sp>
      <p:sp>
        <p:nvSpPr>
          <p:cNvPr id="69" name="Freeform 3"/>
          <p:cNvSpPr>
            <a:spLocks noChangeArrowheads="1"/>
          </p:cNvSpPr>
          <p:nvPr/>
        </p:nvSpPr>
        <p:spPr bwMode="auto">
          <a:xfrm rot="8579122">
            <a:off x="4250053" y="2911593"/>
            <a:ext cx="1297716" cy="1316284"/>
          </a:xfrm>
          <a:custGeom>
            <a:avLst/>
            <a:gdLst>
              <a:gd name="T0" fmla="*/ 3563 w 10688"/>
              <a:gd name="T1" fmla="*/ 7062 h 10844"/>
              <a:gd name="T2" fmla="*/ 3563 w 10688"/>
              <a:gd name="T3" fmla="*/ 7062 h 10844"/>
              <a:gd name="T4" fmla="*/ 4563 w 10688"/>
              <a:gd name="T5" fmla="*/ 10749 h 10844"/>
              <a:gd name="T6" fmla="*/ 7937 w 10688"/>
              <a:gd name="T7" fmla="*/ 9812 h 10844"/>
              <a:gd name="T8" fmla="*/ 9062 w 10688"/>
              <a:gd name="T9" fmla="*/ 2782 h 10844"/>
              <a:gd name="T10" fmla="*/ 2032 w 10688"/>
              <a:gd name="T11" fmla="*/ 1626 h 10844"/>
              <a:gd name="T12" fmla="*/ 0 w 10688"/>
              <a:gd name="T13" fmla="*/ 4907 h 10844"/>
              <a:gd name="T14" fmla="*/ 3563 w 10688"/>
              <a:gd name="T15" fmla="*/ 7062 h 10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688" h="10844">
                <a:moveTo>
                  <a:pt x="3563" y="7062"/>
                </a:moveTo>
                <a:lnTo>
                  <a:pt x="3563" y="7062"/>
                </a:lnTo>
                <a:cubicBezTo>
                  <a:pt x="4375" y="8187"/>
                  <a:pt x="4688" y="9500"/>
                  <a:pt x="4563" y="10749"/>
                </a:cubicBezTo>
                <a:cubicBezTo>
                  <a:pt x="5718" y="10843"/>
                  <a:pt x="6906" y="10562"/>
                  <a:pt x="7937" y="9812"/>
                </a:cubicBezTo>
                <a:cubicBezTo>
                  <a:pt x="10187" y="8187"/>
                  <a:pt x="10687" y="5032"/>
                  <a:pt x="9062" y="2782"/>
                </a:cubicBezTo>
                <a:cubicBezTo>
                  <a:pt x="7437" y="500"/>
                  <a:pt x="4282" y="0"/>
                  <a:pt x="2032" y="1626"/>
                </a:cubicBezTo>
                <a:cubicBezTo>
                  <a:pt x="907" y="2438"/>
                  <a:pt x="219" y="3657"/>
                  <a:pt x="0" y="4907"/>
                </a:cubicBezTo>
                <a:cubicBezTo>
                  <a:pt x="1375" y="5126"/>
                  <a:pt x="2688" y="5843"/>
                  <a:pt x="3563" y="7062"/>
                </a:cubicBezTo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wrap="none" lIns="68575" tIns="34287" rIns="68575" bIns="34287" anchor="ctr"/>
          <a:lstStyle/>
          <a:p>
            <a:endParaRPr lang="en-US" sz="455">
              <a:cs typeface="+mn-ea"/>
              <a:sym typeface="+mn-lt"/>
            </a:endParaRPr>
          </a:p>
        </p:txBody>
      </p:sp>
      <p:sp>
        <p:nvSpPr>
          <p:cNvPr id="70" name="Freeform 3"/>
          <p:cNvSpPr>
            <a:spLocks noChangeArrowheads="1"/>
          </p:cNvSpPr>
          <p:nvPr/>
        </p:nvSpPr>
        <p:spPr bwMode="auto">
          <a:xfrm rot="13978264">
            <a:off x="3334741" y="2611246"/>
            <a:ext cx="1297547" cy="1316455"/>
          </a:xfrm>
          <a:custGeom>
            <a:avLst/>
            <a:gdLst>
              <a:gd name="T0" fmla="*/ 3563 w 10688"/>
              <a:gd name="T1" fmla="*/ 7062 h 10844"/>
              <a:gd name="T2" fmla="*/ 3563 w 10688"/>
              <a:gd name="T3" fmla="*/ 7062 h 10844"/>
              <a:gd name="T4" fmla="*/ 4563 w 10688"/>
              <a:gd name="T5" fmla="*/ 10749 h 10844"/>
              <a:gd name="T6" fmla="*/ 7937 w 10688"/>
              <a:gd name="T7" fmla="*/ 9812 h 10844"/>
              <a:gd name="T8" fmla="*/ 9062 w 10688"/>
              <a:gd name="T9" fmla="*/ 2782 h 10844"/>
              <a:gd name="T10" fmla="*/ 2032 w 10688"/>
              <a:gd name="T11" fmla="*/ 1626 h 10844"/>
              <a:gd name="T12" fmla="*/ 0 w 10688"/>
              <a:gd name="T13" fmla="*/ 4907 h 10844"/>
              <a:gd name="T14" fmla="*/ 3563 w 10688"/>
              <a:gd name="T15" fmla="*/ 7062 h 10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688" h="10844">
                <a:moveTo>
                  <a:pt x="3563" y="7062"/>
                </a:moveTo>
                <a:lnTo>
                  <a:pt x="3563" y="7062"/>
                </a:lnTo>
                <a:cubicBezTo>
                  <a:pt x="4375" y="8187"/>
                  <a:pt x="4688" y="9500"/>
                  <a:pt x="4563" y="10749"/>
                </a:cubicBezTo>
                <a:cubicBezTo>
                  <a:pt x="5718" y="10843"/>
                  <a:pt x="6906" y="10562"/>
                  <a:pt x="7937" y="9812"/>
                </a:cubicBezTo>
                <a:cubicBezTo>
                  <a:pt x="10187" y="8187"/>
                  <a:pt x="10687" y="5032"/>
                  <a:pt x="9062" y="2782"/>
                </a:cubicBezTo>
                <a:cubicBezTo>
                  <a:pt x="7437" y="500"/>
                  <a:pt x="4282" y="0"/>
                  <a:pt x="2032" y="1626"/>
                </a:cubicBezTo>
                <a:cubicBezTo>
                  <a:pt x="907" y="2438"/>
                  <a:pt x="219" y="3657"/>
                  <a:pt x="0" y="4907"/>
                </a:cubicBezTo>
                <a:cubicBezTo>
                  <a:pt x="1375" y="5126"/>
                  <a:pt x="2688" y="5843"/>
                  <a:pt x="3563" y="7062"/>
                </a:cubicBez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wrap="none" lIns="68575" tIns="34287" rIns="68575" bIns="34287" anchor="ctr"/>
          <a:lstStyle/>
          <a:p>
            <a:endParaRPr lang="en-US" sz="455">
              <a:cs typeface="+mn-ea"/>
              <a:sym typeface="+mn-lt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3857395" y="1864097"/>
            <a:ext cx="820511" cy="761725"/>
          </a:xfrm>
          <a:prstGeom prst="rect">
            <a:avLst/>
          </a:prstGeom>
          <a:noFill/>
        </p:spPr>
        <p:txBody>
          <a:bodyPr wrap="square" lIns="68560" tIns="34279" rIns="68560" bIns="34279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bg1"/>
                </a:solidFill>
                <a:cs typeface="+mn-ea"/>
                <a:sym typeface="+mn-lt"/>
              </a:rPr>
              <a:t>S</a:t>
            </a:r>
            <a:endParaRPr lang="ru-RU" sz="45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4478984" y="3222377"/>
            <a:ext cx="820511" cy="761725"/>
          </a:xfrm>
          <a:prstGeom prst="rect">
            <a:avLst/>
          </a:prstGeom>
          <a:noFill/>
        </p:spPr>
        <p:txBody>
          <a:bodyPr wrap="square" lIns="68560" tIns="34279" rIns="68560" bIns="34279" rtlCol="0">
            <a:spAutoFit/>
          </a:bodyPr>
          <a:lstStyle/>
          <a:p>
            <a:pPr algn="ctr"/>
            <a:r>
              <a:rPr lang="id-ID" sz="4500" b="1">
                <a:solidFill>
                  <a:schemeClr val="bg1"/>
                </a:solidFill>
                <a:cs typeface="+mn-ea"/>
                <a:sym typeface="+mn-lt"/>
              </a:rPr>
              <a:t>O</a:t>
            </a:r>
            <a:endParaRPr lang="ru-RU" sz="45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4879588" y="2215693"/>
            <a:ext cx="820511" cy="761725"/>
          </a:xfrm>
          <a:prstGeom prst="rect">
            <a:avLst/>
          </a:prstGeom>
          <a:noFill/>
        </p:spPr>
        <p:txBody>
          <a:bodyPr wrap="square" lIns="68560" tIns="34279" rIns="68560" bIns="34279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bg1"/>
                </a:solidFill>
                <a:cs typeface="+mn-ea"/>
                <a:sym typeface="+mn-lt"/>
              </a:rPr>
              <a:t>W</a:t>
            </a:r>
            <a:endParaRPr lang="ru-RU" sz="45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545345" y="2852304"/>
            <a:ext cx="820511" cy="761725"/>
          </a:xfrm>
          <a:prstGeom prst="rect">
            <a:avLst/>
          </a:prstGeom>
          <a:noFill/>
        </p:spPr>
        <p:txBody>
          <a:bodyPr wrap="square" lIns="68560" tIns="34279" rIns="68560" bIns="34279" rtlCol="0">
            <a:spAutoFit/>
          </a:bodyPr>
          <a:lstStyle/>
          <a:p>
            <a:pPr algn="ctr"/>
            <a:r>
              <a:rPr lang="id-ID" sz="4500" b="1">
                <a:solidFill>
                  <a:schemeClr val="bg1"/>
                </a:solidFill>
                <a:cs typeface="+mn-ea"/>
                <a:sym typeface="+mn-lt"/>
              </a:rPr>
              <a:t>T</a:t>
            </a:r>
            <a:endParaRPr lang="ru-RU" sz="45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75" name="Group 74"/>
          <p:cNvGrpSpPr/>
          <p:nvPr/>
        </p:nvGrpSpPr>
        <p:grpSpPr>
          <a:xfrm>
            <a:off x="5089402" y="1933451"/>
            <a:ext cx="1149724" cy="252132"/>
            <a:chOff x="6508376" y="1129553"/>
            <a:chExt cx="1532965" cy="336176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6508376" y="1129553"/>
              <a:ext cx="336177" cy="3361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6844553" y="1129553"/>
              <a:ext cx="11967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/>
          <p:cNvGrpSpPr/>
          <p:nvPr/>
        </p:nvGrpSpPr>
        <p:grpSpPr>
          <a:xfrm flipV="1">
            <a:off x="5160697" y="3496643"/>
            <a:ext cx="1149724" cy="252132"/>
            <a:chOff x="6508376" y="1129553"/>
            <a:chExt cx="1532965" cy="336176"/>
          </a:xfrm>
        </p:grpSpPr>
        <p:cxnSp>
          <p:nvCxnSpPr>
            <p:cNvPr id="79" name="Straight Connector 78"/>
            <p:cNvCxnSpPr/>
            <p:nvPr/>
          </p:nvCxnSpPr>
          <p:spPr>
            <a:xfrm flipV="1">
              <a:off x="6508376" y="1129553"/>
              <a:ext cx="336177" cy="3361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6844553" y="1129553"/>
              <a:ext cx="11967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 flipH="1">
            <a:off x="2883645" y="1953780"/>
            <a:ext cx="1149724" cy="252132"/>
            <a:chOff x="6508376" y="1129553"/>
            <a:chExt cx="1532965" cy="336176"/>
          </a:xfrm>
        </p:grpSpPr>
        <p:cxnSp>
          <p:nvCxnSpPr>
            <p:cNvPr id="82" name="Straight Connector 81"/>
            <p:cNvCxnSpPr/>
            <p:nvPr/>
          </p:nvCxnSpPr>
          <p:spPr>
            <a:xfrm flipV="1">
              <a:off x="6508376" y="1129553"/>
              <a:ext cx="336177" cy="3361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>
              <a:off x="6844553" y="1129553"/>
              <a:ext cx="11967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Group 83"/>
          <p:cNvGrpSpPr/>
          <p:nvPr/>
        </p:nvGrpSpPr>
        <p:grpSpPr>
          <a:xfrm flipH="1" flipV="1">
            <a:off x="2834942" y="3604907"/>
            <a:ext cx="1159809" cy="252132"/>
            <a:chOff x="6508376" y="1129553"/>
            <a:chExt cx="1546412" cy="336176"/>
          </a:xfrm>
        </p:grpSpPr>
        <p:cxnSp>
          <p:nvCxnSpPr>
            <p:cNvPr id="85" name="Straight Connector 84"/>
            <p:cNvCxnSpPr/>
            <p:nvPr/>
          </p:nvCxnSpPr>
          <p:spPr>
            <a:xfrm flipV="1">
              <a:off x="6508376" y="1129553"/>
              <a:ext cx="336177" cy="3361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6858000" y="1129553"/>
              <a:ext cx="11967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Text Placeholder 5"/>
          <p:cNvSpPr txBox="1"/>
          <p:nvPr/>
        </p:nvSpPr>
        <p:spPr>
          <a:xfrm>
            <a:off x="6367505" y="1872450"/>
            <a:ext cx="2547920" cy="548585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86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zh-CN" altLang="en-US" sz="105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6340868" y="162072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b="1" dirty="0">
                <a:solidFill>
                  <a:schemeClr val="accent1"/>
                </a:solidFill>
                <a:cs typeface="+mn-ea"/>
                <a:sym typeface="+mn-lt"/>
              </a:rPr>
              <a:t>输入标题</a:t>
            </a:r>
            <a:endParaRPr lang="id-ID" sz="18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89" name="Text Placeholder 5"/>
          <p:cNvSpPr txBox="1"/>
          <p:nvPr/>
        </p:nvSpPr>
        <p:spPr>
          <a:xfrm>
            <a:off x="6400759" y="3673289"/>
            <a:ext cx="2547920" cy="548585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86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zh-CN" altLang="en-US" sz="105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6367505" y="339275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b="1" dirty="0">
                <a:solidFill>
                  <a:schemeClr val="accent1"/>
                </a:solidFill>
                <a:cs typeface="+mn-ea"/>
                <a:sym typeface="+mn-lt"/>
              </a:rPr>
              <a:t>输入标题</a:t>
            </a:r>
            <a:endParaRPr lang="id-ID" sz="18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1" name="Text Placeholder 5"/>
          <p:cNvSpPr txBox="1"/>
          <p:nvPr/>
        </p:nvSpPr>
        <p:spPr>
          <a:xfrm>
            <a:off x="316087" y="1887874"/>
            <a:ext cx="2547920" cy="548585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86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zh-CN" altLang="en-US" sz="105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736049" y="163145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800" b="1" dirty="0">
                <a:solidFill>
                  <a:schemeClr val="accent1"/>
                </a:solidFill>
                <a:cs typeface="+mn-ea"/>
                <a:sym typeface="+mn-lt"/>
              </a:rPr>
              <a:t>输入标题</a:t>
            </a:r>
            <a:endParaRPr lang="id-ID" sz="18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3" name="Text Placeholder 5"/>
          <p:cNvSpPr txBox="1"/>
          <p:nvPr/>
        </p:nvSpPr>
        <p:spPr>
          <a:xfrm>
            <a:off x="241446" y="3774267"/>
            <a:ext cx="2547920" cy="548585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86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zh-CN" altLang="en-US" sz="105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1633881" y="34937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800" b="1" dirty="0">
                <a:solidFill>
                  <a:schemeClr val="accent1"/>
                </a:solidFill>
                <a:cs typeface="+mn-ea"/>
                <a:sym typeface="+mn-lt"/>
              </a:rPr>
              <a:t>输入标题</a:t>
            </a:r>
            <a:endParaRPr lang="id-ID" sz="18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500"/>
                            </p:stCondLst>
                            <p:childTnLst>
                              <p:par>
                                <p:cTn id="8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500"/>
                            </p:stCondLst>
                            <p:childTnLst>
                              <p:par>
                                <p:cTn id="9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500"/>
                            </p:stCondLst>
                            <p:childTnLst>
                              <p:par>
                                <p:cTn id="10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500"/>
                            </p:stCondLst>
                            <p:childTnLst>
                              <p:par>
                                <p:cTn id="10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500"/>
                            </p:stCondLst>
                            <p:childTnLst>
                              <p:par>
                                <p:cTn id="1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6500"/>
                            </p:stCondLst>
                            <p:childTnLst>
                              <p:par>
                                <p:cTn id="1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7500"/>
                            </p:stCondLst>
                            <p:childTnLst>
                              <p:par>
                                <p:cTn id="1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67" grpId="0" animBg="1"/>
      <p:bldP spid="68" grpId="0" animBg="1"/>
      <p:bldP spid="69" grpId="0" animBg="1"/>
      <p:bldP spid="70" grpId="0" animBg="1"/>
      <p:bldP spid="71" grpId="0"/>
      <p:bldP spid="72" grpId="0"/>
      <p:bldP spid="73" grpId="0"/>
      <p:bldP spid="74" grpId="0"/>
      <p:bldP spid="87" grpId="0"/>
      <p:bldP spid="88" grpId="0"/>
      <p:bldP spid="89" grpId="0"/>
      <p:bldP spid="90" grpId="0"/>
      <p:bldP spid="91" grpId="0"/>
      <p:bldP spid="92" grpId="0"/>
      <p:bldP spid="93" grpId="0"/>
      <p:bldP spid="9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01" r="35901"/>
          <a:stretch>
            <a:fillRect/>
          </a:stretch>
        </p:blipFill>
        <p:spPr/>
      </p:pic>
      <p:graphicFrame>
        <p:nvGraphicFramePr>
          <p:cNvPr id="4" name="Chart 3"/>
          <p:cNvGraphicFramePr/>
          <p:nvPr/>
        </p:nvGraphicFramePr>
        <p:xfrm>
          <a:off x="313083" y="2319712"/>
          <a:ext cx="3208432" cy="2094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Rectangle 4"/>
          <p:cNvSpPr/>
          <p:nvPr/>
        </p:nvSpPr>
        <p:spPr>
          <a:xfrm>
            <a:off x="352841" y="1663840"/>
            <a:ext cx="3363291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281708" y="0"/>
            <a:ext cx="2586232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500">
              <a:cs typeface="+mn-ea"/>
              <a:sym typeface="+mn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484576" y="3220819"/>
            <a:ext cx="2256488" cy="1210508"/>
            <a:chOff x="7977086" y="4217595"/>
            <a:chExt cx="3008651" cy="1614010"/>
          </a:xfrm>
        </p:grpSpPr>
        <p:grpSp>
          <p:nvGrpSpPr>
            <p:cNvPr id="10" name="Group 9"/>
            <p:cNvGrpSpPr/>
            <p:nvPr/>
          </p:nvGrpSpPr>
          <p:grpSpPr>
            <a:xfrm>
              <a:off x="7977086" y="4217595"/>
              <a:ext cx="3008651" cy="1596891"/>
              <a:chOff x="1421346" y="4302263"/>
              <a:chExt cx="3319010" cy="1596891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1425388" y="4306096"/>
                <a:ext cx="125010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id-ID" sz="900">
                    <a:solidFill>
                      <a:schemeClr val="bg1"/>
                    </a:solidFill>
                    <a:cs typeface="+mn-ea"/>
                    <a:sym typeface="+mn-lt"/>
                  </a:rPr>
                  <a:t>Management</a:t>
                </a:r>
                <a:endParaRPr lang="en-US" sz="9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 rot="5400000">
                <a:off x="3044851" y="3045986"/>
                <a:ext cx="72000" cy="331901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  <a:alpha val="50000"/>
                </a:schemeClr>
              </a:solidFill>
              <a:ln w="793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2109524" y="4627847"/>
                <a:ext cx="1853199" cy="148253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tIns="91440" bIns="91440" rtlCol="0" anchor="ctr" anchorCtr="0"/>
              <a:lstStyle/>
              <a:p>
                <a:endParaRPr lang="en-US" sz="9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3584599" y="4302263"/>
                <a:ext cx="510484" cy="25454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id-ID" sz="900">
                    <a:solidFill>
                      <a:schemeClr val="bg1"/>
                    </a:solidFill>
                    <a:cs typeface="+mn-ea"/>
                    <a:sym typeface="+mn-lt"/>
                  </a:rPr>
                  <a:t>70%</a:t>
                </a:r>
                <a:endParaRPr lang="en-US" sz="9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1425388" y="4871584"/>
                <a:ext cx="125010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id-ID" sz="900">
                    <a:solidFill>
                      <a:schemeClr val="bg1"/>
                    </a:solidFill>
                    <a:cs typeface="+mn-ea"/>
                    <a:sym typeface="+mn-lt"/>
                  </a:rPr>
                  <a:t>Negotiation</a:t>
                </a:r>
                <a:endParaRPr lang="en-US" sz="9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 rot="5400000">
                <a:off x="3044851" y="3596726"/>
                <a:ext cx="72000" cy="331901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  <a:alpha val="50000"/>
                </a:schemeClr>
              </a:solidFill>
              <a:ln w="793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910199" y="5178587"/>
                <a:ext cx="1636465" cy="152713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tIns="91440" bIns="91440" rtlCol="0" anchor="ctr" anchorCtr="0"/>
              <a:lstStyle/>
              <a:p>
                <a:endParaRPr lang="en-US" sz="9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3036181" y="4854030"/>
                <a:ext cx="510484" cy="25454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id-ID" sz="900">
                    <a:solidFill>
                      <a:schemeClr val="bg1"/>
                    </a:solidFill>
                    <a:cs typeface="+mn-ea"/>
                    <a:sym typeface="+mn-lt"/>
                  </a:rPr>
                  <a:t>60%</a:t>
                </a:r>
                <a:endParaRPr lang="en-US" sz="9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1425388" y="5463963"/>
                <a:ext cx="1250104" cy="23073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id-ID" sz="900">
                    <a:solidFill>
                      <a:schemeClr val="bg1"/>
                    </a:solidFill>
                    <a:cs typeface="+mn-ea"/>
                    <a:sym typeface="+mn-lt"/>
                  </a:rPr>
                  <a:t>Presentation</a:t>
                </a:r>
                <a:endParaRPr lang="en-US" sz="9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 rot="5400000">
                <a:off x="3044851" y="4163512"/>
                <a:ext cx="72000" cy="331901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  <a:alpha val="50000"/>
                </a:schemeClr>
              </a:solidFill>
              <a:ln w="7937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3036181" y="5758819"/>
                <a:ext cx="1249226" cy="140335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tIns="91440" bIns="91440" rtlCol="0" anchor="ctr" anchorCtr="0"/>
              <a:lstStyle/>
              <a:p>
                <a:endParaRPr lang="en-US" sz="900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3962723" y="5408794"/>
                <a:ext cx="510484" cy="254542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>
                  <a:lnSpc>
                    <a:spcPct val="95000"/>
                  </a:lnSpc>
                </a:pPr>
                <a:r>
                  <a:rPr lang="id-ID" sz="900">
                    <a:solidFill>
                      <a:schemeClr val="bg1"/>
                    </a:solidFill>
                    <a:cs typeface="+mn-ea"/>
                    <a:sym typeface="+mn-lt"/>
                  </a:rPr>
                  <a:t>90%</a:t>
                </a:r>
                <a:endParaRPr lang="en-US" sz="9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10190820" y="4529436"/>
              <a:ext cx="180000" cy="180000"/>
            </a:xfrm>
            <a:prstGeom prst="ellipse">
              <a:avLst/>
            </a:prstGeom>
            <a:solidFill>
              <a:schemeClr val="bg1">
                <a:lumMod val="2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00">
                <a:cs typeface="+mn-ea"/>
                <a:sym typeface="+mn-lt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9723667" y="5069413"/>
              <a:ext cx="180000" cy="180000"/>
            </a:xfrm>
            <a:prstGeom prst="ellipse">
              <a:avLst/>
            </a:prstGeom>
            <a:solidFill>
              <a:schemeClr val="bg1">
                <a:lumMod val="2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00">
                <a:cs typeface="+mn-ea"/>
                <a:sym typeface="+mn-lt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10393331" y="5651605"/>
              <a:ext cx="180000" cy="180000"/>
            </a:xfrm>
            <a:prstGeom prst="ellipse">
              <a:avLst/>
            </a:prstGeom>
            <a:solidFill>
              <a:schemeClr val="bg1">
                <a:lumMod val="2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00">
                <a:cs typeface="+mn-ea"/>
                <a:sym typeface="+mn-lt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5418717" y="1234974"/>
            <a:ext cx="465843" cy="465842"/>
            <a:chOff x="2797805" y="5264445"/>
            <a:chExt cx="621124" cy="621122"/>
          </a:xfrm>
          <a:noFill/>
        </p:grpSpPr>
        <p:sp>
          <p:nvSpPr>
            <p:cNvPr id="29" name="Freeform 148"/>
            <p:cNvSpPr>
              <a:spLocks noChangeArrowheads="1"/>
            </p:cNvSpPr>
            <p:nvPr/>
          </p:nvSpPr>
          <p:spPr bwMode="auto">
            <a:xfrm>
              <a:off x="2797805" y="5264445"/>
              <a:ext cx="269543" cy="269543"/>
            </a:xfrm>
            <a:custGeom>
              <a:avLst/>
              <a:gdLst>
                <a:gd name="T0" fmla="*/ 194 w 404"/>
                <a:gd name="T1" fmla="*/ 0 h 404"/>
                <a:gd name="T2" fmla="*/ 0 w 404"/>
                <a:gd name="T3" fmla="*/ 194 h 404"/>
                <a:gd name="T4" fmla="*/ 209 w 404"/>
                <a:gd name="T5" fmla="*/ 403 h 404"/>
                <a:gd name="T6" fmla="*/ 403 w 404"/>
                <a:gd name="T7" fmla="*/ 209 h 404"/>
                <a:gd name="T8" fmla="*/ 194 w 404"/>
                <a:gd name="T9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4" h="404">
                  <a:moveTo>
                    <a:pt x="194" y="0"/>
                  </a:moveTo>
                  <a:lnTo>
                    <a:pt x="0" y="194"/>
                  </a:lnTo>
                  <a:lnTo>
                    <a:pt x="209" y="403"/>
                  </a:lnTo>
                  <a:lnTo>
                    <a:pt x="403" y="209"/>
                  </a:lnTo>
                  <a:lnTo>
                    <a:pt x="194" y="0"/>
                  </a:lnTo>
                </a:path>
              </a:pathLst>
            </a:custGeom>
            <a:grpFill/>
            <a:ln w="34290" cap="flat">
              <a:solidFill>
                <a:schemeClr val="bg1"/>
              </a:solidFill>
              <a:bevel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0" name="Freeform 149"/>
            <p:cNvSpPr>
              <a:spLocks noChangeArrowheads="1"/>
            </p:cNvSpPr>
            <p:nvPr/>
          </p:nvSpPr>
          <p:spPr bwMode="auto">
            <a:xfrm>
              <a:off x="2897420" y="5364058"/>
              <a:ext cx="521509" cy="521509"/>
            </a:xfrm>
            <a:custGeom>
              <a:avLst/>
              <a:gdLst>
                <a:gd name="T0" fmla="*/ 313 w 784"/>
                <a:gd name="T1" fmla="*/ 0 h 784"/>
                <a:gd name="T2" fmla="*/ 0 w 784"/>
                <a:gd name="T3" fmla="*/ 313 h 784"/>
                <a:gd name="T4" fmla="*/ 462 w 784"/>
                <a:gd name="T5" fmla="*/ 783 h 784"/>
                <a:gd name="T6" fmla="*/ 783 w 784"/>
                <a:gd name="T7" fmla="*/ 470 h 784"/>
                <a:gd name="T8" fmla="*/ 313 w 784"/>
                <a:gd name="T9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4" h="784">
                  <a:moveTo>
                    <a:pt x="313" y="0"/>
                  </a:moveTo>
                  <a:lnTo>
                    <a:pt x="0" y="313"/>
                  </a:lnTo>
                  <a:lnTo>
                    <a:pt x="462" y="783"/>
                  </a:lnTo>
                  <a:lnTo>
                    <a:pt x="783" y="470"/>
                  </a:lnTo>
                  <a:lnTo>
                    <a:pt x="313" y="0"/>
                  </a:lnTo>
                </a:path>
              </a:pathLst>
            </a:custGeom>
            <a:grpFill/>
            <a:ln w="34290" cap="flat">
              <a:solidFill>
                <a:schemeClr val="bg1"/>
              </a:solidFill>
              <a:bevel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1" name="Line 150"/>
            <p:cNvSpPr>
              <a:spLocks noChangeShapeType="1"/>
            </p:cNvSpPr>
            <p:nvPr/>
          </p:nvSpPr>
          <p:spPr bwMode="auto">
            <a:xfrm>
              <a:off x="2856402" y="5384566"/>
              <a:ext cx="87895" cy="90826"/>
            </a:xfrm>
            <a:prstGeom prst="line">
              <a:avLst/>
            </a:prstGeom>
            <a:grpFill/>
            <a:ln w="34290" cap="flat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2" name="Line 151"/>
            <p:cNvSpPr>
              <a:spLocks noChangeShapeType="1"/>
            </p:cNvSpPr>
            <p:nvPr/>
          </p:nvSpPr>
          <p:spPr bwMode="auto">
            <a:xfrm>
              <a:off x="2917927" y="5323042"/>
              <a:ext cx="87895" cy="87895"/>
            </a:xfrm>
            <a:prstGeom prst="line">
              <a:avLst/>
            </a:prstGeom>
            <a:grpFill/>
            <a:ln w="34290" cap="flat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4865204" y="2070487"/>
            <a:ext cx="151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bg1"/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881562" y="1861776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bg1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500"/>
                            </p:stCondLst>
                            <p:childTnLst>
                              <p:par>
                                <p:cTn id="3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Graphic spid="4" grpId="0">
        <p:bldAsOne/>
      </p:bldGraphic>
      <p:bldP spid="5" grpId="0"/>
      <p:bldP spid="8" grpId="0" animBg="1"/>
      <p:bldP spid="33" grpId="0"/>
      <p:bldP spid="3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83" b="29783"/>
          <a:stretch>
            <a:fillRect/>
          </a:stretch>
        </p:blipFill>
        <p:spPr/>
      </p:pic>
      <p:sp>
        <p:nvSpPr>
          <p:cNvPr id="6" name="Rectangle 5"/>
          <p:cNvSpPr/>
          <p:nvPr/>
        </p:nvSpPr>
        <p:spPr>
          <a:xfrm>
            <a:off x="1" y="1749287"/>
            <a:ext cx="9143999" cy="2726804"/>
          </a:xfrm>
          <a:prstGeom prst="rect">
            <a:avLst/>
          </a:prstGeom>
          <a:solidFill>
            <a:schemeClr val="accent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500">
              <a:cs typeface="+mn-ea"/>
              <a:sym typeface="+mn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09688" y="2843140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000" dirty="0">
                <a:solidFill>
                  <a:schemeClr val="bg1"/>
                </a:solidFill>
                <a:cs typeface="+mn-ea"/>
                <a:sym typeface="+mn-lt"/>
              </a:rPr>
              <a:t>输入标题</a:t>
            </a:r>
            <a:endParaRPr lang="en-US" sz="3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9147" y="3284417"/>
            <a:ext cx="1860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bg1"/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800834" y="2843141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000" dirty="0">
                <a:solidFill>
                  <a:schemeClr val="bg1"/>
                </a:solidFill>
                <a:cs typeface="+mn-ea"/>
                <a:sym typeface="+mn-lt"/>
              </a:rPr>
              <a:t>输入标题</a:t>
            </a:r>
            <a:endParaRPr lang="en-US" sz="3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63529" y="3284417"/>
            <a:ext cx="1860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bg1"/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930638" y="2843140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000" dirty="0">
                <a:solidFill>
                  <a:schemeClr val="bg1"/>
                </a:solidFill>
                <a:cs typeface="+mn-ea"/>
                <a:sym typeface="+mn-lt"/>
              </a:rPr>
              <a:t>输入标题</a:t>
            </a:r>
            <a:endParaRPr lang="en-US" sz="3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93332" y="3284416"/>
            <a:ext cx="1860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bg1"/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1162617" y="2239268"/>
            <a:ext cx="465842" cy="465842"/>
            <a:chOff x="3050021" y="1873405"/>
            <a:chExt cx="621122" cy="621122"/>
          </a:xfrm>
        </p:grpSpPr>
        <p:sp>
          <p:nvSpPr>
            <p:cNvPr id="14" name="Freeform 228"/>
            <p:cNvSpPr>
              <a:spLocks noChangeArrowheads="1"/>
            </p:cNvSpPr>
            <p:nvPr/>
          </p:nvSpPr>
          <p:spPr bwMode="auto">
            <a:xfrm>
              <a:off x="3050021" y="2119511"/>
              <a:ext cx="621122" cy="193368"/>
            </a:xfrm>
            <a:custGeom>
              <a:avLst/>
              <a:gdLst>
                <a:gd name="T0" fmla="*/ 0 w 934"/>
                <a:gd name="T1" fmla="*/ 0 h 292"/>
                <a:gd name="T2" fmla="*/ 470 w 934"/>
                <a:gd name="T3" fmla="*/ 291 h 292"/>
                <a:gd name="T4" fmla="*/ 933 w 934"/>
                <a:gd name="T5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34" h="292">
                  <a:moveTo>
                    <a:pt x="0" y="0"/>
                  </a:moveTo>
                  <a:lnTo>
                    <a:pt x="470" y="291"/>
                  </a:lnTo>
                  <a:lnTo>
                    <a:pt x="933" y="0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5" name="Freeform 229"/>
            <p:cNvSpPr>
              <a:spLocks noChangeArrowheads="1"/>
            </p:cNvSpPr>
            <p:nvPr/>
          </p:nvSpPr>
          <p:spPr bwMode="auto">
            <a:xfrm>
              <a:off x="3050021" y="2081422"/>
              <a:ext cx="621122" cy="413105"/>
            </a:xfrm>
            <a:custGeom>
              <a:avLst/>
              <a:gdLst>
                <a:gd name="T0" fmla="*/ 156 w 934"/>
                <a:gd name="T1" fmla="*/ 0 h 620"/>
                <a:gd name="T2" fmla="*/ 0 w 934"/>
                <a:gd name="T3" fmla="*/ 60 h 620"/>
                <a:gd name="T4" fmla="*/ 0 w 934"/>
                <a:gd name="T5" fmla="*/ 619 h 620"/>
                <a:gd name="T6" fmla="*/ 933 w 934"/>
                <a:gd name="T7" fmla="*/ 619 h 620"/>
                <a:gd name="T8" fmla="*/ 933 w 934"/>
                <a:gd name="T9" fmla="*/ 60 h 620"/>
                <a:gd name="T10" fmla="*/ 933 w 934"/>
                <a:gd name="T11" fmla="*/ 60 h 620"/>
                <a:gd name="T12" fmla="*/ 776 w 934"/>
                <a:gd name="T13" fmla="*/ 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4" h="620">
                  <a:moveTo>
                    <a:pt x="156" y="0"/>
                  </a:moveTo>
                  <a:lnTo>
                    <a:pt x="0" y="60"/>
                  </a:lnTo>
                  <a:lnTo>
                    <a:pt x="0" y="619"/>
                  </a:lnTo>
                  <a:lnTo>
                    <a:pt x="933" y="619"/>
                  </a:lnTo>
                  <a:lnTo>
                    <a:pt x="933" y="60"/>
                  </a:lnTo>
                  <a:lnTo>
                    <a:pt x="933" y="60"/>
                  </a:lnTo>
                  <a:lnTo>
                    <a:pt x="776" y="0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8" name="Freeform 230"/>
            <p:cNvSpPr>
              <a:spLocks noChangeArrowheads="1"/>
            </p:cNvSpPr>
            <p:nvPr/>
          </p:nvSpPr>
          <p:spPr bwMode="auto">
            <a:xfrm>
              <a:off x="3155494" y="1873405"/>
              <a:ext cx="416034" cy="307630"/>
            </a:xfrm>
            <a:custGeom>
              <a:avLst/>
              <a:gdLst>
                <a:gd name="T0" fmla="*/ 0 w 628"/>
                <a:gd name="T1" fmla="*/ 463 h 464"/>
                <a:gd name="T2" fmla="*/ 0 w 628"/>
                <a:gd name="T3" fmla="*/ 0 h 464"/>
                <a:gd name="T4" fmla="*/ 627 w 628"/>
                <a:gd name="T5" fmla="*/ 0 h 464"/>
                <a:gd name="T6" fmla="*/ 627 w 628"/>
                <a:gd name="T7" fmla="*/ 463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8" h="464">
                  <a:moveTo>
                    <a:pt x="0" y="463"/>
                  </a:moveTo>
                  <a:lnTo>
                    <a:pt x="0" y="0"/>
                  </a:lnTo>
                  <a:lnTo>
                    <a:pt x="627" y="0"/>
                  </a:lnTo>
                  <a:lnTo>
                    <a:pt x="627" y="463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512169" y="2238170"/>
            <a:ext cx="331802" cy="463643"/>
            <a:chOff x="9527853" y="1873405"/>
            <a:chExt cx="442403" cy="618191"/>
          </a:xfrm>
        </p:grpSpPr>
        <p:sp>
          <p:nvSpPr>
            <p:cNvPr id="20" name="Freeform 253"/>
            <p:cNvSpPr>
              <a:spLocks noChangeArrowheads="1"/>
            </p:cNvSpPr>
            <p:nvPr/>
          </p:nvSpPr>
          <p:spPr bwMode="auto">
            <a:xfrm>
              <a:off x="9674343" y="1873405"/>
              <a:ext cx="140631" cy="70317"/>
            </a:xfrm>
            <a:custGeom>
              <a:avLst/>
              <a:gdLst>
                <a:gd name="T0" fmla="*/ 0 w 210"/>
                <a:gd name="T1" fmla="*/ 105 h 106"/>
                <a:gd name="T2" fmla="*/ 0 w 210"/>
                <a:gd name="T3" fmla="*/ 0 h 106"/>
                <a:gd name="T4" fmla="*/ 209 w 210"/>
                <a:gd name="T5" fmla="*/ 0 h 106"/>
                <a:gd name="T6" fmla="*/ 209 w 210"/>
                <a:gd name="T7" fmla="*/ 10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" h="106">
                  <a:moveTo>
                    <a:pt x="0" y="105"/>
                  </a:moveTo>
                  <a:lnTo>
                    <a:pt x="0" y="0"/>
                  </a:lnTo>
                  <a:lnTo>
                    <a:pt x="209" y="0"/>
                  </a:lnTo>
                  <a:lnTo>
                    <a:pt x="209" y="105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1" name="Freeform 254"/>
            <p:cNvSpPr>
              <a:spLocks noChangeArrowheads="1"/>
            </p:cNvSpPr>
            <p:nvPr/>
          </p:nvSpPr>
          <p:spPr bwMode="auto">
            <a:xfrm>
              <a:off x="9565941" y="1961300"/>
              <a:ext cx="363297" cy="530296"/>
            </a:xfrm>
            <a:custGeom>
              <a:avLst/>
              <a:gdLst>
                <a:gd name="T0" fmla="*/ 0 w 546"/>
                <a:gd name="T1" fmla="*/ 0 h 799"/>
                <a:gd name="T2" fmla="*/ 0 w 546"/>
                <a:gd name="T3" fmla="*/ 798 h 799"/>
                <a:gd name="T4" fmla="*/ 545 w 546"/>
                <a:gd name="T5" fmla="*/ 798 h 799"/>
                <a:gd name="T6" fmla="*/ 545 w 546"/>
                <a:gd name="T7" fmla="*/ 0 h 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6" h="799">
                  <a:moveTo>
                    <a:pt x="0" y="0"/>
                  </a:moveTo>
                  <a:lnTo>
                    <a:pt x="0" y="798"/>
                  </a:lnTo>
                  <a:lnTo>
                    <a:pt x="545" y="798"/>
                  </a:lnTo>
                  <a:lnTo>
                    <a:pt x="545" y="0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2" name="Line 255"/>
            <p:cNvSpPr>
              <a:spLocks noChangeShapeType="1"/>
            </p:cNvSpPr>
            <p:nvPr/>
          </p:nvSpPr>
          <p:spPr bwMode="auto">
            <a:xfrm>
              <a:off x="9686061" y="2060915"/>
              <a:ext cx="2931" cy="342788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3" name="Line 256"/>
            <p:cNvSpPr>
              <a:spLocks noChangeShapeType="1"/>
            </p:cNvSpPr>
            <p:nvPr/>
          </p:nvSpPr>
          <p:spPr bwMode="auto">
            <a:xfrm>
              <a:off x="9806187" y="2060915"/>
              <a:ext cx="2929" cy="342788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4" name="Line 257"/>
            <p:cNvSpPr>
              <a:spLocks noChangeShapeType="1"/>
            </p:cNvSpPr>
            <p:nvPr/>
          </p:nvSpPr>
          <p:spPr bwMode="auto">
            <a:xfrm>
              <a:off x="9527853" y="1952509"/>
              <a:ext cx="442403" cy="2931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7516967" y="2238169"/>
            <a:ext cx="402117" cy="463643"/>
            <a:chOff x="9151943" y="2024331"/>
            <a:chExt cx="536156" cy="618190"/>
          </a:xfrm>
        </p:grpSpPr>
        <p:sp>
          <p:nvSpPr>
            <p:cNvPr id="26" name="Freeform 475"/>
            <p:cNvSpPr>
              <a:spLocks noChangeArrowheads="1"/>
            </p:cNvSpPr>
            <p:nvPr/>
          </p:nvSpPr>
          <p:spPr bwMode="auto">
            <a:xfrm>
              <a:off x="9151943" y="2024331"/>
              <a:ext cx="536156" cy="398456"/>
            </a:xfrm>
            <a:custGeom>
              <a:avLst/>
              <a:gdLst>
                <a:gd name="T0" fmla="*/ 0 w 807"/>
                <a:gd name="T1" fmla="*/ 597 h 598"/>
                <a:gd name="T2" fmla="*/ 89 w 807"/>
                <a:gd name="T3" fmla="*/ 0 h 598"/>
                <a:gd name="T4" fmla="*/ 716 w 807"/>
                <a:gd name="T5" fmla="*/ 0 h 598"/>
                <a:gd name="T6" fmla="*/ 806 w 807"/>
                <a:gd name="T7" fmla="*/ 597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7" h="598">
                  <a:moveTo>
                    <a:pt x="0" y="597"/>
                  </a:moveTo>
                  <a:lnTo>
                    <a:pt x="89" y="0"/>
                  </a:lnTo>
                  <a:lnTo>
                    <a:pt x="716" y="0"/>
                  </a:lnTo>
                  <a:lnTo>
                    <a:pt x="806" y="597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7" name="Freeform 476"/>
            <p:cNvSpPr>
              <a:spLocks noChangeArrowheads="1"/>
            </p:cNvSpPr>
            <p:nvPr/>
          </p:nvSpPr>
          <p:spPr bwMode="auto">
            <a:xfrm>
              <a:off x="9151943" y="2419855"/>
              <a:ext cx="536156" cy="222666"/>
            </a:xfrm>
            <a:custGeom>
              <a:avLst/>
              <a:gdLst>
                <a:gd name="T0" fmla="*/ 239 w 807"/>
                <a:gd name="T1" fmla="*/ 0 h 337"/>
                <a:gd name="T2" fmla="*/ 239 w 807"/>
                <a:gd name="T3" fmla="*/ 0 h 337"/>
                <a:gd name="T4" fmla="*/ 403 w 807"/>
                <a:gd name="T5" fmla="*/ 172 h 337"/>
                <a:gd name="T6" fmla="*/ 567 w 807"/>
                <a:gd name="T7" fmla="*/ 0 h 337"/>
                <a:gd name="T8" fmla="*/ 806 w 807"/>
                <a:gd name="T9" fmla="*/ 0 h 337"/>
                <a:gd name="T10" fmla="*/ 806 w 807"/>
                <a:gd name="T11" fmla="*/ 336 h 337"/>
                <a:gd name="T12" fmla="*/ 0 w 807"/>
                <a:gd name="T13" fmla="*/ 336 h 337"/>
                <a:gd name="T14" fmla="*/ 0 w 807"/>
                <a:gd name="T15" fmla="*/ 0 h 337"/>
                <a:gd name="T16" fmla="*/ 239 w 807"/>
                <a:gd name="T17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7" h="337">
                  <a:moveTo>
                    <a:pt x="239" y="0"/>
                  </a:moveTo>
                  <a:lnTo>
                    <a:pt x="239" y="0"/>
                  </a:lnTo>
                  <a:cubicBezTo>
                    <a:pt x="239" y="97"/>
                    <a:pt x="313" y="172"/>
                    <a:pt x="403" y="172"/>
                  </a:cubicBezTo>
                  <a:cubicBezTo>
                    <a:pt x="493" y="172"/>
                    <a:pt x="567" y="97"/>
                    <a:pt x="567" y="0"/>
                  </a:cubicBezTo>
                  <a:cubicBezTo>
                    <a:pt x="806" y="0"/>
                    <a:pt x="806" y="0"/>
                    <a:pt x="806" y="0"/>
                  </a:cubicBezTo>
                  <a:cubicBezTo>
                    <a:pt x="806" y="336"/>
                    <a:pt x="806" y="336"/>
                    <a:pt x="806" y="336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39" y="0"/>
                  </a:lnTo>
                </a:path>
              </a:pathLst>
            </a:cu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8" name="Line 477"/>
            <p:cNvSpPr>
              <a:spLocks noChangeShapeType="1"/>
            </p:cNvSpPr>
            <p:nvPr/>
          </p:nvSpPr>
          <p:spPr bwMode="auto">
            <a:xfrm>
              <a:off x="9222258" y="2320240"/>
              <a:ext cx="398456" cy="2931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9" name="Line 478"/>
            <p:cNvSpPr>
              <a:spLocks noChangeShapeType="1"/>
            </p:cNvSpPr>
            <p:nvPr/>
          </p:nvSpPr>
          <p:spPr bwMode="auto">
            <a:xfrm>
              <a:off x="9242767" y="2220627"/>
              <a:ext cx="357437" cy="2931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30" name="Line 479"/>
            <p:cNvSpPr>
              <a:spLocks noChangeShapeType="1"/>
            </p:cNvSpPr>
            <p:nvPr/>
          </p:nvSpPr>
          <p:spPr bwMode="auto">
            <a:xfrm>
              <a:off x="9260345" y="2121013"/>
              <a:ext cx="316421" cy="2931"/>
            </a:xfrm>
            <a:prstGeom prst="line">
              <a:avLst/>
            </a:prstGeom>
            <a:noFill/>
            <a:ln w="34290" cap="flat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6" grpId="0" animBg="1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00247" y="-2000251"/>
            <a:ext cx="5143501" cy="91440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5801" y="-581673"/>
            <a:ext cx="2627908" cy="379415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46008" y="384379"/>
            <a:ext cx="100540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3</a:t>
            </a:r>
            <a:endParaRPr lang="zh-CN" altLang="en-US" sz="115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91650" y="2577489"/>
            <a:ext cx="634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在此输入你的标题</a:t>
            </a:r>
            <a:endParaRPr lang="zh-CN" altLang="en-US" sz="6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graphicFrame>
        <p:nvGraphicFramePr>
          <p:cNvPr id="18" name="Content Placeholder 3"/>
          <p:cNvGraphicFramePr/>
          <p:nvPr/>
        </p:nvGraphicFramePr>
        <p:xfrm>
          <a:off x="437030" y="1373841"/>
          <a:ext cx="2438400" cy="1645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9" name="Content Placeholder 3"/>
          <p:cNvGraphicFramePr/>
          <p:nvPr/>
        </p:nvGraphicFramePr>
        <p:xfrm>
          <a:off x="2367430" y="1373841"/>
          <a:ext cx="2438400" cy="1645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0" name="Content Placeholder 3"/>
          <p:cNvGraphicFramePr/>
          <p:nvPr/>
        </p:nvGraphicFramePr>
        <p:xfrm>
          <a:off x="4297829" y="1373841"/>
          <a:ext cx="2438400" cy="1645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746921" y="2974043"/>
            <a:ext cx="18237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kern="900" spc="-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$4</a:t>
            </a:r>
            <a:r>
              <a:rPr lang="id-ID" sz="2400" kern="900" spc="-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58</a:t>
            </a:r>
            <a:endParaRPr lang="id-ID" sz="2400" kern="900" spc="-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/>
            <a:r>
              <a:rPr lang="zh-CN" altLang="en-US" sz="105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77321" y="2974043"/>
            <a:ext cx="18237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kern="900" spc="-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$1</a:t>
            </a:r>
            <a:r>
              <a:rPr lang="id-ID" sz="2400" kern="900" spc="-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12</a:t>
            </a:r>
            <a:endParaRPr lang="id-ID" sz="2400" kern="900" spc="-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/>
            <a:r>
              <a:rPr lang="zh-CN" altLang="en-US" sz="105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07720" y="2974043"/>
            <a:ext cx="18237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kern="900" spc="-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$8</a:t>
            </a:r>
            <a:r>
              <a:rPr lang="id-ID" sz="2400" kern="900" spc="-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24</a:t>
            </a:r>
            <a:endParaRPr lang="id-ID" sz="2400" kern="900" spc="-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/>
            <a:r>
              <a:rPr lang="zh-CN" altLang="en-US" sz="105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050" dirty="0">
              <a:cs typeface="+mn-ea"/>
              <a:sym typeface="+mn-lt"/>
            </a:endParaRPr>
          </a:p>
        </p:txBody>
      </p:sp>
      <p:graphicFrame>
        <p:nvGraphicFramePr>
          <p:cNvPr id="24" name="Content Placeholder 3"/>
          <p:cNvGraphicFramePr/>
          <p:nvPr/>
        </p:nvGraphicFramePr>
        <p:xfrm>
          <a:off x="6228230" y="1373841"/>
          <a:ext cx="2438400" cy="1645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1267484" y="1956726"/>
            <a:ext cx="782587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id-ID" sz="2400" kern="900" spc="-50">
                <a:cs typeface="+mn-ea"/>
                <a:sym typeface="+mn-lt"/>
              </a:rPr>
              <a:t>80</a:t>
            </a:r>
            <a:r>
              <a:rPr lang="en-US" sz="2400" kern="900" spc="-50">
                <a:cs typeface="+mn-ea"/>
                <a:sym typeface="+mn-lt"/>
              </a:rPr>
              <a:t>%</a:t>
            </a:r>
            <a:endParaRPr lang="en-US" sz="2400" dirty="0">
              <a:cs typeface="+mn-ea"/>
              <a:sym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6383" y="1956726"/>
            <a:ext cx="782587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id-ID" sz="2400" kern="900" spc="-50">
                <a:cs typeface="+mn-ea"/>
                <a:sym typeface="+mn-lt"/>
              </a:rPr>
              <a:t>49</a:t>
            </a:r>
            <a:r>
              <a:rPr lang="en-US" sz="2400" kern="900" spc="-50">
                <a:cs typeface="+mn-ea"/>
                <a:sym typeface="+mn-lt"/>
              </a:rPr>
              <a:t>%</a:t>
            </a:r>
            <a:endParaRPr lang="en-US" sz="2400" dirty="0">
              <a:cs typeface="+mn-ea"/>
              <a:sym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118598" y="1956726"/>
            <a:ext cx="782587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id-ID" sz="2400" kern="900" spc="-50">
                <a:cs typeface="+mn-ea"/>
                <a:sym typeface="+mn-lt"/>
              </a:rPr>
              <a:t>9</a:t>
            </a:r>
            <a:r>
              <a:rPr lang="en-US" sz="2400" kern="900" spc="-50">
                <a:cs typeface="+mn-ea"/>
                <a:sym typeface="+mn-lt"/>
              </a:rPr>
              <a:t>0</a:t>
            </a:r>
            <a:r>
              <a:rPr lang="en-US" sz="2400" kern="900" spc="-50" dirty="0">
                <a:cs typeface="+mn-ea"/>
                <a:sym typeface="+mn-lt"/>
              </a:rPr>
              <a:t>%</a:t>
            </a:r>
            <a:endParaRPr lang="en-US" sz="2400" dirty="0">
              <a:cs typeface="+mn-ea"/>
              <a:sym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050812" y="1956726"/>
            <a:ext cx="782587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id-ID" sz="2400" kern="900" spc="-50">
                <a:cs typeface="+mn-ea"/>
                <a:sym typeface="+mn-lt"/>
              </a:rPr>
              <a:t>30</a:t>
            </a:r>
            <a:r>
              <a:rPr lang="en-US" sz="2400" kern="900" spc="-50">
                <a:cs typeface="+mn-ea"/>
                <a:sym typeface="+mn-lt"/>
              </a:rPr>
              <a:t>%</a:t>
            </a:r>
            <a:endParaRPr lang="en-US" sz="2400" dirty="0">
              <a:cs typeface="+mn-ea"/>
              <a:sym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538121" y="2974043"/>
            <a:ext cx="18237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kern="900" spc="-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$4</a:t>
            </a:r>
            <a:r>
              <a:rPr lang="id-ID" sz="2400" kern="900" spc="-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57</a:t>
            </a:r>
            <a:endParaRPr lang="id-ID" sz="2400" kern="900" spc="-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/>
            <a:r>
              <a:rPr lang="zh-CN" altLang="en-US" sz="105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050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Graphic spid="18" grpId="0">
        <p:bldAsOne/>
      </p:bldGraphic>
      <p:bldGraphic spid="19" grpId="0">
        <p:bldAsOne/>
      </p:bldGraphic>
      <p:bldGraphic spid="20" grpId="0">
        <p:bldAsOne/>
      </p:bldGraphic>
      <p:bldP spid="21" grpId="0"/>
      <p:bldP spid="22" grpId="0"/>
      <p:bldP spid="23" grpId="0"/>
      <p:bldGraphic spid="24" grpId="0">
        <p:bldAsOne/>
      </p:bldGraphic>
      <p:bldP spid="25" grpId="0"/>
      <p:bldP spid="26" grpId="0"/>
      <p:bldP spid="27" grpId="0"/>
      <p:bldP spid="28" grpId="0"/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728206" y="3255622"/>
            <a:ext cx="2757785" cy="1237142"/>
            <a:chOff x="1411940" y="4306096"/>
            <a:chExt cx="3800809" cy="1649523"/>
          </a:xfrm>
        </p:grpSpPr>
        <p:sp>
          <p:nvSpPr>
            <p:cNvPr id="7" name="Rectangle 6"/>
            <p:cNvSpPr/>
            <p:nvPr/>
          </p:nvSpPr>
          <p:spPr>
            <a:xfrm>
              <a:off x="1411940" y="4306096"/>
              <a:ext cx="1250103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id-ID" sz="900">
                  <a:cs typeface="+mn-ea"/>
                  <a:sym typeface="+mn-lt"/>
                </a:rPr>
                <a:t>Management</a:t>
              </a:r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 rot="5400000">
              <a:off x="3044851" y="3019092"/>
              <a:ext cx="72000" cy="331901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421345" y="4627848"/>
              <a:ext cx="2541377" cy="10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endParaRPr lang="en-US" sz="9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702265" y="4570104"/>
              <a:ext cx="510484" cy="25454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id-ID" sz="900">
                  <a:cs typeface="+mn-ea"/>
                  <a:sym typeface="+mn-lt"/>
                </a:rPr>
                <a:t>70%</a:t>
              </a:r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411940" y="4871584"/>
              <a:ext cx="1250103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id-ID" sz="900">
                  <a:cs typeface="+mn-ea"/>
                  <a:sym typeface="+mn-lt"/>
                </a:rPr>
                <a:t>Negotiation</a:t>
              </a:r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12" name="Rounded Rectangle 11"/>
            <p:cNvSpPr/>
            <p:nvPr/>
          </p:nvSpPr>
          <p:spPr>
            <a:xfrm rot="5400000">
              <a:off x="3044851" y="3569832"/>
              <a:ext cx="72000" cy="331901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1421345" y="5178587"/>
              <a:ext cx="2125319" cy="10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endParaRPr lang="en-US" sz="9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702265" y="5135592"/>
              <a:ext cx="510484" cy="25454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id-ID" sz="900">
                  <a:cs typeface="+mn-ea"/>
                  <a:sym typeface="+mn-lt"/>
                </a:rPr>
                <a:t>60%</a:t>
              </a:r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411940" y="5437069"/>
              <a:ext cx="1250103" cy="23073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id-ID" sz="900">
                  <a:cs typeface="+mn-ea"/>
                  <a:sym typeface="+mn-lt"/>
                </a:rPr>
                <a:t>Presentation</a:t>
              </a:r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 rot="5400000">
              <a:off x="3044851" y="4150065"/>
              <a:ext cx="72000" cy="331901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1421345" y="5758820"/>
              <a:ext cx="2864063" cy="10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91440" bIns="91440" rtlCol="0" anchor="ctr" anchorCtr="0"/>
            <a:lstStyle/>
            <a:p>
              <a:endParaRPr lang="en-US" sz="9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702265" y="5701077"/>
              <a:ext cx="510484" cy="254542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>
                <a:lnSpc>
                  <a:spcPct val="95000"/>
                </a:lnSpc>
              </a:pPr>
              <a:r>
                <a:rPr lang="id-ID" sz="900">
                  <a:cs typeface="+mn-ea"/>
                  <a:sym typeface="+mn-lt"/>
                </a:rPr>
                <a:t>90%</a:t>
              </a:r>
              <a:endParaRPr lang="en-US" sz="900" dirty="0">
                <a:cs typeface="+mn-ea"/>
                <a:sym typeface="+mn-lt"/>
              </a:endParaRPr>
            </a:p>
          </p:txBody>
        </p:sp>
      </p:grpSp>
      <p:sp>
        <p:nvSpPr>
          <p:cNvPr id="22" name="Rectangle 21"/>
          <p:cNvSpPr/>
          <p:nvPr/>
        </p:nvSpPr>
        <p:spPr>
          <a:xfrm>
            <a:off x="5727334" y="1985361"/>
            <a:ext cx="28486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240"/>
              </a:lnSpc>
              <a:spcAft>
                <a:spcPts val="1125"/>
              </a:spcAft>
            </a:pPr>
            <a:r>
              <a:rPr lang="zh-CN" altLang="en-US" sz="9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5742551" y="1731100"/>
            <a:ext cx="133882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在此输入标题</a:t>
            </a:r>
            <a:endParaRPr lang="en-US" sz="1050" b="1" spc="4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3954389" y="1596166"/>
            <a:ext cx="402117" cy="463643"/>
            <a:chOff x="9151943" y="2024331"/>
            <a:chExt cx="536156" cy="618190"/>
          </a:xfrm>
        </p:grpSpPr>
        <p:sp>
          <p:nvSpPr>
            <p:cNvPr id="40" name="Freeform 475"/>
            <p:cNvSpPr>
              <a:spLocks noChangeArrowheads="1"/>
            </p:cNvSpPr>
            <p:nvPr/>
          </p:nvSpPr>
          <p:spPr bwMode="auto">
            <a:xfrm>
              <a:off x="9151943" y="2024331"/>
              <a:ext cx="536156" cy="398456"/>
            </a:xfrm>
            <a:custGeom>
              <a:avLst/>
              <a:gdLst>
                <a:gd name="T0" fmla="*/ 0 w 807"/>
                <a:gd name="T1" fmla="*/ 597 h 598"/>
                <a:gd name="T2" fmla="*/ 89 w 807"/>
                <a:gd name="T3" fmla="*/ 0 h 598"/>
                <a:gd name="T4" fmla="*/ 716 w 807"/>
                <a:gd name="T5" fmla="*/ 0 h 598"/>
                <a:gd name="T6" fmla="*/ 806 w 807"/>
                <a:gd name="T7" fmla="*/ 597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7" h="598">
                  <a:moveTo>
                    <a:pt x="0" y="597"/>
                  </a:moveTo>
                  <a:lnTo>
                    <a:pt x="89" y="0"/>
                  </a:lnTo>
                  <a:lnTo>
                    <a:pt x="716" y="0"/>
                  </a:lnTo>
                  <a:lnTo>
                    <a:pt x="806" y="597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41" name="Freeform 476"/>
            <p:cNvSpPr>
              <a:spLocks noChangeArrowheads="1"/>
            </p:cNvSpPr>
            <p:nvPr/>
          </p:nvSpPr>
          <p:spPr bwMode="auto">
            <a:xfrm>
              <a:off x="9151943" y="2419855"/>
              <a:ext cx="536156" cy="222666"/>
            </a:xfrm>
            <a:custGeom>
              <a:avLst/>
              <a:gdLst>
                <a:gd name="T0" fmla="*/ 239 w 807"/>
                <a:gd name="T1" fmla="*/ 0 h 337"/>
                <a:gd name="T2" fmla="*/ 239 w 807"/>
                <a:gd name="T3" fmla="*/ 0 h 337"/>
                <a:gd name="T4" fmla="*/ 403 w 807"/>
                <a:gd name="T5" fmla="*/ 172 h 337"/>
                <a:gd name="T6" fmla="*/ 567 w 807"/>
                <a:gd name="T7" fmla="*/ 0 h 337"/>
                <a:gd name="T8" fmla="*/ 806 w 807"/>
                <a:gd name="T9" fmla="*/ 0 h 337"/>
                <a:gd name="T10" fmla="*/ 806 w 807"/>
                <a:gd name="T11" fmla="*/ 336 h 337"/>
                <a:gd name="T12" fmla="*/ 0 w 807"/>
                <a:gd name="T13" fmla="*/ 336 h 337"/>
                <a:gd name="T14" fmla="*/ 0 w 807"/>
                <a:gd name="T15" fmla="*/ 0 h 337"/>
                <a:gd name="T16" fmla="*/ 239 w 807"/>
                <a:gd name="T17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7" h="337">
                  <a:moveTo>
                    <a:pt x="239" y="0"/>
                  </a:moveTo>
                  <a:lnTo>
                    <a:pt x="239" y="0"/>
                  </a:lnTo>
                  <a:cubicBezTo>
                    <a:pt x="239" y="97"/>
                    <a:pt x="313" y="172"/>
                    <a:pt x="403" y="172"/>
                  </a:cubicBezTo>
                  <a:cubicBezTo>
                    <a:pt x="493" y="172"/>
                    <a:pt x="567" y="97"/>
                    <a:pt x="567" y="0"/>
                  </a:cubicBezTo>
                  <a:cubicBezTo>
                    <a:pt x="806" y="0"/>
                    <a:pt x="806" y="0"/>
                    <a:pt x="806" y="0"/>
                  </a:cubicBezTo>
                  <a:cubicBezTo>
                    <a:pt x="806" y="336"/>
                    <a:pt x="806" y="336"/>
                    <a:pt x="806" y="336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39" y="0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42" name="Line 477"/>
            <p:cNvSpPr>
              <a:spLocks noChangeShapeType="1"/>
            </p:cNvSpPr>
            <p:nvPr/>
          </p:nvSpPr>
          <p:spPr bwMode="auto">
            <a:xfrm>
              <a:off x="9222258" y="2320240"/>
              <a:ext cx="398456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43" name="Line 478"/>
            <p:cNvSpPr>
              <a:spLocks noChangeShapeType="1"/>
            </p:cNvSpPr>
            <p:nvPr/>
          </p:nvSpPr>
          <p:spPr bwMode="auto">
            <a:xfrm>
              <a:off x="9242767" y="2220627"/>
              <a:ext cx="357437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44" name="Line 479"/>
            <p:cNvSpPr>
              <a:spLocks noChangeShapeType="1"/>
            </p:cNvSpPr>
            <p:nvPr/>
          </p:nvSpPr>
          <p:spPr bwMode="auto">
            <a:xfrm>
              <a:off x="9260345" y="2121013"/>
              <a:ext cx="316421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3986913" y="3185848"/>
            <a:ext cx="391131" cy="476828"/>
            <a:chOff x="15759151" y="8302288"/>
            <a:chExt cx="521508" cy="635771"/>
          </a:xfrm>
        </p:grpSpPr>
        <p:sp>
          <p:nvSpPr>
            <p:cNvPr id="46" name="Line 217"/>
            <p:cNvSpPr>
              <a:spLocks noChangeShapeType="1"/>
            </p:cNvSpPr>
            <p:nvPr/>
          </p:nvSpPr>
          <p:spPr bwMode="auto">
            <a:xfrm>
              <a:off x="15817747" y="8489798"/>
              <a:ext cx="2931" cy="445332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47" name="Line 218"/>
            <p:cNvSpPr>
              <a:spLocks noChangeShapeType="1"/>
            </p:cNvSpPr>
            <p:nvPr/>
          </p:nvSpPr>
          <p:spPr bwMode="auto">
            <a:xfrm>
              <a:off x="16219134" y="8302290"/>
              <a:ext cx="2929" cy="445332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48" name="Line 219"/>
            <p:cNvSpPr>
              <a:spLocks noChangeShapeType="1"/>
            </p:cNvSpPr>
            <p:nvPr/>
          </p:nvSpPr>
          <p:spPr bwMode="auto">
            <a:xfrm>
              <a:off x="16016975" y="8680235"/>
              <a:ext cx="2931" cy="257824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49" name="Line 220"/>
            <p:cNvSpPr>
              <a:spLocks noChangeShapeType="1"/>
            </p:cNvSpPr>
            <p:nvPr/>
          </p:nvSpPr>
          <p:spPr bwMode="auto">
            <a:xfrm>
              <a:off x="16016975" y="8302290"/>
              <a:ext cx="2931" cy="257824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50" name="Freeform 221"/>
            <p:cNvSpPr>
              <a:spLocks noChangeArrowheads="1"/>
            </p:cNvSpPr>
            <p:nvPr/>
          </p:nvSpPr>
          <p:spPr bwMode="auto">
            <a:xfrm>
              <a:off x="15759151" y="8372607"/>
              <a:ext cx="120124" cy="120122"/>
            </a:xfrm>
            <a:custGeom>
              <a:avLst/>
              <a:gdLst>
                <a:gd name="T0" fmla="*/ 179 w 180"/>
                <a:gd name="T1" fmla="*/ 90 h 180"/>
                <a:gd name="T2" fmla="*/ 179 w 180"/>
                <a:gd name="T3" fmla="*/ 90 h 180"/>
                <a:gd name="T4" fmla="*/ 89 w 180"/>
                <a:gd name="T5" fmla="*/ 179 h 180"/>
                <a:gd name="T6" fmla="*/ 0 w 180"/>
                <a:gd name="T7" fmla="*/ 90 h 180"/>
                <a:gd name="T8" fmla="*/ 89 w 180"/>
                <a:gd name="T9" fmla="*/ 0 h 180"/>
                <a:gd name="T10" fmla="*/ 179 w 180"/>
                <a:gd name="T11" fmla="*/ 9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180">
                  <a:moveTo>
                    <a:pt x="179" y="90"/>
                  </a:moveTo>
                  <a:lnTo>
                    <a:pt x="179" y="90"/>
                  </a:lnTo>
                  <a:cubicBezTo>
                    <a:pt x="179" y="134"/>
                    <a:pt x="142" y="179"/>
                    <a:pt x="89" y="179"/>
                  </a:cubicBezTo>
                  <a:cubicBezTo>
                    <a:pt x="37" y="179"/>
                    <a:pt x="0" y="134"/>
                    <a:pt x="0" y="90"/>
                  </a:cubicBezTo>
                  <a:cubicBezTo>
                    <a:pt x="0" y="37"/>
                    <a:pt x="37" y="0"/>
                    <a:pt x="89" y="0"/>
                  </a:cubicBezTo>
                  <a:cubicBezTo>
                    <a:pt x="142" y="0"/>
                    <a:pt x="179" y="37"/>
                    <a:pt x="179" y="90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51" name="Freeform 222"/>
            <p:cNvSpPr>
              <a:spLocks noChangeArrowheads="1"/>
            </p:cNvSpPr>
            <p:nvPr/>
          </p:nvSpPr>
          <p:spPr bwMode="auto">
            <a:xfrm>
              <a:off x="16154677" y="8747622"/>
              <a:ext cx="125982" cy="120122"/>
            </a:xfrm>
            <a:custGeom>
              <a:avLst/>
              <a:gdLst>
                <a:gd name="T0" fmla="*/ 187 w 188"/>
                <a:gd name="T1" fmla="*/ 89 h 180"/>
                <a:gd name="T2" fmla="*/ 187 w 188"/>
                <a:gd name="T3" fmla="*/ 89 h 180"/>
                <a:gd name="T4" fmla="*/ 97 w 188"/>
                <a:gd name="T5" fmla="*/ 179 h 180"/>
                <a:gd name="T6" fmla="*/ 0 w 188"/>
                <a:gd name="T7" fmla="*/ 89 h 180"/>
                <a:gd name="T8" fmla="*/ 97 w 188"/>
                <a:gd name="T9" fmla="*/ 0 h 180"/>
                <a:gd name="T10" fmla="*/ 187 w 188"/>
                <a:gd name="T11" fmla="*/ 8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180">
                  <a:moveTo>
                    <a:pt x="187" y="89"/>
                  </a:moveTo>
                  <a:lnTo>
                    <a:pt x="187" y="89"/>
                  </a:lnTo>
                  <a:cubicBezTo>
                    <a:pt x="187" y="141"/>
                    <a:pt x="142" y="179"/>
                    <a:pt x="97" y="179"/>
                  </a:cubicBezTo>
                  <a:cubicBezTo>
                    <a:pt x="45" y="179"/>
                    <a:pt x="0" y="141"/>
                    <a:pt x="0" y="89"/>
                  </a:cubicBezTo>
                  <a:cubicBezTo>
                    <a:pt x="0" y="37"/>
                    <a:pt x="45" y="0"/>
                    <a:pt x="97" y="0"/>
                  </a:cubicBezTo>
                  <a:cubicBezTo>
                    <a:pt x="142" y="0"/>
                    <a:pt x="187" y="37"/>
                    <a:pt x="187" y="89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52" name="Freeform 223"/>
            <p:cNvSpPr>
              <a:spLocks noChangeArrowheads="1"/>
            </p:cNvSpPr>
            <p:nvPr/>
          </p:nvSpPr>
          <p:spPr bwMode="auto">
            <a:xfrm>
              <a:off x="15955451" y="8560114"/>
              <a:ext cx="120122" cy="120122"/>
            </a:xfrm>
            <a:custGeom>
              <a:avLst/>
              <a:gdLst>
                <a:gd name="T0" fmla="*/ 180 w 181"/>
                <a:gd name="T1" fmla="*/ 89 h 180"/>
                <a:gd name="T2" fmla="*/ 180 w 181"/>
                <a:gd name="T3" fmla="*/ 89 h 180"/>
                <a:gd name="T4" fmla="*/ 90 w 181"/>
                <a:gd name="T5" fmla="*/ 179 h 180"/>
                <a:gd name="T6" fmla="*/ 0 w 181"/>
                <a:gd name="T7" fmla="*/ 89 h 180"/>
                <a:gd name="T8" fmla="*/ 90 w 181"/>
                <a:gd name="T9" fmla="*/ 0 h 180"/>
                <a:gd name="T10" fmla="*/ 180 w 181"/>
                <a:gd name="T11" fmla="*/ 8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" h="180">
                  <a:moveTo>
                    <a:pt x="180" y="89"/>
                  </a:moveTo>
                  <a:lnTo>
                    <a:pt x="180" y="89"/>
                  </a:lnTo>
                  <a:cubicBezTo>
                    <a:pt x="180" y="142"/>
                    <a:pt x="142" y="179"/>
                    <a:pt x="90" y="179"/>
                  </a:cubicBezTo>
                  <a:cubicBezTo>
                    <a:pt x="45" y="179"/>
                    <a:pt x="0" y="142"/>
                    <a:pt x="0" y="89"/>
                  </a:cubicBezTo>
                  <a:cubicBezTo>
                    <a:pt x="0" y="37"/>
                    <a:pt x="45" y="0"/>
                    <a:pt x="90" y="0"/>
                  </a:cubicBezTo>
                  <a:cubicBezTo>
                    <a:pt x="142" y="0"/>
                    <a:pt x="180" y="37"/>
                    <a:pt x="180" y="89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53" name="Line 224"/>
            <p:cNvSpPr>
              <a:spLocks noChangeShapeType="1"/>
            </p:cNvSpPr>
            <p:nvPr/>
          </p:nvSpPr>
          <p:spPr bwMode="auto">
            <a:xfrm>
              <a:off x="15817747" y="8302288"/>
              <a:ext cx="2931" cy="70317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54" name="Line 225"/>
            <p:cNvSpPr>
              <a:spLocks noChangeShapeType="1"/>
            </p:cNvSpPr>
            <p:nvPr/>
          </p:nvSpPr>
          <p:spPr bwMode="auto">
            <a:xfrm>
              <a:off x="16219134" y="8867742"/>
              <a:ext cx="2929" cy="70317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3414199" y="2437630"/>
            <a:ext cx="151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3430557" y="2228918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3414199" y="4136668"/>
            <a:ext cx="151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430557" y="3927957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2" grpId="0"/>
      <p:bldP spid="38" grpId="0"/>
      <p:bldP spid="55" grpId="0"/>
      <p:bldP spid="56" grpId="0"/>
      <p:bldP spid="57" grpId="0"/>
      <p:bldP spid="5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53860" y="1038785"/>
            <a:ext cx="4175291" cy="3766782"/>
            <a:chOff x="389993" y="450376"/>
            <a:chExt cx="6982691" cy="64008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993" y="450376"/>
              <a:ext cx="6982691" cy="6400800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846165" y="873459"/>
              <a:ext cx="6071616" cy="3637129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853592" y="1296553"/>
            <a:ext cx="331802" cy="463643"/>
            <a:chOff x="9527853" y="1873405"/>
            <a:chExt cx="442403" cy="618191"/>
          </a:xfrm>
        </p:grpSpPr>
        <p:sp>
          <p:nvSpPr>
            <p:cNvPr id="6" name="Freeform 253"/>
            <p:cNvSpPr>
              <a:spLocks noChangeArrowheads="1"/>
            </p:cNvSpPr>
            <p:nvPr/>
          </p:nvSpPr>
          <p:spPr bwMode="auto">
            <a:xfrm>
              <a:off x="9674343" y="1873405"/>
              <a:ext cx="140631" cy="70317"/>
            </a:xfrm>
            <a:custGeom>
              <a:avLst/>
              <a:gdLst>
                <a:gd name="T0" fmla="*/ 0 w 210"/>
                <a:gd name="T1" fmla="*/ 105 h 106"/>
                <a:gd name="T2" fmla="*/ 0 w 210"/>
                <a:gd name="T3" fmla="*/ 0 h 106"/>
                <a:gd name="T4" fmla="*/ 209 w 210"/>
                <a:gd name="T5" fmla="*/ 0 h 106"/>
                <a:gd name="T6" fmla="*/ 209 w 210"/>
                <a:gd name="T7" fmla="*/ 10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" h="106">
                  <a:moveTo>
                    <a:pt x="0" y="105"/>
                  </a:moveTo>
                  <a:lnTo>
                    <a:pt x="0" y="0"/>
                  </a:lnTo>
                  <a:lnTo>
                    <a:pt x="209" y="0"/>
                  </a:lnTo>
                  <a:lnTo>
                    <a:pt x="209" y="105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7" name="Freeform 254"/>
            <p:cNvSpPr>
              <a:spLocks noChangeArrowheads="1"/>
            </p:cNvSpPr>
            <p:nvPr/>
          </p:nvSpPr>
          <p:spPr bwMode="auto">
            <a:xfrm>
              <a:off x="9565941" y="1961300"/>
              <a:ext cx="363297" cy="530296"/>
            </a:xfrm>
            <a:custGeom>
              <a:avLst/>
              <a:gdLst>
                <a:gd name="T0" fmla="*/ 0 w 546"/>
                <a:gd name="T1" fmla="*/ 0 h 799"/>
                <a:gd name="T2" fmla="*/ 0 w 546"/>
                <a:gd name="T3" fmla="*/ 798 h 799"/>
                <a:gd name="T4" fmla="*/ 545 w 546"/>
                <a:gd name="T5" fmla="*/ 798 h 799"/>
                <a:gd name="T6" fmla="*/ 545 w 546"/>
                <a:gd name="T7" fmla="*/ 0 h 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6" h="799">
                  <a:moveTo>
                    <a:pt x="0" y="0"/>
                  </a:moveTo>
                  <a:lnTo>
                    <a:pt x="0" y="798"/>
                  </a:lnTo>
                  <a:lnTo>
                    <a:pt x="545" y="798"/>
                  </a:lnTo>
                  <a:lnTo>
                    <a:pt x="545" y="0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8" name="Line 255"/>
            <p:cNvSpPr>
              <a:spLocks noChangeShapeType="1"/>
            </p:cNvSpPr>
            <p:nvPr/>
          </p:nvSpPr>
          <p:spPr bwMode="auto">
            <a:xfrm>
              <a:off x="9686061" y="2060915"/>
              <a:ext cx="2931" cy="342788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9" name="Line 256"/>
            <p:cNvSpPr>
              <a:spLocks noChangeShapeType="1"/>
            </p:cNvSpPr>
            <p:nvPr/>
          </p:nvSpPr>
          <p:spPr bwMode="auto">
            <a:xfrm>
              <a:off x="9806187" y="2060915"/>
              <a:ext cx="2929" cy="342788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0" name="Line 257"/>
            <p:cNvSpPr>
              <a:spLocks noChangeShapeType="1"/>
            </p:cNvSpPr>
            <p:nvPr/>
          </p:nvSpPr>
          <p:spPr bwMode="auto">
            <a:xfrm>
              <a:off x="9527853" y="1952509"/>
              <a:ext cx="442403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7630773" y="1287763"/>
            <a:ext cx="402117" cy="463643"/>
            <a:chOff x="9151943" y="2024331"/>
            <a:chExt cx="536156" cy="618190"/>
          </a:xfrm>
        </p:grpSpPr>
        <p:sp>
          <p:nvSpPr>
            <p:cNvPr id="12" name="Freeform 475"/>
            <p:cNvSpPr>
              <a:spLocks noChangeArrowheads="1"/>
            </p:cNvSpPr>
            <p:nvPr/>
          </p:nvSpPr>
          <p:spPr bwMode="auto">
            <a:xfrm>
              <a:off x="9151943" y="2024331"/>
              <a:ext cx="536156" cy="398456"/>
            </a:xfrm>
            <a:custGeom>
              <a:avLst/>
              <a:gdLst>
                <a:gd name="T0" fmla="*/ 0 w 807"/>
                <a:gd name="T1" fmla="*/ 597 h 598"/>
                <a:gd name="T2" fmla="*/ 89 w 807"/>
                <a:gd name="T3" fmla="*/ 0 h 598"/>
                <a:gd name="T4" fmla="*/ 716 w 807"/>
                <a:gd name="T5" fmla="*/ 0 h 598"/>
                <a:gd name="T6" fmla="*/ 806 w 807"/>
                <a:gd name="T7" fmla="*/ 597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7" h="598">
                  <a:moveTo>
                    <a:pt x="0" y="597"/>
                  </a:moveTo>
                  <a:lnTo>
                    <a:pt x="89" y="0"/>
                  </a:lnTo>
                  <a:lnTo>
                    <a:pt x="716" y="0"/>
                  </a:lnTo>
                  <a:lnTo>
                    <a:pt x="806" y="597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3" name="Freeform 476"/>
            <p:cNvSpPr>
              <a:spLocks noChangeArrowheads="1"/>
            </p:cNvSpPr>
            <p:nvPr/>
          </p:nvSpPr>
          <p:spPr bwMode="auto">
            <a:xfrm>
              <a:off x="9151943" y="2419855"/>
              <a:ext cx="536156" cy="222666"/>
            </a:xfrm>
            <a:custGeom>
              <a:avLst/>
              <a:gdLst>
                <a:gd name="T0" fmla="*/ 239 w 807"/>
                <a:gd name="T1" fmla="*/ 0 h 337"/>
                <a:gd name="T2" fmla="*/ 239 w 807"/>
                <a:gd name="T3" fmla="*/ 0 h 337"/>
                <a:gd name="T4" fmla="*/ 403 w 807"/>
                <a:gd name="T5" fmla="*/ 172 h 337"/>
                <a:gd name="T6" fmla="*/ 567 w 807"/>
                <a:gd name="T7" fmla="*/ 0 h 337"/>
                <a:gd name="T8" fmla="*/ 806 w 807"/>
                <a:gd name="T9" fmla="*/ 0 h 337"/>
                <a:gd name="T10" fmla="*/ 806 w 807"/>
                <a:gd name="T11" fmla="*/ 336 h 337"/>
                <a:gd name="T12" fmla="*/ 0 w 807"/>
                <a:gd name="T13" fmla="*/ 336 h 337"/>
                <a:gd name="T14" fmla="*/ 0 w 807"/>
                <a:gd name="T15" fmla="*/ 0 h 337"/>
                <a:gd name="T16" fmla="*/ 239 w 807"/>
                <a:gd name="T17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7" h="337">
                  <a:moveTo>
                    <a:pt x="239" y="0"/>
                  </a:moveTo>
                  <a:lnTo>
                    <a:pt x="239" y="0"/>
                  </a:lnTo>
                  <a:cubicBezTo>
                    <a:pt x="239" y="97"/>
                    <a:pt x="313" y="172"/>
                    <a:pt x="403" y="172"/>
                  </a:cubicBezTo>
                  <a:cubicBezTo>
                    <a:pt x="493" y="172"/>
                    <a:pt x="567" y="97"/>
                    <a:pt x="567" y="0"/>
                  </a:cubicBezTo>
                  <a:cubicBezTo>
                    <a:pt x="806" y="0"/>
                    <a:pt x="806" y="0"/>
                    <a:pt x="806" y="0"/>
                  </a:cubicBezTo>
                  <a:cubicBezTo>
                    <a:pt x="806" y="336"/>
                    <a:pt x="806" y="336"/>
                    <a:pt x="806" y="336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39" y="0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4" name="Line 477"/>
            <p:cNvSpPr>
              <a:spLocks noChangeShapeType="1"/>
            </p:cNvSpPr>
            <p:nvPr/>
          </p:nvSpPr>
          <p:spPr bwMode="auto">
            <a:xfrm>
              <a:off x="9222258" y="2320240"/>
              <a:ext cx="398456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5" name="Line 478"/>
            <p:cNvSpPr>
              <a:spLocks noChangeShapeType="1"/>
            </p:cNvSpPr>
            <p:nvPr/>
          </p:nvSpPr>
          <p:spPr bwMode="auto">
            <a:xfrm>
              <a:off x="9242767" y="2220627"/>
              <a:ext cx="357437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6" name="Line 479"/>
            <p:cNvSpPr>
              <a:spLocks noChangeShapeType="1"/>
            </p:cNvSpPr>
            <p:nvPr/>
          </p:nvSpPr>
          <p:spPr bwMode="auto">
            <a:xfrm>
              <a:off x="9260345" y="2121013"/>
              <a:ext cx="316421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787670" y="2991708"/>
            <a:ext cx="457052" cy="428489"/>
            <a:chOff x="8168415" y="12118985"/>
            <a:chExt cx="609403" cy="571318"/>
          </a:xfrm>
        </p:grpSpPr>
        <p:sp>
          <p:nvSpPr>
            <p:cNvPr id="18" name="Line 640"/>
            <p:cNvSpPr>
              <a:spLocks noChangeShapeType="1"/>
            </p:cNvSpPr>
            <p:nvPr/>
          </p:nvSpPr>
          <p:spPr bwMode="auto">
            <a:xfrm>
              <a:off x="8511205" y="12414900"/>
              <a:ext cx="49806" cy="49806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9" name="Freeform 641"/>
            <p:cNvSpPr>
              <a:spLocks noChangeArrowheads="1"/>
            </p:cNvSpPr>
            <p:nvPr/>
          </p:nvSpPr>
          <p:spPr bwMode="auto">
            <a:xfrm>
              <a:off x="8528785" y="12435408"/>
              <a:ext cx="249033" cy="254895"/>
            </a:xfrm>
            <a:custGeom>
              <a:avLst/>
              <a:gdLst>
                <a:gd name="T0" fmla="*/ 0 w 374"/>
                <a:gd name="T1" fmla="*/ 90 h 382"/>
                <a:gd name="T2" fmla="*/ 90 w 374"/>
                <a:gd name="T3" fmla="*/ 0 h 382"/>
                <a:gd name="T4" fmla="*/ 373 w 374"/>
                <a:gd name="T5" fmla="*/ 291 h 382"/>
                <a:gd name="T6" fmla="*/ 284 w 374"/>
                <a:gd name="T7" fmla="*/ 381 h 382"/>
                <a:gd name="T8" fmla="*/ 0 w 374"/>
                <a:gd name="T9" fmla="*/ 9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382">
                  <a:moveTo>
                    <a:pt x="0" y="90"/>
                  </a:moveTo>
                  <a:lnTo>
                    <a:pt x="90" y="0"/>
                  </a:lnTo>
                  <a:lnTo>
                    <a:pt x="373" y="291"/>
                  </a:lnTo>
                  <a:lnTo>
                    <a:pt x="284" y="381"/>
                  </a:lnTo>
                  <a:lnTo>
                    <a:pt x="0" y="90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beve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0" name="Freeform 642"/>
            <p:cNvSpPr>
              <a:spLocks noChangeArrowheads="1"/>
            </p:cNvSpPr>
            <p:nvPr/>
          </p:nvSpPr>
          <p:spPr bwMode="auto">
            <a:xfrm>
              <a:off x="8206504" y="12118985"/>
              <a:ext cx="123053" cy="120124"/>
            </a:xfrm>
            <a:custGeom>
              <a:avLst/>
              <a:gdLst>
                <a:gd name="T0" fmla="*/ 97 w 187"/>
                <a:gd name="T1" fmla="*/ 179 h 180"/>
                <a:gd name="T2" fmla="*/ 186 w 187"/>
                <a:gd name="T3" fmla="*/ 89 h 180"/>
                <a:gd name="T4" fmla="*/ 37 w 187"/>
                <a:gd name="T5" fmla="*/ 0 h 180"/>
                <a:gd name="T6" fmla="*/ 0 w 187"/>
                <a:gd name="T7" fmla="*/ 29 h 180"/>
                <a:gd name="T8" fmla="*/ 97 w 187"/>
                <a:gd name="T9" fmla="*/ 17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180">
                  <a:moveTo>
                    <a:pt x="97" y="179"/>
                  </a:moveTo>
                  <a:lnTo>
                    <a:pt x="186" y="89"/>
                  </a:lnTo>
                  <a:lnTo>
                    <a:pt x="37" y="0"/>
                  </a:lnTo>
                  <a:lnTo>
                    <a:pt x="0" y="29"/>
                  </a:lnTo>
                  <a:lnTo>
                    <a:pt x="97" y="179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beve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1" name="Line 643"/>
            <p:cNvSpPr>
              <a:spLocks noChangeShapeType="1"/>
            </p:cNvSpPr>
            <p:nvPr/>
          </p:nvSpPr>
          <p:spPr bwMode="auto">
            <a:xfrm flipH="1" flipV="1">
              <a:off x="8300259" y="12203952"/>
              <a:ext cx="134771" cy="13477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2" name="Freeform 644"/>
            <p:cNvSpPr>
              <a:spLocks noChangeArrowheads="1"/>
            </p:cNvSpPr>
            <p:nvPr/>
          </p:nvSpPr>
          <p:spPr bwMode="auto">
            <a:xfrm>
              <a:off x="8168415" y="12118987"/>
              <a:ext cx="562525" cy="559596"/>
            </a:xfrm>
            <a:custGeom>
              <a:avLst/>
              <a:gdLst>
                <a:gd name="T0" fmla="*/ 844 w 845"/>
                <a:gd name="T1" fmla="*/ 126 h 844"/>
                <a:gd name="T2" fmla="*/ 844 w 845"/>
                <a:gd name="T3" fmla="*/ 126 h 844"/>
                <a:gd name="T4" fmla="*/ 724 w 845"/>
                <a:gd name="T5" fmla="*/ 186 h 844"/>
                <a:gd name="T6" fmla="*/ 664 w 845"/>
                <a:gd name="T7" fmla="*/ 119 h 844"/>
                <a:gd name="T8" fmla="*/ 717 w 845"/>
                <a:gd name="T9" fmla="*/ 0 h 844"/>
                <a:gd name="T10" fmla="*/ 717 w 845"/>
                <a:gd name="T11" fmla="*/ 0 h 844"/>
                <a:gd name="T12" fmla="*/ 530 w 845"/>
                <a:gd name="T13" fmla="*/ 149 h 844"/>
                <a:gd name="T14" fmla="*/ 530 w 845"/>
                <a:gd name="T15" fmla="*/ 209 h 844"/>
                <a:gd name="T16" fmla="*/ 23 w 845"/>
                <a:gd name="T17" fmla="*/ 724 h 844"/>
                <a:gd name="T18" fmla="*/ 0 w 845"/>
                <a:gd name="T19" fmla="*/ 813 h 844"/>
                <a:gd name="T20" fmla="*/ 30 w 845"/>
                <a:gd name="T21" fmla="*/ 843 h 844"/>
                <a:gd name="T22" fmla="*/ 120 w 845"/>
                <a:gd name="T23" fmla="*/ 821 h 844"/>
                <a:gd name="T24" fmla="*/ 635 w 845"/>
                <a:gd name="T25" fmla="*/ 313 h 844"/>
                <a:gd name="T26" fmla="*/ 694 w 845"/>
                <a:gd name="T27" fmla="*/ 313 h 844"/>
                <a:gd name="T28" fmla="*/ 844 w 845"/>
                <a:gd name="T29" fmla="*/ 126 h 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5" h="844">
                  <a:moveTo>
                    <a:pt x="844" y="126"/>
                  </a:moveTo>
                  <a:lnTo>
                    <a:pt x="844" y="126"/>
                  </a:lnTo>
                  <a:cubicBezTo>
                    <a:pt x="724" y="186"/>
                    <a:pt x="724" y="186"/>
                    <a:pt x="724" y="186"/>
                  </a:cubicBezTo>
                  <a:cubicBezTo>
                    <a:pt x="664" y="119"/>
                    <a:pt x="664" y="119"/>
                    <a:pt x="664" y="119"/>
                  </a:cubicBezTo>
                  <a:cubicBezTo>
                    <a:pt x="717" y="0"/>
                    <a:pt x="717" y="0"/>
                    <a:pt x="717" y="0"/>
                  </a:cubicBezTo>
                  <a:lnTo>
                    <a:pt x="717" y="0"/>
                  </a:lnTo>
                  <a:cubicBezTo>
                    <a:pt x="567" y="0"/>
                    <a:pt x="530" y="74"/>
                    <a:pt x="530" y="149"/>
                  </a:cubicBezTo>
                  <a:cubicBezTo>
                    <a:pt x="530" y="209"/>
                    <a:pt x="530" y="209"/>
                    <a:pt x="530" y="209"/>
                  </a:cubicBezTo>
                  <a:cubicBezTo>
                    <a:pt x="23" y="724"/>
                    <a:pt x="23" y="724"/>
                    <a:pt x="23" y="72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30" y="843"/>
                    <a:pt x="30" y="843"/>
                    <a:pt x="30" y="843"/>
                  </a:cubicBezTo>
                  <a:cubicBezTo>
                    <a:pt x="120" y="821"/>
                    <a:pt x="120" y="821"/>
                    <a:pt x="120" y="821"/>
                  </a:cubicBezTo>
                  <a:cubicBezTo>
                    <a:pt x="635" y="313"/>
                    <a:pt x="635" y="313"/>
                    <a:pt x="635" y="313"/>
                  </a:cubicBezTo>
                  <a:cubicBezTo>
                    <a:pt x="694" y="313"/>
                    <a:pt x="694" y="313"/>
                    <a:pt x="694" y="313"/>
                  </a:cubicBezTo>
                  <a:cubicBezTo>
                    <a:pt x="769" y="313"/>
                    <a:pt x="844" y="276"/>
                    <a:pt x="844" y="126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663297" y="2851915"/>
            <a:ext cx="391131" cy="476828"/>
            <a:chOff x="15759151" y="8302288"/>
            <a:chExt cx="521508" cy="635771"/>
          </a:xfrm>
        </p:grpSpPr>
        <p:sp>
          <p:nvSpPr>
            <p:cNvPr id="24" name="Line 217"/>
            <p:cNvSpPr>
              <a:spLocks noChangeShapeType="1"/>
            </p:cNvSpPr>
            <p:nvPr/>
          </p:nvSpPr>
          <p:spPr bwMode="auto">
            <a:xfrm>
              <a:off x="15817747" y="8489798"/>
              <a:ext cx="2931" cy="445332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5" name="Line 218"/>
            <p:cNvSpPr>
              <a:spLocks noChangeShapeType="1"/>
            </p:cNvSpPr>
            <p:nvPr/>
          </p:nvSpPr>
          <p:spPr bwMode="auto">
            <a:xfrm>
              <a:off x="16219134" y="8302290"/>
              <a:ext cx="2929" cy="445332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6" name="Line 219"/>
            <p:cNvSpPr>
              <a:spLocks noChangeShapeType="1"/>
            </p:cNvSpPr>
            <p:nvPr/>
          </p:nvSpPr>
          <p:spPr bwMode="auto">
            <a:xfrm>
              <a:off x="16016975" y="8680235"/>
              <a:ext cx="2931" cy="257824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7" name="Line 220"/>
            <p:cNvSpPr>
              <a:spLocks noChangeShapeType="1"/>
            </p:cNvSpPr>
            <p:nvPr/>
          </p:nvSpPr>
          <p:spPr bwMode="auto">
            <a:xfrm>
              <a:off x="16016975" y="8302290"/>
              <a:ext cx="2931" cy="257824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8" name="Freeform 221"/>
            <p:cNvSpPr>
              <a:spLocks noChangeArrowheads="1"/>
            </p:cNvSpPr>
            <p:nvPr/>
          </p:nvSpPr>
          <p:spPr bwMode="auto">
            <a:xfrm>
              <a:off x="15759151" y="8372607"/>
              <a:ext cx="120124" cy="120122"/>
            </a:xfrm>
            <a:custGeom>
              <a:avLst/>
              <a:gdLst>
                <a:gd name="T0" fmla="*/ 179 w 180"/>
                <a:gd name="T1" fmla="*/ 90 h 180"/>
                <a:gd name="T2" fmla="*/ 179 w 180"/>
                <a:gd name="T3" fmla="*/ 90 h 180"/>
                <a:gd name="T4" fmla="*/ 89 w 180"/>
                <a:gd name="T5" fmla="*/ 179 h 180"/>
                <a:gd name="T6" fmla="*/ 0 w 180"/>
                <a:gd name="T7" fmla="*/ 90 h 180"/>
                <a:gd name="T8" fmla="*/ 89 w 180"/>
                <a:gd name="T9" fmla="*/ 0 h 180"/>
                <a:gd name="T10" fmla="*/ 179 w 180"/>
                <a:gd name="T11" fmla="*/ 9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180">
                  <a:moveTo>
                    <a:pt x="179" y="90"/>
                  </a:moveTo>
                  <a:lnTo>
                    <a:pt x="179" y="90"/>
                  </a:lnTo>
                  <a:cubicBezTo>
                    <a:pt x="179" y="134"/>
                    <a:pt x="142" y="179"/>
                    <a:pt x="89" y="179"/>
                  </a:cubicBezTo>
                  <a:cubicBezTo>
                    <a:pt x="37" y="179"/>
                    <a:pt x="0" y="134"/>
                    <a:pt x="0" y="90"/>
                  </a:cubicBezTo>
                  <a:cubicBezTo>
                    <a:pt x="0" y="37"/>
                    <a:pt x="37" y="0"/>
                    <a:pt x="89" y="0"/>
                  </a:cubicBezTo>
                  <a:cubicBezTo>
                    <a:pt x="142" y="0"/>
                    <a:pt x="179" y="37"/>
                    <a:pt x="179" y="90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29" name="Freeform 222"/>
            <p:cNvSpPr>
              <a:spLocks noChangeArrowheads="1"/>
            </p:cNvSpPr>
            <p:nvPr/>
          </p:nvSpPr>
          <p:spPr bwMode="auto">
            <a:xfrm>
              <a:off x="16154677" y="8747622"/>
              <a:ext cx="125982" cy="120122"/>
            </a:xfrm>
            <a:custGeom>
              <a:avLst/>
              <a:gdLst>
                <a:gd name="T0" fmla="*/ 187 w 188"/>
                <a:gd name="T1" fmla="*/ 89 h 180"/>
                <a:gd name="T2" fmla="*/ 187 w 188"/>
                <a:gd name="T3" fmla="*/ 89 h 180"/>
                <a:gd name="T4" fmla="*/ 97 w 188"/>
                <a:gd name="T5" fmla="*/ 179 h 180"/>
                <a:gd name="T6" fmla="*/ 0 w 188"/>
                <a:gd name="T7" fmla="*/ 89 h 180"/>
                <a:gd name="T8" fmla="*/ 97 w 188"/>
                <a:gd name="T9" fmla="*/ 0 h 180"/>
                <a:gd name="T10" fmla="*/ 187 w 188"/>
                <a:gd name="T11" fmla="*/ 8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180">
                  <a:moveTo>
                    <a:pt x="187" y="89"/>
                  </a:moveTo>
                  <a:lnTo>
                    <a:pt x="187" y="89"/>
                  </a:lnTo>
                  <a:cubicBezTo>
                    <a:pt x="187" y="141"/>
                    <a:pt x="142" y="179"/>
                    <a:pt x="97" y="179"/>
                  </a:cubicBezTo>
                  <a:cubicBezTo>
                    <a:pt x="45" y="179"/>
                    <a:pt x="0" y="141"/>
                    <a:pt x="0" y="89"/>
                  </a:cubicBezTo>
                  <a:cubicBezTo>
                    <a:pt x="0" y="37"/>
                    <a:pt x="45" y="0"/>
                    <a:pt x="97" y="0"/>
                  </a:cubicBezTo>
                  <a:cubicBezTo>
                    <a:pt x="142" y="0"/>
                    <a:pt x="187" y="37"/>
                    <a:pt x="187" y="89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30" name="Freeform 223"/>
            <p:cNvSpPr>
              <a:spLocks noChangeArrowheads="1"/>
            </p:cNvSpPr>
            <p:nvPr/>
          </p:nvSpPr>
          <p:spPr bwMode="auto">
            <a:xfrm>
              <a:off x="15955451" y="8560114"/>
              <a:ext cx="120122" cy="120122"/>
            </a:xfrm>
            <a:custGeom>
              <a:avLst/>
              <a:gdLst>
                <a:gd name="T0" fmla="*/ 180 w 181"/>
                <a:gd name="T1" fmla="*/ 89 h 180"/>
                <a:gd name="T2" fmla="*/ 180 w 181"/>
                <a:gd name="T3" fmla="*/ 89 h 180"/>
                <a:gd name="T4" fmla="*/ 90 w 181"/>
                <a:gd name="T5" fmla="*/ 179 h 180"/>
                <a:gd name="T6" fmla="*/ 0 w 181"/>
                <a:gd name="T7" fmla="*/ 89 h 180"/>
                <a:gd name="T8" fmla="*/ 90 w 181"/>
                <a:gd name="T9" fmla="*/ 0 h 180"/>
                <a:gd name="T10" fmla="*/ 180 w 181"/>
                <a:gd name="T11" fmla="*/ 8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" h="180">
                  <a:moveTo>
                    <a:pt x="180" y="89"/>
                  </a:moveTo>
                  <a:lnTo>
                    <a:pt x="180" y="89"/>
                  </a:lnTo>
                  <a:cubicBezTo>
                    <a:pt x="180" y="142"/>
                    <a:pt x="142" y="179"/>
                    <a:pt x="90" y="179"/>
                  </a:cubicBezTo>
                  <a:cubicBezTo>
                    <a:pt x="45" y="179"/>
                    <a:pt x="0" y="142"/>
                    <a:pt x="0" y="89"/>
                  </a:cubicBezTo>
                  <a:cubicBezTo>
                    <a:pt x="0" y="37"/>
                    <a:pt x="45" y="0"/>
                    <a:pt x="90" y="0"/>
                  </a:cubicBezTo>
                  <a:cubicBezTo>
                    <a:pt x="142" y="0"/>
                    <a:pt x="180" y="37"/>
                    <a:pt x="180" y="89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31" name="Line 224"/>
            <p:cNvSpPr>
              <a:spLocks noChangeShapeType="1"/>
            </p:cNvSpPr>
            <p:nvPr/>
          </p:nvSpPr>
          <p:spPr bwMode="auto">
            <a:xfrm>
              <a:off x="15817747" y="8302288"/>
              <a:ext cx="2931" cy="70317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32" name="Line 225"/>
            <p:cNvSpPr>
              <a:spLocks noChangeShapeType="1"/>
            </p:cNvSpPr>
            <p:nvPr/>
          </p:nvSpPr>
          <p:spPr bwMode="auto">
            <a:xfrm>
              <a:off x="16219134" y="8867742"/>
              <a:ext cx="2929" cy="70317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5278680" y="2125819"/>
            <a:ext cx="151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295037" y="1917108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090583" y="2129227"/>
            <a:ext cx="151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7106941" y="1920515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278680" y="3824858"/>
            <a:ext cx="151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5295037" y="3616147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090583" y="3802736"/>
            <a:ext cx="151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106941" y="3594025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42" name="Title 15"/>
          <p:cNvSpPr txBox="1"/>
          <p:nvPr/>
        </p:nvSpPr>
        <p:spPr>
          <a:xfrm>
            <a:off x="352841" y="343555"/>
            <a:ext cx="8517834" cy="421895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300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sz="3300" dirty="0"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00247" y="-2000251"/>
            <a:ext cx="5143501" cy="91440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5801" y="-581673"/>
            <a:ext cx="2627908" cy="379415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46008" y="384379"/>
            <a:ext cx="100540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</a:t>
            </a:r>
            <a:endParaRPr lang="zh-CN" altLang="en-US" sz="115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91650" y="2577489"/>
            <a:ext cx="634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在此输入你的标题</a:t>
            </a:r>
            <a:endParaRPr lang="zh-CN" altLang="en-US" sz="6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" name="Group 222"/>
          <p:cNvGrpSpPr>
            <a:grpSpLocks noChangeAspect="1"/>
          </p:cNvGrpSpPr>
          <p:nvPr/>
        </p:nvGrpSpPr>
        <p:grpSpPr bwMode="auto">
          <a:xfrm>
            <a:off x="2918186" y="1374261"/>
            <a:ext cx="3042047" cy="3043238"/>
            <a:chOff x="2591" y="1220"/>
            <a:chExt cx="2555" cy="2556"/>
          </a:xfrm>
        </p:grpSpPr>
        <p:sp>
          <p:nvSpPr>
            <p:cNvPr id="5" name="Freeform 223"/>
            <p:cNvSpPr/>
            <p:nvPr/>
          </p:nvSpPr>
          <p:spPr bwMode="auto">
            <a:xfrm>
              <a:off x="3855" y="1220"/>
              <a:ext cx="1233" cy="1121"/>
            </a:xfrm>
            <a:custGeom>
              <a:avLst/>
              <a:gdLst>
                <a:gd name="T0" fmla="*/ 297 w 318"/>
                <a:gd name="T1" fmla="*/ 179 h 289"/>
                <a:gd name="T2" fmla="*/ 44 w 318"/>
                <a:gd name="T3" fmla="*/ 2 h 289"/>
                <a:gd name="T4" fmla="*/ 2 w 318"/>
                <a:gd name="T5" fmla="*/ 35 h 289"/>
                <a:gd name="T6" fmla="*/ 35 w 318"/>
                <a:gd name="T7" fmla="*/ 77 h 289"/>
                <a:gd name="T8" fmla="*/ 224 w 318"/>
                <a:gd name="T9" fmla="*/ 202 h 289"/>
                <a:gd name="T10" fmla="*/ 204 w 318"/>
                <a:gd name="T11" fmla="*/ 209 h 289"/>
                <a:gd name="T12" fmla="*/ 293 w 318"/>
                <a:gd name="T13" fmla="*/ 289 h 289"/>
                <a:gd name="T14" fmla="*/ 318 w 318"/>
                <a:gd name="T15" fmla="*/ 172 h 289"/>
                <a:gd name="T16" fmla="*/ 297 w 318"/>
                <a:gd name="T17" fmla="*/ 179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8" h="289">
                  <a:moveTo>
                    <a:pt x="297" y="179"/>
                  </a:moveTo>
                  <a:cubicBezTo>
                    <a:pt x="247" y="83"/>
                    <a:pt x="152" y="16"/>
                    <a:pt x="44" y="2"/>
                  </a:cubicBezTo>
                  <a:cubicBezTo>
                    <a:pt x="24" y="0"/>
                    <a:pt x="5" y="14"/>
                    <a:pt x="2" y="35"/>
                  </a:cubicBezTo>
                  <a:cubicBezTo>
                    <a:pt x="0" y="55"/>
                    <a:pt x="14" y="74"/>
                    <a:pt x="35" y="77"/>
                  </a:cubicBezTo>
                  <a:cubicBezTo>
                    <a:pt x="114" y="87"/>
                    <a:pt x="184" y="134"/>
                    <a:pt x="224" y="202"/>
                  </a:cubicBezTo>
                  <a:cubicBezTo>
                    <a:pt x="204" y="209"/>
                    <a:pt x="204" y="209"/>
                    <a:pt x="204" y="20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318" y="172"/>
                    <a:pt x="318" y="172"/>
                    <a:pt x="318" y="172"/>
                  </a:cubicBezTo>
                  <a:lnTo>
                    <a:pt x="297" y="17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500">
                <a:cs typeface="+mn-ea"/>
                <a:sym typeface="+mn-lt"/>
              </a:endParaRPr>
            </a:p>
          </p:txBody>
        </p:sp>
        <p:sp>
          <p:nvSpPr>
            <p:cNvPr id="6" name="Freeform 224"/>
            <p:cNvSpPr/>
            <p:nvPr/>
          </p:nvSpPr>
          <p:spPr bwMode="auto">
            <a:xfrm>
              <a:off x="2591" y="1279"/>
              <a:ext cx="1121" cy="1233"/>
            </a:xfrm>
            <a:custGeom>
              <a:avLst/>
              <a:gdLst>
                <a:gd name="T0" fmla="*/ 179 w 289"/>
                <a:gd name="T1" fmla="*/ 21 h 318"/>
                <a:gd name="T2" fmla="*/ 2 w 289"/>
                <a:gd name="T3" fmla="*/ 273 h 318"/>
                <a:gd name="T4" fmla="*/ 35 w 289"/>
                <a:gd name="T5" fmla="*/ 315 h 318"/>
                <a:gd name="T6" fmla="*/ 77 w 289"/>
                <a:gd name="T7" fmla="*/ 283 h 318"/>
                <a:gd name="T8" fmla="*/ 202 w 289"/>
                <a:gd name="T9" fmla="*/ 94 h 318"/>
                <a:gd name="T10" fmla="*/ 209 w 289"/>
                <a:gd name="T11" fmla="*/ 114 h 318"/>
                <a:gd name="T12" fmla="*/ 289 w 289"/>
                <a:gd name="T13" fmla="*/ 25 h 318"/>
                <a:gd name="T14" fmla="*/ 172 w 289"/>
                <a:gd name="T15" fmla="*/ 0 h 318"/>
                <a:gd name="T16" fmla="*/ 179 w 289"/>
                <a:gd name="T17" fmla="*/ 2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9" h="318">
                  <a:moveTo>
                    <a:pt x="179" y="21"/>
                  </a:moveTo>
                  <a:cubicBezTo>
                    <a:pt x="83" y="70"/>
                    <a:pt x="16" y="166"/>
                    <a:pt x="2" y="273"/>
                  </a:cubicBezTo>
                  <a:cubicBezTo>
                    <a:pt x="0" y="294"/>
                    <a:pt x="14" y="313"/>
                    <a:pt x="35" y="315"/>
                  </a:cubicBezTo>
                  <a:cubicBezTo>
                    <a:pt x="56" y="318"/>
                    <a:pt x="74" y="303"/>
                    <a:pt x="77" y="283"/>
                  </a:cubicBezTo>
                  <a:cubicBezTo>
                    <a:pt x="87" y="204"/>
                    <a:pt x="134" y="133"/>
                    <a:pt x="202" y="94"/>
                  </a:cubicBezTo>
                  <a:cubicBezTo>
                    <a:pt x="209" y="114"/>
                    <a:pt x="209" y="114"/>
                    <a:pt x="209" y="114"/>
                  </a:cubicBezTo>
                  <a:cubicBezTo>
                    <a:pt x="289" y="25"/>
                    <a:pt x="289" y="25"/>
                    <a:pt x="289" y="25"/>
                  </a:cubicBezTo>
                  <a:cubicBezTo>
                    <a:pt x="172" y="0"/>
                    <a:pt x="172" y="0"/>
                    <a:pt x="172" y="0"/>
                  </a:cubicBezTo>
                  <a:lnTo>
                    <a:pt x="179" y="21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500">
                <a:cs typeface="+mn-ea"/>
                <a:sym typeface="+mn-lt"/>
              </a:endParaRPr>
            </a:p>
          </p:txBody>
        </p:sp>
        <p:sp>
          <p:nvSpPr>
            <p:cNvPr id="7" name="Freeform 225"/>
            <p:cNvSpPr/>
            <p:nvPr/>
          </p:nvSpPr>
          <p:spPr bwMode="auto">
            <a:xfrm>
              <a:off x="2649" y="2651"/>
              <a:ext cx="1233" cy="1125"/>
            </a:xfrm>
            <a:custGeom>
              <a:avLst/>
              <a:gdLst>
                <a:gd name="T0" fmla="*/ 21 w 318"/>
                <a:gd name="T1" fmla="*/ 111 h 290"/>
                <a:gd name="T2" fmla="*/ 273 w 318"/>
                <a:gd name="T3" fmla="*/ 287 h 290"/>
                <a:gd name="T4" fmla="*/ 315 w 318"/>
                <a:gd name="T5" fmla="*/ 255 h 290"/>
                <a:gd name="T6" fmla="*/ 283 w 318"/>
                <a:gd name="T7" fmla="*/ 213 h 290"/>
                <a:gd name="T8" fmla="*/ 94 w 318"/>
                <a:gd name="T9" fmla="*/ 87 h 290"/>
                <a:gd name="T10" fmla="*/ 114 w 318"/>
                <a:gd name="T11" fmla="*/ 81 h 290"/>
                <a:gd name="T12" fmla="*/ 25 w 318"/>
                <a:gd name="T13" fmla="*/ 0 h 290"/>
                <a:gd name="T14" fmla="*/ 0 w 318"/>
                <a:gd name="T15" fmla="*/ 117 h 290"/>
                <a:gd name="T16" fmla="*/ 21 w 318"/>
                <a:gd name="T17" fmla="*/ 11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8" h="290">
                  <a:moveTo>
                    <a:pt x="21" y="111"/>
                  </a:moveTo>
                  <a:cubicBezTo>
                    <a:pt x="70" y="207"/>
                    <a:pt x="166" y="274"/>
                    <a:pt x="273" y="287"/>
                  </a:cubicBezTo>
                  <a:cubicBezTo>
                    <a:pt x="294" y="290"/>
                    <a:pt x="313" y="275"/>
                    <a:pt x="315" y="255"/>
                  </a:cubicBezTo>
                  <a:cubicBezTo>
                    <a:pt x="318" y="234"/>
                    <a:pt x="303" y="215"/>
                    <a:pt x="283" y="213"/>
                  </a:cubicBezTo>
                  <a:cubicBezTo>
                    <a:pt x="204" y="203"/>
                    <a:pt x="133" y="156"/>
                    <a:pt x="94" y="87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117"/>
                    <a:pt x="0" y="117"/>
                    <a:pt x="0" y="117"/>
                  </a:cubicBezTo>
                  <a:lnTo>
                    <a:pt x="21" y="11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500">
                <a:cs typeface="+mn-ea"/>
                <a:sym typeface="+mn-lt"/>
              </a:endParaRPr>
            </a:p>
          </p:txBody>
        </p:sp>
        <p:sp>
          <p:nvSpPr>
            <p:cNvPr id="8" name="Freeform 226"/>
            <p:cNvSpPr/>
            <p:nvPr/>
          </p:nvSpPr>
          <p:spPr bwMode="auto">
            <a:xfrm>
              <a:off x="4022" y="2484"/>
              <a:ext cx="1124" cy="1233"/>
            </a:xfrm>
            <a:custGeom>
              <a:avLst/>
              <a:gdLst>
                <a:gd name="T0" fmla="*/ 111 w 290"/>
                <a:gd name="T1" fmla="*/ 297 h 318"/>
                <a:gd name="T2" fmla="*/ 287 w 290"/>
                <a:gd name="T3" fmla="*/ 44 h 318"/>
                <a:gd name="T4" fmla="*/ 255 w 290"/>
                <a:gd name="T5" fmla="*/ 2 h 318"/>
                <a:gd name="T6" fmla="*/ 213 w 290"/>
                <a:gd name="T7" fmla="*/ 35 h 318"/>
                <a:gd name="T8" fmla="*/ 87 w 290"/>
                <a:gd name="T9" fmla="*/ 224 h 318"/>
                <a:gd name="T10" fmla="*/ 81 w 290"/>
                <a:gd name="T11" fmla="*/ 204 h 318"/>
                <a:gd name="T12" fmla="*/ 0 w 290"/>
                <a:gd name="T13" fmla="*/ 293 h 318"/>
                <a:gd name="T14" fmla="*/ 118 w 290"/>
                <a:gd name="T15" fmla="*/ 318 h 318"/>
                <a:gd name="T16" fmla="*/ 111 w 290"/>
                <a:gd name="T17" fmla="*/ 29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0" h="318">
                  <a:moveTo>
                    <a:pt x="111" y="297"/>
                  </a:moveTo>
                  <a:cubicBezTo>
                    <a:pt x="207" y="247"/>
                    <a:pt x="274" y="152"/>
                    <a:pt x="287" y="44"/>
                  </a:cubicBezTo>
                  <a:cubicBezTo>
                    <a:pt x="290" y="24"/>
                    <a:pt x="275" y="5"/>
                    <a:pt x="255" y="2"/>
                  </a:cubicBezTo>
                  <a:cubicBezTo>
                    <a:pt x="234" y="0"/>
                    <a:pt x="215" y="14"/>
                    <a:pt x="213" y="35"/>
                  </a:cubicBezTo>
                  <a:cubicBezTo>
                    <a:pt x="203" y="114"/>
                    <a:pt x="156" y="184"/>
                    <a:pt x="87" y="224"/>
                  </a:cubicBezTo>
                  <a:cubicBezTo>
                    <a:pt x="81" y="204"/>
                    <a:pt x="81" y="204"/>
                    <a:pt x="81" y="204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118" y="318"/>
                    <a:pt x="118" y="318"/>
                    <a:pt x="118" y="318"/>
                  </a:cubicBezTo>
                  <a:lnTo>
                    <a:pt x="111" y="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500">
                <a:cs typeface="+mn-ea"/>
                <a:sym typeface="+mn-lt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738139" y="2406160"/>
            <a:ext cx="1500965" cy="1024127"/>
          </a:xfrm>
          <a:prstGeom prst="rect">
            <a:avLst/>
          </a:prstGeom>
        </p:spPr>
        <p:txBody>
          <a:bodyPr wrap="square" lIns="182880" rIns="182880" bIns="73152">
            <a:spAutoFit/>
          </a:bodyPr>
          <a:lstStyle/>
          <a:p>
            <a:pPr algn="ctr">
              <a:lnSpc>
                <a:spcPct val="89000"/>
              </a:lnSpc>
            </a:pPr>
            <a:r>
              <a:rPr lang="zh-CN" altLang="en-US" sz="11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100" dirty="0">
              <a:cs typeface="+mn-ea"/>
              <a:sym typeface="+mn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226933" y="1576398"/>
            <a:ext cx="1630618" cy="8218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fr-FR" sz="1600" dirty="0">
                <a:cs typeface="+mn-ea"/>
                <a:sym typeface="+mn-lt"/>
              </a:rPr>
              <a:t>04:00 / 06:50</a:t>
            </a:r>
            <a:endParaRPr lang="fr-FR" sz="1600" dirty="0">
              <a:cs typeface="+mn-ea"/>
              <a:sym typeface="+mn-lt"/>
            </a:endParaRPr>
          </a:p>
          <a:p>
            <a:pPr>
              <a:lnSpc>
                <a:spcPct val="89000"/>
              </a:lnSpc>
            </a:pPr>
            <a:r>
              <a:rPr lang="zh-CN" altLang="en-US" sz="11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100" dirty="0">
              <a:cs typeface="+mn-ea"/>
              <a:sym typeface="+mn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26933" y="3352968"/>
            <a:ext cx="1630618" cy="8218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fr-FR" sz="1600" dirty="0">
                <a:cs typeface="+mn-ea"/>
                <a:sym typeface="+mn-lt"/>
              </a:rPr>
              <a:t>05:15 / 07:50</a:t>
            </a:r>
            <a:endParaRPr lang="fr-FR" sz="1600" dirty="0">
              <a:cs typeface="+mn-ea"/>
              <a:sym typeface="+mn-lt"/>
            </a:endParaRPr>
          </a:p>
          <a:p>
            <a:pPr>
              <a:lnSpc>
                <a:spcPct val="89000"/>
              </a:lnSpc>
            </a:pPr>
            <a:r>
              <a:rPr lang="zh-CN" altLang="en-US" sz="11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100" dirty="0">
              <a:cs typeface="+mn-ea"/>
              <a:sym typeface="+mn-l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88412" y="3352968"/>
            <a:ext cx="1630618" cy="8218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89000"/>
              </a:lnSpc>
            </a:pPr>
            <a:r>
              <a:rPr lang="fr-FR" sz="1600" dirty="0">
                <a:cs typeface="+mn-ea"/>
                <a:sym typeface="+mn-lt"/>
              </a:rPr>
              <a:t>14:75 / 17:50</a:t>
            </a:r>
            <a:endParaRPr lang="fr-FR" sz="1600" dirty="0">
              <a:cs typeface="+mn-ea"/>
              <a:sym typeface="+mn-lt"/>
            </a:endParaRPr>
          </a:p>
          <a:p>
            <a:pPr algn="r">
              <a:lnSpc>
                <a:spcPct val="89000"/>
              </a:lnSpc>
            </a:pPr>
            <a:r>
              <a:rPr lang="zh-CN" altLang="en-US" sz="11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100" dirty="0">
              <a:cs typeface="+mn-ea"/>
              <a:sym typeface="+mn-l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88411" y="1576398"/>
            <a:ext cx="1630618" cy="8218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89000"/>
              </a:lnSpc>
            </a:pPr>
            <a:r>
              <a:rPr lang="fr-FR" sz="1600" dirty="0">
                <a:cs typeface="+mn-ea"/>
                <a:sym typeface="+mn-lt"/>
              </a:rPr>
              <a:t>18:00 / 19:50</a:t>
            </a:r>
            <a:endParaRPr lang="fr-FR" sz="1600" dirty="0">
              <a:cs typeface="+mn-ea"/>
              <a:sym typeface="+mn-lt"/>
            </a:endParaRPr>
          </a:p>
          <a:p>
            <a:pPr algn="r">
              <a:lnSpc>
                <a:spcPct val="89000"/>
              </a:lnSpc>
            </a:pPr>
            <a:r>
              <a:rPr lang="zh-CN" altLang="en-US" sz="11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1100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9" grpId="0"/>
      <p:bldP spid="10" grpId="0"/>
      <p:bldP spid="11" grpId="0"/>
      <p:bldP spid="12" grpId="0"/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3128090" y="1469232"/>
            <a:ext cx="3032522" cy="3674269"/>
            <a:chOff x="2526" y="1238"/>
            <a:chExt cx="2547" cy="3086"/>
          </a:xfrm>
        </p:grpSpPr>
        <p:sp>
          <p:nvSpPr>
            <p:cNvPr id="5" name="Freeform 4"/>
            <p:cNvSpPr/>
            <p:nvPr/>
          </p:nvSpPr>
          <p:spPr bwMode="auto">
            <a:xfrm>
              <a:off x="3788" y="1377"/>
              <a:ext cx="290" cy="2947"/>
            </a:xfrm>
            <a:custGeom>
              <a:avLst/>
              <a:gdLst>
                <a:gd name="T0" fmla="*/ 290 w 290"/>
                <a:gd name="T1" fmla="*/ 0 h 2947"/>
                <a:gd name="T2" fmla="*/ 290 w 290"/>
                <a:gd name="T3" fmla="*/ 2947 h 2947"/>
                <a:gd name="T4" fmla="*/ 0 w 290"/>
                <a:gd name="T5" fmla="*/ 2947 h 2947"/>
                <a:gd name="T6" fmla="*/ 0 w 290"/>
                <a:gd name="T7" fmla="*/ 290 h 2947"/>
                <a:gd name="T8" fmla="*/ 290 w 290"/>
                <a:gd name="T9" fmla="*/ 0 h 2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" h="2947">
                  <a:moveTo>
                    <a:pt x="290" y="0"/>
                  </a:moveTo>
                  <a:lnTo>
                    <a:pt x="290" y="2947"/>
                  </a:lnTo>
                  <a:lnTo>
                    <a:pt x="0" y="2947"/>
                  </a:lnTo>
                  <a:lnTo>
                    <a:pt x="0" y="290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D3D2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6" name="Freeform 5"/>
            <p:cNvSpPr/>
            <p:nvPr/>
          </p:nvSpPr>
          <p:spPr bwMode="auto">
            <a:xfrm>
              <a:off x="3788" y="1377"/>
              <a:ext cx="290" cy="2947"/>
            </a:xfrm>
            <a:custGeom>
              <a:avLst/>
              <a:gdLst>
                <a:gd name="T0" fmla="*/ 290 w 290"/>
                <a:gd name="T1" fmla="*/ 0 h 2947"/>
                <a:gd name="T2" fmla="*/ 290 w 290"/>
                <a:gd name="T3" fmla="*/ 2947 h 2947"/>
                <a:gd name="T4" fmla="*/ 0 w 290"/>
                <a:gd name="T5" fmla="*/ 2947 h 2947"/>
                <a:gd name="T6" fmla="*/ 0 w 290"/>
                <a:gd name="T7" fmla="*/ 290 h 2947"/>
                <a:gd name="T8" fmla="*/ 290 w 290"/>
                <a:gd name="T9" fmla="*/ 0 h 2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" h="2947">
                  <a:moveTo>
                    <a:pt x="290" y="0"/>
                  </a:moveTo>
                  <a:lnTo>
                    <a:pt x="290" y="2947"/>
                  </a:lnTo>
                  <a:lnTo>
                    <a:pt x="0" y="2947"/>
                  </a:lnTo>
                  <a:lnTo>
                    <a:pt x="0" y="290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3788" y="1377"/>
              <a:ext cx="290" cy="2947"/>
            </a:xfrm>
            <a:custGeom>
              <a:avLst/>
              <a:gdLst>
                <a:gd name="T0" fmla="*/ 290 w 290"/>
                <a:gd name="T1" fmla="*/ 0 h 2947"/>
                <a:gd name="T2" fmla="*/ 290 w 290"/>
                <a:gd name="T3" fmla="*/ 2947 h 2947"/>
                <a:gd name="T4" fmla="*/ 0 w 290"/>
                <a:gd name="T5" fmla="*/ 2947 h 2947"/>
                <a:gd name="T6" fmla="*/ 0 w 290"/>
                <a:gd name="T7" fmla="*/ 290 h 2947"/>
                <a:gd name="T8" fmla="*/ 290 w 290"/>
                <a:gd name="T9" fmla="*/ 0 h 2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" h="2947">
                  <a:moveTo>
                    <a:pt x="290" y="0"/>
                  </a:moveTo>
                  <a:lnTo>
                    <a:pt x="290" y="2947"/>
                  </a:lnTo>
                  <a:lnTo>
                    <a:pt x="0" y="2947"/>
                  </a:lnTo>
                  <a:lnTo>
                    <a:pt x="0" y="290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3788" y="1377"/>
              <a:ext cx="290" cy="2947"/>
            </a:xfrm>
            <a:custGeom>
              <a:avLst/>
              <a:gdLst>
                <a:gd name="T0" fmla="*/ 290 w 290"/>
                <a:gd name="T1" fmla="*/ 0 h 2947"/>
                <a:gd name="T2" fmla="*/ 290 w 290"/>
                <a:gd name="T3" fmla="*/ 2947 h 2947"/>
                <a:gd name="T4" fmla="*/ 0 w 290"/>
                <a:gd name="T5" fmla="*/ 2947 h 2947"/>
                <a:gd name="T6" fmla="*/ 0 w 290"/>
                <a:gd name="T7" fmla="*/ 290 h 2947"/>
                <a:gd name="T8" fmla="*/ 290 w 290"/>
                <a:gd name="T9" fmla="*/ 0 h 2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" h="2947">
                  <a:moveTo>
                    <a:pt x="290" y="0"/>
                  </a:moveTo>
                  <a:lnTo>
                    <a:pt x="290" y="2947"/>
                  </a:lnTo>
                  <a:lnTo>
                    <a:pt x="0" y="2947"/>
                  </a:lnTo>
                  <a:lnTo>
                    <a:pt x="0" y="290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9" name="Freeform 8"/>
            <p:cNvSpPr/>
            <p:nvPr/>
          </p:nvSpPr>
          <p:spPr bwMode="auto">
            <a:xfrm>
              <a:off x="3788" y="1377"/>
              <a:ext cx="740" cy="290"/>
            </a:xfrm>
            <a:custGeom>
              <a:avLst/>
              <a:gdLst>
                <a:gd name="T0" fmla="*/ 740 w 740"/>
                <a:gd name="T1" fmla="*/ 290 h 290"/>
                <a:gd name="T2" fmla="*/ 0 w 740"/>
                <a:gd name="T3" fmla="*/ 290 h 290"/>
                <a:gd name="T4" fmla="*/ 290 w 740"/>
                <a:gd name="T5" fmla="*/ 0 h 290"/>
                <a:gd name="T6" fmla="*/ 740 w 740"/>
                <a:gd name="T7" fmla="*/ 0 h 290"/>
                <a:gd name="T8" fmla="*/ 740 w 740"/>
                <a:gd name="T9" fmla="*/ 29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" h="290">
                  <a:moveTo>
                    <a:pt x="740" y="290"/>
                  </a:moveTo>
                  <a:lnTo>
                    <a:pt x="0" y="290"/>
                  </a:lnTo>
                  <a:lnTo>
                    <a:pt x="290" y="0"/>
                  </a:lnTo>
                  <a:lnTo>
                    <a:pt x="740" y="0"/>
                  </a:lnTo>
                  <a:lnTo>
                    <a:pt x="740" y="290"/>
                  </a:lnTo>
                  <a:close/>
                </a:path>
              </a:pathLst>
            </a:custGeom>
            <a:solidFill>
              <a:srgbClr val="D3D2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3788" y="1377"/>
              <a:ext cx="740" cy="290"/>
            </a:xfrm>
            <a:custGeom>
              <a:avLst/>
              <a:gdLst>
                <a:gd name="T0" fmla="*/ 740 w 740"/>
                <a:gd name="T1" fmla="*/ 290 h 290"/>
                <a:gd name="T2" fmla="*/ 0 w 740"/>
                <a:gd name="T3" fmla="*/ 290 h 290"/>
                <a:gd name="T4" fmla="*/ 290 w 740"/>
                <a:gd name="T5" fmla="*/ 0 h 290"/>
                <a:gd name="T6" fmla="*/ 740 w 740"/>
                <a:gd name="T7" fmla="*/ 0 h 290"/>
                <a:gd name="T8" fmla="*/ 740 w 740"/>
                <a:gd name="T9" fmla="*/ 29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" h="290">
                  <a:moveTo>
                    <a:pt x="740" y="290"/>
                  </a:moveTo>
                  <a:lnTo>
                    <a:pt x="0" y="290"/>
                  </a:lnTo>
                  <a:lnTo>
                    <a:pt x="290" y="0"/>
                  </a:lnTo>
                  <a:lnTo>
                    <a:pt x="740" y="0"/>
                  </a:lnTo>
                  <a:lnTo>
                    <a:pt x="740" y="2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4496" y="1238"/>
              <a:ext cx="310" cy="573"/>
            </a:xfrm>
            <a:custGeom>
              <a:avLst/>
              <a:gdLst>
                <a:gd name="T0" fmla="*/ 310 w 310"/>
                <a:gd name="T1" fmla="*/ 286 h 573"/>
                <a:gd name="T2" fmla="*/ 0 w 310"/>
                <a:gd name="T3" fmla="*/ 0 h 573"/>
                <a:gd name="T4" fmla="*/ 0 w 310"/>
                <a:gd name="T5" fmla="*/ 286 h 573"/>
                <a:gd name="T6" fmla="*/ 0 w 310"/>
                <a:gd name="T7" fmla="*/ 573 h 573"/>
                <a:gd name="T8" fmla="*/ 310 w 310"/>
                <a:gd name="T9" fmla="*/ 286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3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3"/>
                  </a:lnTo>
                  <a:lnTo>
                    <a:pt x="310" y="286"/>
                  </a:lnTo>
                  <a:close/>
                </a:path>
              </a:pathLst>
            </a:custGeom>
            <a:solidFill>
              <a:srgbClr val="D3D2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4496" y="1238"/>
              <a:ext cx="310" cy="573"/>
            </a:xfrm>
            <a:custGeom>
              <a:avLst/>
              <a:gdLst>
                <a:gd name="T0" fmla="*/ 310 w 310"/>
                <a:gd name="T1" fmla="*/ 286 h 573"/>
                <a:gd name="T2" fmla="*/ 0 w 310"/>
                <a:gd name="T3" fmla="*/ 0 h 573"/>
                <a:gd name="T4" fmla="*/ 0 w 310"/>
                <a:gd name="T5" fmla="*/ 286 h 573"/>
                <a:gd name="T6" fmla="*/ 0 w 310"/>
                <a:gd name="T7" fmla="*/ 573 h 573"/>
                <a:gd name="T8" fmla="*/ 310 w 310"/>
                <a:gd name="T9" fmla="*/ 286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3">
                  <a:moveTo>
                    <a:pt x="310" y="286"/>
                  </a:moveTo>
                  <a:lnTo>
                    <a:pt x="0" y="0"/>
                  </a:lnTo>
                  <a:lnTo>
                    <a:pt x="0" y="286"/>
                  </a:lnTo>
                  <a:lnTo>
                    <a:pt x="0" y="573"/>
                  </a:lnTo>
                  <a:lnTo>
                    <a:pt x="310" y="28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3788" y="1377"/>
              <a:ext cx="708" cy="290"/>
            </a:xfrm>
            <a:custGeom>
              <a:avLst/>
              <a:gdLst>
                <a:gd name="T0" fmla="*/ 708 w 708"/>
                <a:gd name="T1" fmla="*/ 0 h 290"/>
                <a:gd name="T2" fmla="*/ 290 w 708"/>
                <a:gd name="T3" fmla="*/ 0 h 290"/>
                <a:gd name="T4" fmla="*/ 0 w 708"/>
                <a:gd name="T5" fmla="*/ 290 h 290"/>
                <a:gd name="T6" fmla="*/ 708 w 708"/>
                <a:gd name="T7" fmla="*/ 290 h 290"/>
                <a:gd name="T8" fmla="*/ 708 w 708"/>
                <a:gd name="T9" fmla="*/ 147 h 290"/>
                <a:gd name="T10" fmla="*/ 708 w 708"/>
                <a:gd name="T11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8" h="290">
                  <a:moveTo>
                    <a:pt x="708" y="0"/>
                  </a:moveTo>
                  <a:lnTo>
                    <a:pt x="290" y="0"/>
                  </a:lnTo>
                  <a:lnTo>
                    <a:pt x="0" y="290"/>
                  </a:lnTo>
                  <a:lnTo>
                    <a:pt x="708" y="290"/>
                  </a:lnTo>
                  <a:lnTo>
                    <a:pt x="708" y="147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3788" y="1377"/>
              <a:ext cx="708" cy="290"/>
            </a:xfrm>
            <a:custGeom>
              <a:avLst/>
              <a:gdLst>
                <a:gd name="T0" fmla="*/ 708 w 708"/>
                <a:gd name="T1" fmla="*/ 0 h 290"/>
                <a:gd name="T2" fmla="*/ 290 w 708"/>
                <a:gd name="T3" fmla="*/ 0 h 290"/>
                <a:gd name="T4" fmla="*/ 0 w 708"/>
                <a:gd name="T5" fmla="*/ 290 h 290"/>
                <a:gd name="T6" fmla="*/ 708 w 708"/>
                <a:gd name="T7" fmla="*/ 290 h 290"/>
                <a:gd name="T8" fmla="*/ 708 w 708"/>
                <a:gd name="T9" fmla="*/ 147 h 290"/>
                <a:gd name="T10" fmla="*/ 708 w 708"/>
                <a:gd name="T11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8" h="290">
                  <a:moveTo>
                    <a:pt x="708" y="0"/>
                  </a:moveTo>
                  <a:lnTo>
                    <a:pt x="290" y="0"/>
                  </a:lnTo>
                  <a:lnTo>
                    <a:pt x="0" y="290"/>
                  </a:lnTo>
                  <a:lnTo>
                    <a:pt x="708" y="290"/>
                  </a:lnTo>
                  <a:lnTo>
                    <a:pt x="708" y="147"/>
                  </a:lnTo>
                  <a:lnTo>
                    <a:pt x="70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4496" y="1238"/>
              <a:ext cx="310" cy="573"/>
            </a:xfrm>
            <a:custGeom>
              <a:avLst/>
              <a:gdLst>
                <a:gd name="T0" fmla="*/ 0 w 310"/>
                <a:gd name="T1" fmla="*/ 0 h 573"/>
                <a:gd name="T2" fmla="*/ 0 w 310"/>
                <a:gd name="T3" fmla="*/ 139 h 573"/>
                <a:gd name="T4" fmla="*/ 0 w 310"/>
                <a:gd name="T5" fmla="*/ 286 h 573"/>
                <a:gd name="T6" fmla="*/ 0 w 310"/>
                <a:gd name="T7" fmla="*/ 429 h 573"/>
                <a:gd name="T8" fmla="*/ 0 w 310"/>
                <a:gd name="T9" fmla="*/ 573 h 573"/>
                <a:gd name="T10" fmla="*/ 310 w 310"/>
                <a:gd name="T11" fmla="*/ 286 h 573"/>
                <a:gd name="T12" fmla="*/ 0 w 310"/>
                <a:gd name="T13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573">
                  <a:moveTo>
                    <a:pt x="0" y="0"/>
                  </a:moveTo>
                  <a:lnTo>
                    <a:pt x="0" y="139"/>
                  </a:lnTo>
                  <a:lnTo>
                    <a:pt x="0" y="286"/>
                  </a:lnTo>
                  <a:lnTo>
                    <a:pt x="0" y="429"/>
                  </a:lnTo>
                  <a:lnTo>
                    <a:pt x="0" y="573"/>
                  </a:lnTo>
                  <a:lnTo>
                    <a:pt x="310" y="2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4496" y="1238"/>
              <a:ext cx="310" cy="573"/>
            </a:xfrm>
            <a:custGeom>
              <a:avLst/>
              <a:gdLst>
                <a:gd name="T0" fmla="*/ 0 w 310"/>
                <a:gd name="T1" fmla="*/ 0 h 573"/>
                <a:gd name="T2" fmla="*/ 0 w 310"/>
                <a:gd name="T3" fmla="*/ 139 h 573"/>
                <a:gd name="T4" fmla="*/ 0 w 310"/>
                <a:gd name="T5" fmla="*/ 286 h 573"/>
                <a:gd name="T6" fmla="*/ 0 w 310"/>
                <a:gd name="T7" fmla="*/ 429 h 573"/>
                <a:gd name="T8" fmla="*/ 0 w 310"/>
                <a:gd name="T9" fmla="*/ 573 h 573"/>
                <a:gd name="T10" fmla="*/ 310 w 310"/>
                <a:gd name="T11" fmla="*/ 286 h 573"/>
                <a:gd name="T12" fmla="*/ 0 w 310"/>
                <a:gd name="T13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573">
                  <a:moveTo>
                    <a:pt x="0" y="0"/>
                  </a:moveTo>
                  <a:lnTo>
                    <a:pt x="0" y="139"/>
                  </a:lnTo>
                  <a:lnTo>
                    <a:pt x="0" y="286"/>
                  </a:lnTo>
                  <a:lnTo>
                    <a:pt x="0" y="429"/>
                  </a:lnTo>
                  <a:lnTo>
                    <a:pt x="0" y="573"/>
                  </a:lnTo>
                  <a:lnTo>
                    <a:pt x="310" y="2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3433" y="1997"/>
              <a:ext cx="291" cy="2327"/>
            </a:xfrm>
            <a:custGeom>
              <a:avLst/>
              <a:gdLst>
                <a:gd name="T0" fmla="*/ 0 w 291"/>
                <a:gd name="T1" fmla="*/ 0 h 2327"/>
                <a:gd name="T2" fmla="*/ 0 w 291"/>
                <a:gd name="T3" fmla="*/ 2327 h 2327"/>
                <a:gd name="T4" fmla="*/ 291 w 291"/>
                <a:gd name="T5" fmla="*/ 2327 h 2327"/>
                <a:gd name="T6" fmla="*/ 291 w 291"/>
                <a:gd name="T7" fmla="*/ 291 h 2327"/>
                <a:gd name="T8" fmla="*/ 0 w 291"/>
                <a:gd name="T9" fmla="*/ 0 h 2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" h="2327">
                  <a:moveTo>
                    <a:pt x="0" y="0"/>
                  </a:moveTo>
                  <a:lnTo>
                    <a:pt x="0" y="2327"/>
                  </a:lnTo>
                  <a:lnTo>
                    <a:pt x="291" y="2327"/>
                  </a:lnTo>
                  <a:lnTo>
                    <a:pt x="291" y="2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D2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0" name="Freeform 19"/>
            <p:cNvSpPr/>
            <p:nvPr/>
          </p:nvSpPr>
          <p:spPr bwMode="auto">
            <a:xfrm>
              <a:off x="3433" y="1997"/>
              <a:ext cx="291" cy="2327"/>
            </a:xfrm>
            <a:custGeom>
              <a:avLst/>
              <a:gdLst>
                <a:gd name="T0" fmla="*/ 0 w 291"/>
                <a:gd name="T1" fmla="*/ 0 h 2327"/>
                <a:gd name="T2" fmla="*/ 0 w 291"/>
                <a:gd name="T3" fmla="*/ 2327 h 2327"/>
                <a:gd name="T4" fmla="*/ 291 w 291"/>
                <a:gd name="T5" fmla="*/ 2327 h 2327"/>
                <a:gd name="T6" fmla="*/ 291 w 291"/>
                <a:gd name="T7" fmla="*/ 291 h 2327"/>
                <a:gd name="T8" fmla="*/ 0 w 291"/>
                <a:gd name="T9" fmla="*/ 0 h 2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" h="2327">
                  <a:moveTo>
                    <a:pt x="0" y="0"/>
                  </a:moveTo>
                  <a:lnTo>
                    <a:pt x="0" y="2327"/>
                  </a:lnTo>
                  <a:lnTo>
                    <a:pt x="291" y="2327"/>
                  </a:lnTo>
                  <a:lnTo>
                    <a:pt x="291" y="29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3433" y="1997"/>
              <a:ext cx="291" cy="2327"/>
            </a:xfrm>
            <a:custGeom>
              <a:avLst/>
              <a:gdLst>
                <a:gd name="T0" fmla="*/ 0 w 291"/>
                <a:gd name="T1" fmla="*/ 0 h 2327"/>
                <a:gd name="T2" fmla="*/ 0 w 291"/>
                <a:gd name="T3" fmla="*/ 2327 h 2327"/>
                <a:gd name="T4" fmla="*/ 291 w 291"/>
                <a:gd name="T5" fmla="*/ 2327 h 2327"/>
                <a:gd name="T6" fmla="*/ 291 w 291"/>
                <a:gd name="T7" fmla="*/ 291 h 2327"/>
                <a:gd name="T8" fmla="*/ 0 w 291"/>
                <a:gd name="T9" fmla="*/ 0 h 2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" h="2327">
                  <a:moveTo>
                    <a:pt x="0" y="0"/>
                  </a:moveTo>
                  <a:lnTo>
                    <a:pt x="0" y="2327"/>
                  </a:lnTo>
                  <a:lnTo>
                    <a:pt x="291" y="2327"/>
                  </a:lnTo>
                  <a:lnTo>
                    <a:pt x="291" y="2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3433" y="1997"/>
              <a:ext cx="291" cy="2327"/>
            </a:xfrm>
            <a:custGeom>
              <a:avLst/>
              <a:gdLst>
                <a:gd name="T0" fmla="*/ 0 w 291"/>
                <a:gd name="T1" fmla="*/ 0 h 2327"/>
                <a:gd name="T2" fmla="*/ 0 w 291"/>
                <a:gd name="T3" fmla="*/ 2327 h 2327"/>
                <a:gd name="T4" fmla="*/ 291 w 291"/>
                <a:gd name="T5" fmla="*/ 2327 h 2327"/>
                <a:gd name="T6" fmla="*/ 291 w 291"/>
                <a:gd name="T7" fmla="*/ 291 h 2327"/>
                <a:gd name="T8" fmla="*/ 0 w 291"/>
                <a:gd name="T9" fmla="*/ 0 h 2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" h="2327">
                  <a:moveTo>
                    <a:pt x="0" y="0"/>
                  </a:moveTo>
                  <a:lnTo>
                    <a:pt x="0" y="2327"/>
                  </a:lnTo>
                  <a:lnTo>
                    <a:pt x="291" y="2327"/>
                  </a:lnTo>
                  <a:lnTo>
                    <a:pt x="291" y="29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3015" y="1997"/>
              <a:ext cx="709" cy="291"/>
            </a:xfrm>
            <a:custGeom>
              <a:avLst/>
              <a:gdLst>
                <a:gd name="T0" fmla="*/ 0 w 709"/>
                <a:gd name="T1" fmla="*/ 291 h 291"/>
                <a:gd name="T2" fmla="*/ 709 w 709"/>
                <a:gd name="T3" fmla="*/ 291 h 291"/>
                <a:gd name="T4" fmla="*/ 418 w 709"/>
                <a:gd name="T5" fmla="*/ 0 h 291"/>
                <a:gd name="T6" fmla="*/ 0 w 709"/>
                <a:gd name="T7" fmla="*/ 0 h 291"/>
                <a:gd name="T8" fmla="*/ 0 w 709"/>
                <a:gd name="T9" fmla="*/ 29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9" h="291">
                  <a:moveTo>
                    <a:pt x="0" y="291"/>
                  </a:moveTo>
                  <a:lnTo>
                    <a:pt x="709" y="291"/>
                  </a:lnTo>
                  <a:lnTo>
                    <a:pt x="418" y="0"/>
                  </a:lnTo>
                  <a:lnTo>
                    <a:pt x="0" y="0"/>
                  </a:lnTo>
                  <a:lnTo>
                    <a:pt x="0" y="291"/>
                  </a:lnTo>
                  <a:close/>
                </a:path>
              </a:pathLst>
            </a:custGeom>
            <a:solidFill>
              <a:srgbClr val="D3D2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3015" y="1997"/>
              <a:ext cx="709" cy="291"/>
            </a:xfrm>
            <a:custGeom>
              <a:avLst/>
              <a:gdLst>
                <a:gd name="T0" fmla="*/ 0 w 709"/>
                <a:gd name="T1" fmla="*/ 291 h 291"/>
                <a:gd name="T2" fmla="*/ 709 w 709"/>
                <a:gd name="T3" fmla="*/ 291 h 291"/>
                <a:gd name="T4" fmla="*/ 418 w 709"/>
                <a:gd name="T5" fmla="*/ 0 h 291"/>
                <a:gd name="T6" fmla="*/ 0 w 709"/>
                <a:gd name="T7" fmla="*/ 0 h 291"/>
                <a:gd name="T8" fmla="*/ 0 w 709"/>
                <a:gd name="T9" fmla="*/ 29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9" h="291">
                  <a:moveTo>
                    <a:pt x="0" y="291"/>
                  </a:moveTo>
                  <a:lnTo>
                    <a:pt x="709" y="291"/>
                  </a:lnTo>
                  <a:lnTo>
                    <a:pt x="418" y="0"/>
                  </a:lnTo>
                  <a:lnTo>
                    <a:pt x="0" y="0"/>
                  </a:lnTo>
                  <a:lnTo>
                    <a:pt x="0" y="29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5" name="Freeform 24"/>
            <p:cNvSpPr/>
            <p:nvPr/>
          </p:nvSpPr>
          <p:spPr bwMode="auto">
            <a:xfrm>
              <a:off x="2737" y="1854"/>
              <a:ext cx="310" cy="573"/>
            </a:xfrm>
            <a:custGeom>
              <a:avLst/>
              <a:gdLst>
                <a:gd name="T0" fmla="*/ 0 w 310"/>
                <a:gd name="T1" fmla="*/ 287 h 573"/>
                <a:gd name="T2" fmla="*/ 310 w 310"/>
                <a:gd name="T3" fmla="*/ 0 h 573"/>
                <a:gd name="T4" fmla="*/ 310 w 310"/>
                <a:gd name="T5" fmla="*/ 287 h 573"/>
                <a:gd name="T6" fmla="*/ 310 w 310"/>
                <a:gd name="T7" fmla="*/ 573 h 573"/>
                <a:gd name="T8" fmla="*/ 0 w 310"/>
                <a:gd name="T9" fmla="*/ 287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3">
                  <a:moveTo>
                    <a:pt x="0" y="287"/>
                  </a:moveTo>
                  <a:lnTo>
                    <a:pt x="310" y="0"/>
                  </a:lnTo>
                  <a:lnTo>
                    <a:pt x="310" y="287"/>
                  </a:lnTo>
                  <a:lnTo>
                    <a:pt x="310" y="573"/>
                  </a:lnTo>
                  <a:lnTo>
                    <a:pt x="0" y="28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6" name="Freeform 25"/>
            <p:cNvSpPr/>
            <p:nvPr/>
          </p:nvSpPr>
          <p:spPr bwMode="auto">
            <a:xfrm>
              <a:off x="3047" y="1997"/>
              <a:ext cx="677" cy="291"/>
            </a:xfrm>
            <a:custGeom>
              <a:avLst/>
              <a:gdLst>
                <a:gd name="T0" fmla="*/ 386 w 677"/>
                <a:gd name="T1" fmla="*/ 0 h 291"/>
                <a:gd name="T2" fmla="*/ 0 w 677"/>
                <a:gd name="T3" fmla="*/ 0 h 291"/>
                <a:gd name="T4" fmla="*/ 0 w 677"/>
                <a:gd name="T5" fmla="*/ 144 h 291"/>
                <a:gd name="T6" fmla="*/ 0 w 677"/>
                <a:gd name="T7" fmla="*/ 291 h 291"/>
                <a:gd name="T8" fmla="*/ 677 w 677"/>
                <a:gd name="T9" fmla="*/ 291 h 291"/>
                <a:gd name="T10" fmla="*/ 386 w 677"/>
                <a:gd name="T11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7" h="291">
                  <a:moveTo>
                    <a:pt x="386" y="0"/>
                  </a:moveTo>
                  <a:lnTo>
                    <a:pt x="0" y="0"/>
                  </a:lnTo>
                  <a:lnTo>
                    <a:pt x="0" y="144"/>
                  </a:lnTo>
                  <a:lnTo>
                    <a:pt x="0" y="291"/>
                  </a:lnTo>
                  <a:lnTo>
                    <a:pt x="677" y="291"/>
                  </a:lnTo>
                  <a:lnTo>
                    <a:pt x="386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7" name="Freeform 26"/>
            <p:cNvSpPr/>
            <p:nvPr/>
          </p:nvSpPr>
          <p:spPr bwMode="auto">
            <a:xfrm>
              <a:off x="3047" y="1997"/>
              <a:ext cx="677" cy="291"/>
            </a:xfrm>
            <a:custGeom>
              <a:avLst/>
              <a:gdLst>
                <a:gd name="T0" fmla="*/ 386 w 677"/>
                <a:gd name="T1" fmla="*/ 0 h 291"/>
                <a:gd name="T2" fmla="*/ 0 w 677"/>
                <a:gd name="T3" fmla="*/ 0 h 291"/>
                <a:gd name="T4" fmla="*/ 0 w 677"/>
                <a:gd name="T5" fmla="*/ 144 h 291"/>
                <a:gd name="T6" fmla="*/ 0 w 677"/>
                <a:gd name="T7" fmla="*/ 291 h 291"/>
                <a:gd name="T8" fmla="*/ 677 w 677"/>
                <a:gd name="T9" fmla="*/ 291 h 291"/>
                <a:gd name="T10" fmla="*/ 386 w 677"/>
                <a:gd name="T11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7" h="291">
                  <a:moveTo>
                    <a:pt x="386" y="0"/>
                  </a:moveTo>
                  <a:lnTo>
                    <a:pt x="0" y="0"/>
                  </a:lnTo>
                  <a:lnTo>
                    <a:pt x="0" y="144"/>
                  </a:lnTo>
                  <a:lnTo>
                    <a:pt x="0" y="291"/>
                  </a:lnTo>
                  <a:lnTo>
                    <a:pt x="677" y="291"/>
                  </a:lnTo>
                  <a:lnTo>
                    <a:pt x="3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8" name="Freeform 27"/>
            <p:cNvSpPr/>
            <p:nvPr/>
          </p:nvSpPr>
          <p:spPr bwMode="auto">
            <a:xfrm>
              <a:off x="2737" y="1854"/>
              <a:ext cx="310" cy="573"/>
            </a:xfrm>
            <a:custGeom>
              <a:avLst/>
              <a:gdLst>
                <a:gd name="T0" fmla="*/ 310 w 310"/>
                <a:gd name="T1" fmla="*/ 0 h 573"/>
                <a:gd name="T2" fmla="*/ 0 w 310"/>
                <a:gd name="T3" fmla="*/ 287 h 573"/>
                <a:gd name="T4" fmla="*/ 310 w 310"/>
                <a:gd name="T5" fmla="*/ 573 h 573"/>
                <a:gd name="T6" fmla="*/ 310 w 310"/>
                <a:gd name="T7" fmla="*/ 434 h 573"/>
                <a:gd name="T8" fmla="*/ 310 w 310"/>
                <a:gd name="T9" fmla="*/ 287 h 573"/>
                <a:gd name="T10" fmla="*/ 310 w 310"/>
                <a:gd name="T11" fmla="*/ 143 h 573"/>
                <a:gd name="T12" fmla="*/ 310 w 310"/>
                <a:gd name="T13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573">
                  <a:moveTo>
                    <a:pt x="310" y="0"/>
                  </a:moveTo>
                  <a:lnTo>
                    <a:pt x="0" y="287"/>
                  </a:lnTo>
                  <a:lnTo>
                    <a:pt x="310" y="573"/>
                  </a:lnTo>
                  <a:lnTo>
                    <a:pt x="310" y="434"/>
                  </a:lnTo>
                  <a:lnTo>
                    <a:pt x="310" y="287"/>
                  </a:lnTo>
                  <a:lnTo>
                    <a:pt x="310" y="143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9" name="Freeform 28"/>
            <p:cNvSpPr/>
            <p:nvPr/>
          </p:nvSpPr>
          <p:spPr bwMode="auto">
            <a:xfrm>
              <a:off x="2737" y="1854"/>
              <a:ext cx="310" cy="573"/>
            </a:xfrm>
            <a:custGeom>
              <a:avLst/>
              <a:gdLst>
                <a:gd name="T0" fmla="*/ 310 w 310"/>
                <a:gd name="T1" fmla="*/ 0 h 573"/>
                <a:gd name="T2" fmla="*/ 0 w 310"/>
                <a:gd name="T3" fmla="*/ 287 h 573"/>
                <a:gd name="T4" fmla="*/ 310 w 310"/>
                <a:gd name="T5" fmla="*/ 573 h 573"/>
                <a:gd name="T6" fmla="*/ 310 w 310"/>
                <a:gd name="T7" fmla="*/ 434 h 573"/>
                <a:gd name="T8" fmla="*/ 310 w 310"/>
                <a:gd name="T9" fmla="*/ 287 h 573"/>
                <a:gd name="T10" fmla="*/ 310 w 310"/>
                <a:gd name="T11" fmla="*/ 143 h 573"/>
                <a:gd name="T12" fmla="*/ 310 w 310"/>
                <a:gd name="T13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573">
                  <a:moveTo>
                    <a:pt x="310" y="0"/>
                  </a:moveTo>
                  <a:lnTo>
                    <a:pt x="0" y="287"/>
                  </a:lnTo>
                  <a:lnTo>
                    <a:pt x="310" y="573"/>
                  </a:lnTo>
                  <a:lnTo>
                    <a:pt x="310" y="434"/>
                  </a:lnTo>
                  <a:lnTo>
                    <a:pt x="310" y="287"/>
                  </a:lnTo>
                  <a:lnTo>
                    <a:pt x="310" y="143"/>
                  </a:lnTo>
                  <a:lnTo>
                    <a:pt x="3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0" name="Freeform 29"/>
            <p:cNvSpPr/>
            <p:nvPr/>
          </p:nvSpPr>
          <p:spPr bwMode="auto">
            <a:xfrm>
              <a:off x="4142" y="2316"/>
              <a:ext cx="290" cy="2008"/>
            </a:xfrm>
            <a:custGeom>
              <a:avLst/>
              <a:gdLst>
                <a:gd name="T0" fmla="*/ 290 w 290"/>
                <a:gd name="T1" fmla="*/ 0 h 2008"/>
                <a:gd name="T2" fmla="*/ 290 w 290"/>
                <a:gd name="T3" fmla="*/ 2008 h 2008"/>
                <a:gd name="T4" fmla="*/ 0 w 290"/>
                <a:gd name="T5" fmla="*/ 2008 h 2008"/>
                <a:gd name="T6" fmla="*/ 0 w 290"/>
                <a:gd name="T7" fmla="*/ 290 h 2008"/>
                <a:gd name="T8" fmla="*/ 290 w 290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" h="2008">
                  <a:moveTo>
                    <a:pt x="290" y="0"/>
                  </a:moveTo>
                  <a:lnTo>
                    <a:pt x="290" y="2008"/>
                  </a:lnTo>
                  <a:lnTo>
                    <a:pt x="0" y="2008"/>
                  </a:lnTo>
                  <a:lnTo>
                    <a:pt x="0" y="290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1" name="Freeform 30"/>
            <p:cNvSpPr/>
            <p:nvPr/>
          </p:nvSpPr>
          <p:spPr bwMode="auto">
            <a:xfrm>
              <a:off x="4142" y="2316"/>
              <a:ext cx="290" cy="2008"/>
            </a:xfrm>
            <a:custGeom>
              <a:avLst/>
              <a:gdLst>
                <a:gd name="T0" fmla="*/ 290 w 290"/>
                <a:gd name="T1" fmla="*/ 0 h 2008"/>
                <a:gd name="T2" fmla="*/ 290 w 290"/>
                <a:gd name="T3" fmla="*/ 2008 h 2008"/>
                <a:gd name="T4" fmla="*/ 0 w 290"/>
                <a:gd name="T5" fmla="*/ 2008 h 2008"/>
                <a:gd name="T6" fmla="*/ 0 w 290"/>
                <a:gd name="T7" fmla="*/ 290 h 2008"/>
                <a:gd name="T8" fmla="*/ 290 w 290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" h="2008">
                  <a:moveTo>
                    <a:pt x="290" y="0"/>
                  </a:moveTo>
                  <a:lnTo>
                    <a:pt x="290" y="2008"/>
                  </a:lnTo>
                  <a:lnTo>
                    <a:pt x="0" y="2008"/>
                  </a:lnTo>
                  <a:lnTo>
                    <a:pt x="0" y="290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2" name="Freeform 31"/>
            <p:cNvSpPr/>
            <p:nvPr/>
          </p:nvSpPr>
          <p:spPr bwMode="auto">
            <a:xfrm>
              <a:off x="4142" y="2316"/>
              <a:ext cx="290" cy="2008"/>
            </a:xfrm>
            <a:custGeom>
              <a:avLst/>
              <a:gdLst>
                <a:gd name="T0" fmla="*/ 290 w 290"/>
                <a:gd name="T1" fmla="*/ 0 h 2008"/>
                <a:gd name="T2" fmla="*/ 290 w 290"/>
                <a:gd name="T3" fmla="*/ 2008 h 2008"/>
                <a:gd name="T4" fmla="*/ 0 w 290"/>
                <a:gd name="T5" fmla="*/ 2008 h 2008"/>
                <a:gd name="T6" fmla="*/ 0 w 290"/>
                <a:gd name="T7" fmla="*/ 290 h 2008"/>
                <a:gd name="T8" fmla="*/ 290 w 290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" h="2008">
                  <a:moveTo>
                    <a:pt x="290" y="0"/>
                  </a:moveTo>
                  <a:lnTo>
                    <a:pt x="290" y="2008"/>
                  </a:lnTo>
                  <a:lnTo>
                    <a:pt x="0" y="2008"/>
                  </a:lnTo>
                  <a:lnTo>
                    <a:pt x="0" y="290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3" name="Freeform 32"/>
            <p:cNvSpPr/>
            <p:nvPr/>
          </p:nvSpPr>
          <p:spPr bwMode="auto">
            <a:xfrm>
              <a:off x="4142" y="2316"/>
              <a:ext cx="653" cy="290"/>
            </a:xfrm>
            <a:custGeom>
              <a:avLst/>
              <a:gdLst>
                <a:gd name="T0" fmla="*/ 653 w 653"/>
                <a:gd name="T1" fmla="*/ 290 h 290"/>
                <a:gd name="T2" fmla="*/ 0 w 653"/>
                <a:gd name="T3" fmla="*/ 290 h 290"/>
                <a:gd name="T4" fmla="*/ 290 w 653"/>
                <a:gd name="T5" fmla="*/ 0 h 290"/>
                <a:gd name="T6" fmla="*/ 653 w 653"/>
                <a:gd name="T7" fmla="*/ 0 h 290"/>
                <a:gd name="T8" fmla="*/ 653 w 653"/>
                <a:gd name="T9" fmla="*/ 29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3" h="290">
                  <a:moveTo>
                    <a:pt x="653" y="290"/>
                  </a:moveTo>
                  <a:lnTo>
                    <a:pt x="0" y="290"/>
                  </a:lnTo>
                  <a:lnTo>
                    <a:pt x="290" y="0"/>
                  </a:lnTo>
                  <a:lnTo>
                    <a:pt x="653" y="0"/>
                  </a:lnTo>
                  <a:lnTo>
                    <a:pt x="653" y="290"/>
                  </a:lnTo>
                  <a:close/>
                </a:path>
              </a:pathLst>
            </a:custGeom>
            <a:solidFill>
              <a:srgbClr val="D3D2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4" name="Freeform 33"/>
            <p:cNvSpPr/>
            <p:nvPr/>
          </p:nvSpPr>
          <p:spPr bwMode="auto">
            <a:xfrm>
              <a:off x="4142" y="2316"/>
              <a:ext cx="653" cy="290"/>
            </a:xfrm>
            <a:custGeom>
              <a:avLst/>
              <a:gdLst>
                <a:gd name="T0" fmla="*/ 653 w 653"/>
                <a:gd name="T1" fmla="*/ 290 h 290"/>
                <a:gd name="T2" fmla="*/ 0 w 653"/>
                <a:gd name="T3" fmla="*/ 290 h 290"/>
                <a:gd name="T4" fmla="*/ 290 w 653"/>
                <a:gd name="T5" fmla="*/ 0 h 290"/>
                <a:gd name="T6" fmla="*/ 653 w 653"/>
                <a:gd name="T7" fmla="*/ 0 h 290"/>
                <a:gd name="T8" fmla="*/ 653 w 653"/>
                <a:gd name="T9" fmla="*/ 29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3" h="290">
                  <a:moveTo>
                    <a:pt x="653" y="290"/>
                  </a:moveTo>
                  <a:lnTo>
                    <a:pt x="0" y="290"/>
                  </a:lnTo>
                  <a:lnTo>
                    <a:pt x="290" y="0"/>
                  </a:lnTo>
                  <a:lnTo>
                    <a:pt x="653" y="0"/>
                  </a:lnTo>
                  <a:lnTo>
                    <a:pt x="653" y="2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5" name="Freeform 34"/>
            <p:cNvSpPr/>
            <p:nvPr/>
          </p:nvSpPr>
          <p:spPr bwMode="auto">
            <a:xfrm>
              <a:off x="4763" y="2176"/>
              <a:ext cx="310" cy="573"/>
            </a:xfrm>
            <a:custGeom>
              <a:avLst/>
              <a:gdLst>
                <a:gd name="T0" fmla="*/ 310 w 310"/>
                <a:gd name="T1" fmla="*/ 287 h 573"/>
                <a:gd name="T2" fmla="*/ 0 w 310"/>
                <a:gd name="T3" fmla="*/ 0 h 573"/>
                <a:gd name="T4" fmla="*/ 0 w 310"/>
                <a:gd name="T5" fmla="*/ 287 h 573"/>
                <a:gd name="T6" fmla="*/ 0 w 310"/>
                <a:gd name="T7" fmla="*/ 573 h 573"/>
                <a:gd name="T8" fmla="*/ 310 w 310"/>
                <a:gd name="T9" fmla="*/ 287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3">
                  <a:moveTo>
                    <a:pt x="310" y="287"/>
                  </a:moveTo>
                  <a:lnTo>
                    <a:pt x="0" y="0"/>
                  </a:lnTo>
                  <a:lnTo>
                    <a:pt x="0" y="287"/>
                  </a:lnTo>
                  <a:lnTo>
                    <a:pt x="0" y="573"/>
                  </a:lnTo>
                  <a:lnTo>
                    <a:pt x="310" y="287"/>
                  </a:lnTo>
                  <a:close/>
                </a:path>
              </a:pathLst>
            </a:custGeom>
            <a:solidFill>
              <a:srgbClr val="D3D2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6" name="Freeform 35"/>
            <p:cNvSpPr/>
            <p:nvPr/>
          </p:nvSpPr>
          <p:spPr bwMode="auto">
            <a:xfrm>
              <a:off x="4763" y="2176"/>
              <a:ext cx="310" cy="573"/>
            </a:xfrm>
            <a:custGeom>
              <a:avLst/>
              <a:gdLst>
                <a:gd name="T0" fmla="*/ 310 w 310"/>
                <a:gd name="T1" fmla="*/ 287 h 573"/>
                <a:gd name="T2" fmla="*/ 0 w 310"/>
                <a:gd name="T3" fmla="*/ 0 h 573"/>
                <a:gd name="T4" fmla="*/ 0 w 310"/>
                <a:gd name="T5" fmla="*/ 287 h 573"/>
                <a:gd name="T6" fmla="*/ 0 w 310"/>
                <a:gd name="T7" fmla="*/ 573 h 573"/>
                <a:gd name="T8" fmla="*/ 310 w 310"/>
                <a:gd name="T9" fmla="*/ 287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573">
                  <a:moveTo>
                    <a:pt x="310" y="287"/>
                  </a:moveTo>
                  <a:lnTo>
                    <a:pt x="0" y="0"/>
                  </a:lnTo>
                  <a:lnTo>
                    <a:pt x="0" y="287"/>
                  </a:lnTo>
                  <a:lnTo>
                    <a:pt x="0" y="573"/>
                  </a:lnTo>
                  <a:lnTo>
                    <a:pt x="310" y="28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7" name="Freeform 36"/>
            <p:cNvSpPr/>
            <p:nvPr/>
          </p:nvSpPr>
          <p:spPr bwMode="auto">
            <a:xfrm>
              <a:off x="4142" y="2316"/>
              <a:ext cx="621" cy="290"/>
            </a:xfrm>
            <a:custGeom>
              <a:avLst/>
              <a:gdLst>
                <a:gd name="T0" fmla="*/ 621 w 621"/>
                <a:gd name="T1" fmla="*/ 0 h 290"/>
                <a:gd name="T2" fmla="*/ 290 w 621"/>
                <a:gd name="T3" fmla="*/ 0 h 290"/>
                <a:gd name="T4" fmla="*/ 0 w 621"/>
                <a:gd name="T5" fmla="*/ 290 h 290"/>
                <a:gd name="T6" fmla="*/ 621 w 621"/>
                <a:gd name="T7" fmla="*/ 290 h 290"/>
                <a:gd name="T8" fmla="*/ 621 w 621"/>
                <a:gd name="T9" fmla="*/ 147 h 290"/>
                <a:gd name="T10" fmla="*/ 621 w 621"/>
                <a:gd name="T11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1" h="290">
                  <a:moveTo>
                    <a:pt x="621" y="0"/>
                  </a:moveTo>
                  <a:lnTo>
                    <a:pt x="290" y="0"/>
                  </a:lnTo>
                  <a:lnTo>
                    <a:pt x="0" y="290"/>
                  </a:lnTo>
                  <a:lnTo>
                    <a:pt x="621" y="290"/>
                  </a:lnTo>
                  <a:lnTo>
                    <a:pt x="621" y="147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8" name="Freeform 37"/>
            <p:cNvSpPr/>
            <p:nvPr/>
          </p:nvSpPr>
          <p:spPr bwMode="auto">
            <a:xfrm>
              <a:off x="4142" y="2316"/>
              <a:ext cx="621" cy="290"/>
            </a:xfrm>
            <a:custGeom>
              <a:avLst/>
              <a:gdLst>
                <a:gd name="T0" fmla="*/ 621 w 621"/>
                <a:gd name="T1" fmla="*/ 0 h 290"/>
                <a:gd name="T2" fmla="*/ 290 w 621"/>
                <a:gd name="T3" fmla="*/ 0 h 290"/>
                <a:gd name="T4" fmla="*/ 0 w 621"/>
                <a:gd name="T5" fmla="*/ 290 h 290"/>
                <a:gd name="T6" fmla="*/ 621 w 621"/>
                <a:gd name="T7" fmla="*/ 290 h 290"/>
                <a:gd name="T8" fmla="*/ 621 w 621"/>
                <a:gd name="T9" fmla="*/ 147 h 290"/>
                <a:gd name="T10" fmla="*/ 621 w 621"/>
                <a:gd name="T11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1" h="290">
                  <a:moveTo>
                    <a:pt x="621" y="0"/>
                  </a:moveTo>
                  <a:lnTo>
                    <a:pt x="290" y="0"/>
                  </a:lnTo>
                  <a:lnTo>
                    <a:pt x="0" y="290"/>
                  </a:lnTo>
                  <a:lnTo>
                    <a:pt x="621" y="290"/>
                  </a:lnTo>
                  <a:lnTo>
                    <a:pt x="621" y="147"/>
                  </a:lnTo>
                  <a:lnTo>
                    <a:pt x="6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9" name="Freeform 38"/>
            <p:cNvSpPr/>
            <p:nvPr/>
          </p:nvSpPr>
          <p:spPr bwMode="auto">
            <a:xfrm>
              <a:off x="4763" y="2176"/>
              <a:ext cx="310" cy="573"/>
            </a:xfrm>
            <a:custGeom>
              <a:avLst/>
              <a:gdLst>
                <a:gd name="T0" fmla="*/ 0 w 310"/>
                <a:gd name="T1" fmla="*/ 0 h 573"/>
                <a:gd name="T2" fmla="*/ 0 w 310"/>
                <a:gd name="T3" fmla="*/ 140 h 573"/>
                <a:gd name="T4" fmla="*/ 0 w 310"/>
                <a:gd name="T5" fmla="*/ 287 h 573"/>
                <a:gd name="T6" fmla="*/ 0 w 310"/>
                <a:gd name="T7" fmla="*/ 430 h 573"/>
                <a:gd name="T8" fmla="*/ 0 w 310"/>
                <a:gd name="T9" fmla="*/ 573 h 573"/>
                <a:gd name="T10" fmla="*/ 310 w 310"/>
                <a:gd name="T11" fmla="*/ 287 h 573"/>
                <a:gd name="T12" fmla="*/ 0 w 310"/>
                <a:gd name="T13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573">
                  <a:moveTo>
                    <a:pt x="0" y="0"/>
                  </a:moveTo>
                  <a:lnTo>
                    <a:pt x="0" y="140"/>
                  </a:lnTo>
                  <a:lnTo>
                    <a:pt x="0" y="287"/>
                  </a:lnTo>
                  <a:lnTo>
                    <a:pt x="0" y="430"/>
                  </a:lnTo>
                  <a:lnTo>
                    <a:pt x="0" y="573"/>
                  </a:lnTo>
                  <a:lnTo>
                    <a:pt x="310" y="2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40" name="Freeform 39"/>
            <p:cNvSpPr/>
            <p:nvPr/>
          </p:nvSpPr>
          <p:spPr bwMode="auto">
            <a:xfrm>
              <a:off x="4763" y="2176"/>
              <a:ext cx="310" cy="573"/>
            </a:xfrm>
            <a:custGeom>
              <a:avLst/>
              <a:gdLst>
                <a:gd name="T0" fmla="*/ 0 w 310"/>
                <a:gd name="T1" fmla="*/ 0 h 573"/>
                <a:gd name="T2" fmla="*/ 0 w 310"/>
                <a:gd name="T3" fmla="*/ 140 h 573"/>
                <a:gd name="T4" fmla="*/ 0 w 310"/>
                <a:gd name="T5" fmla="*/ 287 h 573"/>
                <a:gd name="T6" fmla="*/ 0 w 310"/>
                <a:gd name="T7" fmla="*/ 430 h 573"/>
                <a:gd name="T8" fmla="*/ 0 w 310"/>
                <a:gd name="T9" fmla="*/ 573 h 573"/>
                <a:gd name="T10" fmla="*/ 310 w 310"/>
                <a:gd name="T11" fmla="*/ 287 h 573"/>
                <a:gd name="T12" fmla="*/ 0 w 310"/>
                <a:gd name="T13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" h="573">
                  <a:moveTo>
                    <a:pt x="0" y="0"/>
                  </a:moveTo>
                  <a:lnTo>
                    <a:pt x="0" y="140"/>
                  </a:lnTo>
                  <a:lnTo>
                    <a:pt x="0" y="287"/>
                  </a:lnTo>
                  <a:lnTo>
                    <a:pt x="0" y="430"/>
                  </a:lnTo>
                  <a:lnTo>
                    <a:pt x="0" y="573"/>
                  </a:lnTo>
                  <a:lnTo>
                    <a:pt x="310" y="28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41" name="Freeform 40"/>
            <p:cNvSpPr/>
            <p:nvPr/>
          </p:nvSpPr>
          <p:spPr bwMode="auto">
            <a:xfrm>
              <a:off x="3079" y="2888"/>
              <a:ext cx="291" cy="1436"/>
            </a:xfrm>
            <a:custGeom>
              <a:avLst/>
              <a:gdLst>
                <a:gd name="T0" fmla="*/ 0 w 291"/>
                <a:gd name="T1" fmla="*/ 0 h 1436"/>
                <a:gd name="T2" fmla="*/ 0 w 291"/>
                <a:gd name="T3" fmla="*/ 1436 h 1436"/>
                <a:gd name="T4" fmla="*/ 291 w 291"/>
                <a:gd name="T5" fmla="*/ 1436 h 1436"/>
                <a:gd name="T6" fmla="*/ 291 w 291"/>
                <a:gd name="T7" fmla="*/ 291 h 1436"/>
                <a:gd name="T8" fmla="*/ 0 w 291"/>
                <a:gd name="T9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" h="1436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D2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42" name="Freeform 41"/>
            <p:cNvSpPr/>
            <p:nvPr/>
          </p:nvSpPr>
          <p:spPr bwMode="auto">
            <a:xfrm>
              <a:off x="3079" y="2888"/>
              <a:ext cx="291" cy="1436"/>
            </a:xfrm>
            <a:custGeom>
              <a:avLst/>
              <a:gdLst>
                <a:gd name="T0" fmla="*/ 0 w 291"/>
                <a:gd name="T1" fmla="*/ 0 h 1436"/>
                <a:gd name="T2" fmla="*/ 0 w 291"/>
                <a:gd name="T3" fmla="*/ 1436 h 1436"/>
                <a:gd name="T4" fmla="*/ 291 w 291"/>
                <a:gd name="T5" fmla="*/ 1436 h 1436"/>
                <a:gd name="T6" fmla="*/ 291 w 291"/>
                <a:gd name="T7" fmla="*/ 291 h 1436"/>
                <a:gd name="T8" fmla="*/ 0 w 291"/>
                <a:gd name="T9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" h="1436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43" name="Freeform 42"/>
            <p:cNvSpPr/>
            <p:nvPr/>
          </p:nvSpPr>
          <p:spPr bwMode="auto">
            <a:xfrm>
              <a:off x="3079" y="2888"/>
              <a:ext cx="291" cy="1436"/>
            </a:xfrm>
            <a:custGeom>
              <a:avLst/>
              <a:gdLst>
                <a:gd name="T0" fmla="*/ 0 w 291"/>
                <a:gd name="T1" fmla="*/ 0 h 1436"/>
                <a:gd name="T2" fmla="*/ 0 w 291"/>
                <a:gd name="T3" fmla="*/ 1436 h 1436"/>
                <a:gd name="T4" fmla="*/ 291 w 291"/>
                <a:gd name="T5" fmla="*/ 1436 h 1436"/>
                <a:gd name="T6" fmla="*/ 291 w 291"/>
                <a:gd name="T7" fmla="*/ 291 h 1436"/>
                <a:gd name="T8" fmla="*/ 0 w 291"/>
                <a:gd name="T9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" h="1436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44" name="Freeform 43"/>
            <p:cNvSpPr/>
            <p:nvPr/>
          </p:nvSpPr>
          <p:spPr bwMode="auto">
            <a:xfrm>
              <a:off x="3079" y="2888"/>
              <a:ext cx="291" cy="1436"/>
            </a:xfrm>
            <a:custGeom>
              <a:avLst/>
              <a:gdLst>
                <a:gd name="T0" fmla="*/ 0 w 291"/>
                <a:gd name="T1" fmla="*/ 0 h 1436"/>
                <a:gd name="T2" fmla="*/ 0 w 291"/>
                <a:gd name="T3" fmla="*/ 1436 h 1436"/>
                <a:gd name="T4" fmla="*/ 291 w 291"/>
                <a:gd name="T5" fmla="*/ 1436 h 1436"/>
                <a:gd name="T6" fmla="*/ 291 w 291"/>
                <a:gd name="T7" fmla="*/ 291 h 1436"/>
                <a:gd name="T8" fmla="*/ 0 w 291"/>
                <a:gd name="T9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" h="1436">
                  <a:moveTo>
                    <a:pt x="0" y="0"/>
                  </a:moveTo>
                  <a:lnTo>
                    <a:pt x="0" y="1436"/>
                  </a:lnTo>
                  <a:lnTo>
                    <a:pt x="291" y="1436"/>
                  </a:lnTo>
                  <a:lnTo>
                    <a:pt x="291" y="29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45" name="Freeform 44"/>
            <p:cNvSpPr/>
            <p:nvPr/>
          </p:nvSpPr>
          <p:spPr bwMode="auto">
            <a:xfrm>
              <a:off x="2804" y="2888"/>
              <a:ext cx="566" cy="291"/>
            </a:xfrm>
            <a:custGeom>
              <a:avLst/>
              <a:gdLst>
                <a:gd name="T0" fmla="*/ 0 w 566"/>
                <a:gd name="T1" fmla="*/ 291 h 291"/>
                <a:gd name="T2" fmla="*/ 566 w 566"/>
                <a:gd name="T3" fmla="*/ 291 h 291"/>
                <a:gd name="T4" fmla="*/ 275 w 566"/>
                <a:gd name="T5" fmla="*/ 0 h 291"/>
                <a:gd name="T6" fmla="*/ 0 w 566"/>
                <a:gd name="T7" fmla="*/ 0 h 291"/>
                <a:gd name="T8" fmla="*/ 0 w 566"/>
                <a:gd name="T9" fmla="*/ 29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291">
                  <a:moveTo>
                    <a:pt x="0" y="291"/>
                  </a:moveTo>
                  <a:lnTo>
                    <a:pt x="566" y="291"/>
                  </a:lnTo>
                  <a:lnTo>
                    <a:pt x="275" y="0"/>
                  </a:lnTo>
                  <a:lnTo>
                    <a:pt x="0" y="0"/>
                  </a:lnTo>
                  <a:lnTo>
                    <a:pt x="0" y="291"/>
                  </a:lnTo>
                  <a:close/>
                </a:path>
              </a:pathLst>
            </a:custGeom>
            <a:solidFill>
              <a:srgbClr val="D3D2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46" name="Freeform 45"/>
            <p:cNvSpPr/>
            <p:nvPr/>
          </p:nvSpPr>
          <p:spPr bwMode="auto">
            <a:xfrm>
              <a:off x="2804" y="2888"/>
              <a:ext cx="566" cy="291"/>
            </a:xfrm>
            <a:custGeom>
              <a:avLst/>
              <a:gdLst>
                <a:gd name="T0" fmla="*/ 0 w 566"/>
                <a:gd name="T1" fmla="*/ 291 h 291"/>
                <a:gd name="T2" fmla="*/ 566 w 566"/>
                <a:gd name="T3" fmla="*/ 291 h 291"/>
                <a:gd name="T4" fmla="*/ 275 w 566"/>
                <a:gd name="T5" fmla="*/ 0 h 291"/>
                <a:gd name="T6" fmla="*/ 0 w 566"/>
                <a:gd name="T7" fmla="*/ 0 h 291"/>
                <a:gd name="T8" fmla="*/ 0 w 566"/>
                <a:gd name="T9" fmla="*/ 29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291">
                  <a:moveTo>
                    <a:pt x="0" y="291"/>
                  </a:moveTo>
                  <a:lnTo>
                    <a:pt x="566" y="291"/>
                  </a:lnTo>
                  <a:lnTo>
                    <a:pt x="275" y="0"/>
                  </a:lnTo>
                  <a:lnTo>
                    <a:pt x="0" y="0"/>
                  </a:lnTo>
                  <a:lnTo>
                    <a:pt x="0" y="29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47" name="Freeform 46"/>
            <p:cNvSpPr/>
            <p:nvPr/>
          </p:nvSpPr>
          <p:spPr bwMode="auto">
            <a:xfrm>
              <a:off x="2526" y="2749"/>
              <a:ext cx="314" cy="573"/>
            </a:xfrm>
            <a:custGeom>
              <a:avLst/>
              <a:gdLst>
                <a:gd name="T0" fmla="*/ 0 w 314"/>
                <a:gd name="T1" fmla="*/ 286 h 573"/>
                <a:gd name="T2" fmla="*/ 314 w 314"/>
                <a:gd name="T3" fmla="*/ 0 h 573"/>
                <a:gd name="T4" fmla="*/ 314 w 314"/>
                <a:gd name="T5" fmla="*/ 286 h 573"/>
                <a:gd name="T6" fmla="*/ 314 w 314"/>
                <a:gd name="T7" fmla="*/ 573 h 573"/>
                <a:gd name="T8" fmla="*/ 0 w 314"/>
                <a:gd name="T9" fmla="*/ 286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4" h="573">
                  <a:moveTo>
                    <a:pt x="0" y="286"/>
                  </a:moveTo>
                  <a:lnTo>
                    <a:pt x="314" y="0"/>
                  </a:lnTo>
                  <a:lnTo>
                    <a:pt x="314" y="286"/>
                  </a:lnTo>
                  <a:lnTo>
                    <a:pt x="314" y="573"/>
                  </a:lnTo>
                  <a:lnTo>
                    <a:pt x="0" y="286"/>
                  </a:lnTo>
                  <a:close/>
                </a:path>
              </a:pathLst>
            </a:custGeom>
            <a:solidFill>
              <a:srgbClr val="D3D2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48" name="Freeform 47"/>
            <p:cNvSpPr/>
            <p:nvPr/>
          </p:nvSpPr>
          <p:spPr bwMode="auto">
            <a:xfrm>
              <a:off x="2526" y="2749"/>
              <a:ext cx="314" cy="573"/>
            </a:xfrm>
            <a:custGeom>
              <a:avLst/>
              <a:gdLst>
                <a:gd name="T0" fmla="*/ 0 w 314"/>
                <a:gd name="T1" fmla="*/ 286 h 573"/>
                <a:gd name="T2" fmla="*/ 314 w 314"/>
                <a:gd name="T3" fmla="*/ 0 h 573"/>
                <a:gd name="T4" fmla="*/ 314 w 314"/>
                <a:gd name="T5" fmla="*/ 286 h 573"/>
                <a:gd name="T6" fmla="*/ 314 w 314"/>
                <a:gd name="T7" fmla="*/ 573 h 573"/>
                <a:gd name="T8" fmla="*/ 0 w 314"/>
                <a:gd name="T9" fmla="*/ 286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4" h="573">
                  <a:moveTo>
                    <a:pt x="0" y="286"/>
                  </a:moveTo>
                  <a:lnTo>
                    <a:pt x="314" y="0"/>
                  </a:lnTo>
                  <a:lnTo>
                    <a:pt x="314" y="286"/>
                  </a:lnTo>
                  <a:lnTo>
                    <a:pt x="314" y="573"/>
                  </a:lnTo>
                  <a:lnTo>
                    <a:pt x="0" y="28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49" name="Freeform 48"/>
            <p:cNvSpPr>
              <a:spLocks noEditPoints="1"/>
            </p:cNvSpPr>
            <p:nvPr/>
          </p:nvSpPr>
          <p:spPr bwMode="auto">
            <a:xfrm>
              <a:off x="2526" y="2749"/>
              <a:ext cx="314" cy="573"/>
            </a:xfrm>
            <a:custGeom>
              <a:avLst/>
              <a:gdLst>
                <a:gd name="T0" fmla="*/ 0 w 314"/>
                <a:gd name="T1" fmla="*/ 286 h 573"/>
                <a:gd name="T2" fmla="*/ 314 w 314"/>
                <a:gd name="T3" fmla="*/ 573 h 573"/>
                <a:gd name="T4" fmla="*/ 314 w 314"/>
                <a:gd name="T5" fmla="*/ 573 h 573"/>
                <a:gd name="T6" fmla="*/ 0 w 314"/>
                <a:gd name="T7" fmla="*/ 286 h 573"/>
                <a:gd name="T8" fmla="*/ 314 w 314"/>
                <a:gd name="T9" fmla="*/ 0 h 573"/>
                <a:gd name="T10" fmla="*/ 0 w 314"/>
                <a:gd name="T11" fmla="*/ 286 h 573"/>
                <a:gd name="T12" fmla="*/ 314 w 314"/>
                <a:gd name="T13" fmla="*/ 0 h 573"/>
                <a:gd name="T14" fmla="*/ 314 w 314"/>
                <a:gd name="T1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4" h="573">
                  <a:moveTo>
                    <a:pt x="0" y="286"/>
                  </a:moveTo>
                  <a:lnTo>
                    <a:pt x="314" y="573"/>
                  </a:lnTo>
                  <a:lnTo>
                    <a:pt x="314" y="573"/>
                  </a:lnTo>
                  <a:lnTo>
                    <a:pt x="0" y="286"/>
                  </a:lnTo>
                  <a:close/>
                  <a:moveTo>
                    <a:pt x="314" y="0"/>
                  </a:moveTo>
                  <a:lnTo>
                    <a:pt x="0" y="286"/>
                  </a:lnTo>
                  <a:lnTo>
                    <a:pt x="314" y="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2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50" name="Freeform 49"/>
            <p:cNvSpPr>
              <a:spLocks noEditPoints="1"/>
            </p:cNvSpPr>
            <p:nvPr/>
          </p:nvSpPr>
          <p:spPr bwMode="auto">
            <a:xfrm>
              <a:off x="2526" y="2749"/>
              <a:ext cx="314" cy="573"/>
            </a:xfrm>
            <a:custGeom>
              <a:avLst/>
              <a:gdLst>
                <a:gd name="T0" fmla="*/ 0 w 314"/>
                <a:gd name="T1" fmla="*/ 286 h 573"/>
                <a:gd name="T2" fmla="*/ 314 w 314"/>
                <a:gd name="T3" fmla="*/ 573 h 573"/>
                <a:gd name="T4" fmla="*/ 314 w 314"/>
                <a:gd name="T5" fmla="*/ 573 h 573"/>
                <a:gd name="T6" fmla="*/ 0 w 314"/>
                <a:gd name="T7" fmla="*/ 286 h 573"/>
                <a:gd name="T8" fmla="*/ 314 w 314"/>
                <a:gd name="T9" fmla="*/ 0 h 573"/>
                <a:gd name="T10" fmla="*/ 0 w 314"/>
                <a:gd name="T11" fmla="*/ 286 h 573"/>
                <a:gd name="T12" fmla="*/ 314 w 314"/>
                <a:gd name="T13" fmla="*/ 0 h 573"/>
                <a:gd name="T14" fmla="*/ 314 w 314"/>
                <a:gd name="T1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4" h="573">
                  <a:moveTo>
                    <a:pt x="0" y="286"/>
                  </a:moveTo>
                  <a:lnTo>
                    <a:pt x="314" y="573"/>
                  </a:lnTo>
                  <a:lnTo>
                    <a:pt x="314" y="573"/>
                  </a:lnTo>
                  <a:lnTo>
                    <a:pt x="0" y="286"/>
                  </a:lnTo>
                  <a:moveTo>
                    <a:pt x="314" y="0"/>
                  </a:moveTo>
                  <a:lnTo>
                    <a:pt x="0" y="286"/>
                  </a:lnTo>
                  <a:lnTo>
                    <a:pt x="314" y="0"/>
                  </a:lnTo>
                  <a:lnTo>
                    <a:pt x="3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51" name="Freeform 50"/>
            <p:cNvSpPr/>
            <p:nvPr/>
          </p:nvSpPr>
          <p:spPr bwMode="auto">
            <a:xfrm>
              <a:off x="2840" y="2888"/>
              <a:ext cx="530" cy="291"/>
            </a:xfrm>
            <a:custGeom>
              <a:avLst/>
              <a:gdLst>
                <a:gd name="T0" fmla="*/ 239 w 530"/>
                <a:gd name="T1" fmla="*/ 0 h 291"/>
                <a:gd name="T2" fmla="*/ 0 w 530"/>
                <a:gd name="T3" fmla="*/ 0 h 291"/>
                <a:gd name="T4" fmla="*/ 0 w 530"/>
                <a:gd name="T5" fmla="*/ 147 h 291"/>
                <a:gd name="T6" fmla="*/ 0 w 530"/>
                <a:gd name="T7" fmla="*/ 291 h 291"/>
                <a:gd name="T8" fmla="*/ 530 w 530"/>
                <a:gd name="T9" fmla="*/ 291 h 291"/>
                <a:gd name="T10" fmla="*/ 239 w 530"/>
                <a:gd name="T11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0" h="291">
                  <a:moveTo>
                    <a:pt x="239" y="0"/>
                  </a:moveTo>
                  <a:lnTo>
                    <a:pt x="0" y="0"/>
                  </a:lnTo>
                  <a:lnTo>
                    <a:pt x="0" y="147"/>
                  </a:lnTo>
                  <a:lnTo>
                    <a:pt x="0" y="291"/>
                  </a:lnTo>
                  <a:lnTo>
                    <a:pt x="530" y="291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52" name="Freeform 51"/>
            <p:cNvSpPr/>
            <p:nvPr/>
          </p:nvSpPr>
          <p:spPr bwMode="auto">
            <a:xfrm>
              <a:off x="2840" y="2888"/>
              <a:ext cx="530" cy="291"/>
            </a:xfrm>
            <a:custGeom>
              <a:avLst/>
              <a:gdLst>
                <a:gd name="T0" fmla="*/ 239 w 530"/>
                <a:gd name="T1" fmla="*/ 0 h 291"/>
                <a:gd name="T2" fmla="*/ 0 w 530"/>
                <a:gd name="T3" fmla="*/ 0 h 291"/>
                <a:gd name="T4" fmla="*/ 0 w 530"/>
                <a:gd name="T5" fmla="*/ 147 h 291"/>
                <a:gd name="T6" fmla="*/ 0 w 530"/>
                <a:gd name="T7" fmla="*/ 291 h 291"/>
                <a:gd name="T8" fmla="*/ 530 w 530"/>
                <a:gd name="T9" fmla="*/ 291 h 291"/>
                <a:gd name="T10" fmla="*/ 239 w 530"/>
                <a:gd name="T11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0" h="291">
                  <a:moveTo>
                    <a:pt x="239" y="0"/>
                  </a:moveTo>
                  <a:lnTo>
                    <a:pt x="0" y="0"/>
                  </a:lnTo>
                  <a:lnTo>
                    <a:pt x="0" y="147"/>
                  </a:lnTo>
                  <a:lnTo>
                    <a:pt x="0" y="291"/>
                  </a:lnTo>
                  <a:lnTo>
                    <a:pt x="530" y="291"/>
                  </a:lnTo>
                  <a:lnTo>
                    <a:pt x="23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53" name="Freeform 52"/>
            <p:cNvSpPr/>
            <p:nvPr/>
          </p:nvSpPr>
          <p:spPr bwMode="auto">
            <a:xfrm>
              <a:off x="2526" y="2749"/>
              <a:ext cx="314" cy="573"/>
            </a:xfrm>
            <a:custGeom>
              <a:avLst/>
              <a:gdLst>
                <a:gd name="T0" fmla="*/ 314 w 314"/>
                <a:gd name="T1" fmla="*/ 0 h 573"/>
                <a:gd name="T2" fmla="*/ 0 w 314"/>
                <a:gd name="T3" fmla="*/ 286 h 573"/>
                <a:gd name="T4" fmla="*/ 314 w 314"/>
                <a:gd name="T5" fmla="*/ 573 h 573"/>
                <a:gd name="T6" fmla="*/ 314 w 314"/>
                <a:gd name="T7" fmla="*/ 430 h 573"/>
                <a:gd name="T8" fmla="*/ 314 w 314"/>
                <a:gd name="T9" fmla="*/ 286 h 573"/>
                <a:gd name="T10" fmla="*/ 314 w 314"/>
                <a:gd name="T11" fmla="*/ 139 h 573"/>
                <a:gd name="T12" fmla="*/ 314 w 314"/>
                <a:gd name="T13" fmla="*/ 139 h 573"/>
                <a:gd name="T14" fmla="*/ 314 w 314"/>
                <a:gd name="T1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4" h="573">
                  <a:moveTo>
                    <a:pt x="314" y="0"/>
                  </a:moveTo>
                  <a:lnTo>
                    <a:pt x="0" y="286"/>
                  </a:lnTo>
                  <a:lnTo>
                    <a:pt x="314" y="573"/>
                  </a:lnTo>
                  <a:lnTo>
                    <a:pt x="314" y="430"/>
                  </a:lnTo>
                  <a:lnTo>
                    <a:pt x="314" y="286"/>
                  </a:lnTo>
                  <a:lnTo>
                    <a:pt x="314" y="139"/>
                  </a:lnTo>
                  <a:lnTo>
                    <a:pt x="314" y="139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54" name="Freeform 53"/>
            <p:cNvSpPr/>
            <p:nvPr/>
          </p:nvSpPr>
          <p:spPr bwMode="auto">
            <a:xfrm>
              <a:off x="2526" y="2749"/>
              <a:ext cx="314" cy="573"/>
            </a:xfrm>
            <a:custGeom>
              <a:avLst/>
              <a:gdLst>
                <a:gd name="T0" fmla="*/ 314 w 314"/>
                <a:gd name="T1" fmla="*/ 0 h 573"/>
                <a:gd name="T2" fmla="*/ 0 w 314"/>
                <a:gd name="T3" fmla="*/ 286 h 573"/>
                <a:gd name="T4" fmla="*/ 314 w 314"/>
                <a:gd name="T5" fmla="*/ 573 h 573"/>
                <a:gd name="T6" fmla="*/ 314 w 314"/>
                <a:gd name="T7" fmla="*/ 430 h 573"/>
                <a:gd name="T8" fmla="*/ 314 w 314"/>
                <a:gd name="T9" fmla="*/ 286 h 573"/>
                <a:gd name="T10" fmla="*/ 314 w 314"/>
                <a:gd name="T11" fmla="*/ 139 h 573"/>
                <a:gd name="T12" fmla="*/ 314 w 314"/>
                <a:gd name="T13" fmla="*/ 139 h 573"/>
                <a:gd name="T14" fmla="*/ 314 w 314"/>
                <a:gd name="T15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4" h="573">
                  <a:moveTo>
                    <a:pt x="314" y="0"/>
                  </a:moveTo>
                  <a:lnTo>
                    <a:pt x="0" y="286"/>
                  </a:lnTo>
                  <a:lnTo>
                    <a:pt x="314" y="573"/>
                  </a:lnTo>
                  <a:lnTo>
                    <a:pt x="314" y="430"/>
                  </a:lnTo>
                  <a:lnTo>
                    <a:pt x="314" y="286"/>
                  </a:lnTo>
                  <a:lnTo>
                    <a:pt x="314" y="139"/>
                  </a:lnTo>
                  <a:lnTo>
                    <a:pt x="314" y="139"/>
                  </a:lnTo>
                  <a:lnTo>
                    <a:pt x="3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677704" y="2706438"/>
            <a:ext cx="402117" cy="463643"/>
            <a:chOff x="9151943" y="2024331"/>
            <a:chExt cx="536156" cy="618190"/>
          </a:xfrm>
        </p:grpSpPr>
        <p:sp>
          <p:nvSpPr>
            <p:cNvPr id="56" name="Freeform 475"/>
            <p:cNvSpPr>
              <a:spLocks noChangeArrowheads="1"/>
            </p:cNvSpPr>
            <p:nvPr/>
          </p:nvSpPr>
          <p:spPr bwMode="auto">
            <a:xfrm>
              <a:off x="9151943" y="2024331"/>
              <a:ext cx="536156" cy="398456"/>
            </a:xfrm>
            <a:custGeom>
              <a:avLst/>
              <a:gdLst>
                <a:gd name="T0" fmla="*/ 0 w 807"/>
                <a:gd name="T1" fmla="*/ 597 h 598"/>
                <a:gd name="T2" fmla="*/ 89 w 807"/>
                <a:gd name="T3" fmla="*/ 0 h 598"/>
                <a:gd name="T4" fmla="*/ 716 w 807"/>
                <a:gd name="T5" fmla="*/ 0 h 598"/>
                <a:gd name="T6" fmla="*/ 806 w 807"/>
                <a:gd name="T7" fmla="*/ 597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7" h="598">
                  <a:moveTo>
                    <a:pt x="0" y="597"/>
                  </a:moveTo>
                  <a:lnTo>
                    <a:pt x="89" y="0"/>
                  </a:lnTo>
                  <a:lnTo>
                    <a:pt x="716" y="0"/>
                  </a:lnTo>
                  <a:lnTo>
                    <a:pt x="806" y="597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57" name="Freeform 476"/>
            <p:cNvSpPr>
              <a:spLocks noChangeArrowheads="1"/>
            </p:cNvSpPr>
            <p:nvPr/>
          </p:nvSpPr>
          <p:spPr bwMode="auto">
            <a:xfrm>
              <a:off x="9151943" y="2419855"/>
              <a:ext cx="536156" cy="222666"/>
            </a:xfrm>
            <a:custGeom>
              <a:avLst/>
              <a:gdLst>
                <a:gd name="T0" fmla="*/ 239 w 807"/>
                <a:gd name="T1" fmla="*/ 0 h 337"/>
                <a:gd name="T2" fmla="*/ 239 w 807"/>
                <a:gd name="T3" fmla="*/ 0 h 337"/>
                <a:gd name="T4" fmla="*/ 403 w 807"/>
                <a:gd name="T5" fmla="*/ 172 h 337"/>
                <a:gd name="T6" fmla="*/ 567 w 807"/>
                <a:gd name="T7" fmla="*/ 0 h 337"/>
                <a:gd name="T8" fmla="*/ 806 w 807"/>
                <a:gd name="T9" fmla="*/ 0 h 337"/>
                <a:gd name="T10" fmla="*/ 806 w 807"/>
                <a:gd name="T11" fmla="*/ 336 h 337"/>
                <a:gd name="T12" fmla="*/ 0 w 807"/>
                <a:gd name="T13" fmla="*/ 336 h 337"/>
                <a:gd name="T14" fmla="*/ 0 w 807"/>
                <a:gd name="T15" fmla="*/ 0 h 337"/>
                <a:gd name="T16" fmla="*/ 239 w 807"/>
                <a:gd name="T17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7" h="337">
                  <a:moveTo>
                    <a:pt x="239" y="0"/>
                  </a:moveTo>
                  <a:lnTo>
                    <a:pt x="239" y="0"/>
                  </a:lnTo>
                  <a:cubicBezTo>
                    <a:pt x="239" y="97"/>
                    <a:pt x="313" y="172"/>
                    <a:pt x="403" y="172"/>
                  </a:cubicBezTo>
                  <a:cubicBezTo>
                    <a:pt x="493" y="172"/>
                    <a:pt x="567" y="97"/>
                    <a:pt x="567" y="0"/>
                  </a:cubicBezTo>
                  <a:cubicBezTo>
                    <a:pt x="806" y="0"/>
                    <a:pt x="806" y="0"/>
                    <a:pt x="806" y="0"/>
                  </a:cubicBezTo>
                  <a:cubicBezTo>
                    <a:pt x="806" y="336"/>
                    <a:pt x="806" y="336"/>
                    <a:pt x="806" y="336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39" y="0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58" name="Line 477"/>
            <p:cNvSpPr>
              <a:spLocks noChangeShapeType="1"/>
            </p:cNvSpPr>
            <p:nvPr/>
          </p:nvSpPr>
          <p:spPr bwMode="auto">
            <a:xfrm>
              <a:off x="9222258" y="2320240"/>
              <a:ext cx="398456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59" name="Line 478"/>
            <p:cNvSpPr>
              <a:spLocks noChangeShapeType="1"/>
            </p:cNvSpPr>
            <p:nvPr/>
          </p:nvSpPr>
          <p:spPr bwMode="auto">
            <a:xfrm>
              <a:off x="9242767" y="2220627"/>
              <a:ext cx="357437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60" name="Line 479"/>
            <p:cNvSpPr>
              <a:spLocks noChangeShapeType="1"/>
            </p:cNvSpPr>
            <p:nvPr/>
          </p:nvSpPr>
          <p:spPr bwMode="auto">
            <a:xfrm>
              <a:off x="9260345" y="2121013"/>
              <a:ext cx="316421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sp>
        <p:nvSpPr>
          <p:cNvPr id="61" name="TextBox 60"/>
          <p:cNvSpPr txBox="1"/>
          <p:nvPr/>
        </p:nvSpPr>
        <p:spPr>
          <a:xfrm>
            <a:off x="6155523" y="3547901"/>
            <a:ext cx="151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6171880" y="3339190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2360016" y="1569082"/>
            <a:ext cx="331802" cy="463643"/>
            <a:chOff x="9527853" y="1873405"/>
            <a:chExt cx="442403" cy="618191"/>
          </a:xfrm>
        </p:grpSpPr>
        <p:sp>
          <p:nvSpPr>
            <p:cNvPr id="64" name="Freeform 253"/>
            <p:cNvSpPr>
              <a:spLocks noChangeArrowheads="1"/>
            </p:cNvSpPr>
            <p:nvPr/>
          </p:nvSpPr>
          <p:spPr bwMode="auto">
            <a:xfrm>
              <a:off x="9674343" y="1873405"/>
              <a:ext cx="140631" cy="70317"/>
            </a:xfrm>
            <a:custGeom>
              <a:avLst/>
              <a:gdLst>
                <a:gd name="T0" fmla="*/ 0 w 210"/>
                <a:gd name="T1" fmla="*/ 105 h 106"/>
                <a:gd name="T2" fmla="*/ 0 w 210"/>
                <a:gd name="T3" fmla="*/ 0 h 106"/>
                <a:gd name="T4" fmla="*/ 209 w 210"/>
                <a:gd name="T5" fmla="*/ 0 h 106"/>
                <a:gd name="T6" fmla="*/ 209 w 210"/>
                <a:gd name="T7" fmla="*/ 10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" h="106">
                  <a:moveTo>
                    <a:pt x="0" y="105"/>
                  </a:moveTo>
                  <a:lnTo>
                    <a:pt x="0" y="0"/>
                  </a:lnTo>
                  <a:lnTo>
                    <a:pt x="209" y="0"/>
                  </a:lnTo>
                  <a:lnTo>
                    <a:pt x="209" y="105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65" name="Freeform 254"/>
            <p:cNvSpPr>
              <a:spLocks noChangeArrowheads="1"/>
            </p:cNvSpPr>
            <p:nvPr/>
          </p:nvSpPr>
          <p:spPr bwMode="auto">
            <a:xfrm>
              <a:off x="9565941" y="1961300"/>
              <a:ext cx="363297" cy="530296"/>
            </a:xfrm>
            <a:custGeom>
              <a:avLst/>
              <a:gdLst>
                <a:gd name="T0" fmla="*/ 0 w 546"/>
                <a:gd name="T1" fmla="*/ 0 h 799"/>
                <a:gd name="T2" fmla="*/ 0 w 546"/>
                <a:gd name="T3" fmla="*/ 798 h 799"/>
                <a:gd name="T4" fmla="*/ 545 w 546"/>
                <a:gd name="T5" fmla="*/ 798 h 799"/>
                <a:gd name="T6" fmla="*/ 545 w 546"/>
                <a:gd name="T7" fmla="*/ 0 h 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6" h="799">
                  <a:moveTo>
                    <a:pt x="0" y="0"/>
                  </a:moveTo>
                  <a:lnTo>
                    <a:pt x="0" y="798"/>
                  </a:lnTo>
                  <a:lnTo>
                    <a:pt x="545" y="798"/>
                  </a:lnTo>
                  <a:lnTo>
                    <a:pt x="545" y="0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66" name="Line 255"/>
            <p:cNvSpPr>
              <a:spLocks noChangeShapeType="1"/>
            </p:cNvSpPr>
            <p:nvPr/>
          </p:nvSpPr>
          <p:spPr bwMode="auto">
            <a:xfrm>
              <a:off x="9686061" y="2060915"/>
              <a:ext cx="2931" cy="342788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67" name="Line 256"/>
            <p:cNvSpPr>
              <a:spLocks noChangeShapeType="1"/>
            </p:cNvSpPr>
            <p:nvPr/>
          </p:nvSpPr>
          <p:spPr bwMode="auto">
            <a:xfrm>
              <a:off x="9806187" y="2060915"/>
              <a:ext cx="2929" cy="342788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68" name="Line 257"/>
            <p:cNvSpPr>
              <a:spLocks noChangeShapeType="1"/>
            </p:cNvSpPr>
            <p:nvPr/>
          </p:nvSpPr>
          <p:spPr bwMode="auto">
            <a:xfrm>
              <a:off x="9527853" y="1952509"/>
              <a:ext cx="442403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496184" y="953962"/>
            <a:ext cx="457052" cy="428489"/>
            <a:chOff x="8168415" y="12118985"/>
            <a:chExt cx="609403" cy="571318"/>
          </a:xfrm>
        </p:grpSpPr>
        <p:sp>
          <p:nvSpPr>
            <p:cNvPr id="70" name="Line 640"/>
            <p:cNvSpPr>
              <a:spLocks noChangeShapeType="1"/>
            </p:cNvSpPr>
            <p:nvPr/>
          </p:nvSpPr>
          <p:spPr bwMode="auto">
            <a:xfrm>
              <a:off x="8511205" y="12414900"/>
              <a:ext cx="49806" cy="49806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71" name="Freeform 641"/>
            <p:cNvSpPr>
              <a:spLocks noChangeArrowheads="1"/>
            </p:cNvSpPr>
            <p:nvPr/>
          </p:nvSpPr>
          <p:spPr bwMode="auto">
            <a:xfrm>
              <a:off x="8528785" y="12435408"/>
              <a:ext cx="249033" cy="254895"/>
            </a:xfrm>
            <a:custGeom>
              <a:avLst/>
              <a:gdLst>
                <a:gd name="T0" fmla="*/ 0 w 374"/>
                <a:gd name="T1" fmla="*/ 90 h 382"/>
                <a:gd name="T2" fmla="*/ 90 w 374"/>
                <a:gd name="T3" fmla="*/ 0 h 382"/>
                <a:gd name="T4" fmla="*/ 373 w 374"/>
                <a:gd name="T5" fmla="*/ 291 h 382"/>
                <a:gd name="T6" fmla="*/ 284 w 374"/>
                <a:gd name="T7" fmla="*/ 381 h 382"/>
                <a:gd name="T8" fmla="*/ 0 w 374"/>
                <a:gd name="T9" fmla="*/ 9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382">
                  <a:moveTo>
                    <a:pt x="0" y="90"/>
                  </a:moveTo>
                  <a:lnTo>
                    <a:pt x="90" y="0"/>
                  </a:lnTo>
                  <a:lnTo>
                    <a:pt x="373" y="291"/>
                  </a:lnTo>
                  <a:lnTo>
                    <a:pt x="284" y="381"/>
                  </a:lnTo>
                  <a:lnTo>
                    <a:pt x="0" y="90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beve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72" name="Freeform 642"/>
            <p:cNvSpPr>
              <a:spLocks noChangeArrowheads="1"/>
            </p:cNvSpPr>
            <p:nvPr/>
          </p:nvSpPr>
          <p:spPr bwMode="auto">
            <a:xfrm>
              <a:off x="8206504" y="12118985"/>
              <a:ext cx="123053" cy="120124"/>
            </a:xfrm>
            <a:custGeom>
              <a:avLst/>
              <a:gdLst>
                <a:gd name="T0" fmla="*/ 97 w 187"/>
                <a:gd name="T1" fmla="*/ 179 h 180"/>
                <a:gd name="T2" fmla="*/ 186 w 187"/>
                <a:gd name="T3" fmla="*/ 89 h 180"/>
                <a:gd name="T4" fmla="*/ 37 w 187"/>
                <a:gd name="T5" fmla="*/ 0 h 180"/>
                <a:gd name="T6" fmla="*/ 0 w 187"/>
                <a:gd name="T7" fmla="*/ 29 h 180"/>
                <a:gd name="T8" fmla="*/ 97 w 187"/>
                <a:gd name="T9" fmla="*/ 17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180">
                  <a:moveTo>
                    <a:pt x="97" y="179"/>
                  </a:moveTo>
                  <a:lnTo>
                    <a:pt x="186" y="89"/>
                  </a:lnTo>
                  <a:lnTo>
                    <a:pt x="37" y="0"/>
                  </a:lnTo>
                  <a:lnTo>
                    <a:pt x="0" y="29"/>
                  </a:lnTo>
                  <a:lnTo>
                    <a:pt x="97" y="179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beve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73" name="Line 643"/>
            <p:cNvSpPr>
              <a:spLocks noChangeShapeType="1"/>
            </p:cNvSpPr>
            <p:nvPr/>
          </p:nvSpPr>
          <p:spPr bwMode="auto">
            <a:xfrm flipH="1" flipV="1">
              <a:off x="8300259" y="12203952"/>
              <a:ext cx="134771" cy="13477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74" name="Freeform 644"/>
            <p:cNvSpPr>
              <a:spLocks noChangeArrowheads="1"/>
            </p:cNvSpPr>
            <p:nvPr/>
          </p:nvSpPr>
          <p:spPr bwMode="auto">
            <a:xfrm>
              <a:off x="8168415" y="12118987"/>
              <a:ext cx="562525" cy="559596"/>
            </a:xfrm>
            <a:custGeom>
              <a:avLst/>
              <a:gdLst>
                <a:gd name="T0" fmla="*/ 844 w 845"/>
                <a:gd name="T1" fmla="*/ 126 h 844"/>
                <a:gd name="T2" fmla="*/ 844 w 845"/>
                <a:gd name="T3" fmla="*/ 126 h 844"/>
                <a:gd name="T4" fmla="*/ 724 w 845"/>
                <a:gd name="T5" fmla="*/ 186 h 844"/>
                <a:gd name="T6" fmla="*/ 664 w 845"/>
                <a:gd name="T7" fmla="*/ 119 h 844"/>
                <a:gd name="T8" fmla="*/ 717 w 845"/>
                <a:gd name="T9" fmla="*/ 0 h 844"/>
                <a:gd name="T10" fmla="*/ 717 w 845"/>
                <a:gd name="T11" fmla="*/ 0 h 844"/>
                <a:gd name="T12" fmla="*/ 530 w 845"/>
                <a:gd name="T13" fmla="*/ 149 h 844"/>
                <a:gd name="T14" fmla="*/ 530 w 845"/>
                <a:gd name="T15" fmla="*/ 209 h 844"/>
                <a:gd name="T16" fmla="*/ 23 w 845"/>
                <a:gd name="T17" fmla="*/ 724 h 844"/>
                <a:gd name="T18" fmla="*/ 0 w 845"/>
                <a:gd name="T19" fmla="*/ 813 h 844"/>
                <a:gd name="T20" fmla="*/ 30 w 845"/>
                <a:gd name="T21" fmla="*/ 843 h 844"/>
                <a:gd name="T22" fmla="*/ 120 w 845"/>
                <a:gd name="T23" fmla="*/ 821 h 844"/>
                <a:gd name="T24" fmla="*/ 635 w 845"/>
                <a:gd name="T25" fmla="*/ 313 h 844"/>
                <a:gd name="T26" fmla="*/ 694 w 845"/>
                <a:gd name="T27" fmla="*/ 313 h 844"/>
                <a:gd name="T28" fmla="*/ 844 w 845"/>
                <a:gd name="T29" fmla="*/ 126 h 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5" h="844">
                  <a:moveTo>
                    <a:pt x="844" y="126"/>
                  </a:moveTo>
                  <a:lnTo>
                    <a:pt x="844" y="126"/>
                  </a:lnTo>
                  <a:cubicBezTo>
                    <a:pt x="724" y="186"/>
                    <a:pt x="724" y="186"/>
                    <a:pt x="724" y="186"/>
                  </a:cubicBezTo>
                  <a:cubicBezTo>
                    <a:pt x="664" y="119"/>
                    <a:pt x="664" y="119"/>
                    <a:pt x="664" y="119"/>
                  </a:cubicBezTo>
                  <a:cubicBezTo>
                    <a:pt x="717" y="0"/>
                    <a:pt x="717" y="0"/>
                    <a:pt x="717" y="0"/>
                  </a:cubicBezTo>
                  <a:lnTo>
                    <a:pt x="717" y="0"/>
                  </a:lnTo>
                  <a:cubicBezTo>
                    <a:pt x="567" y="0"/>
                    <a:pt x="530" y="74"/>
                    <a:pt x="530" y="149"/>
                  </a:cubicBezTo>
                  <a:cubicBezTo>
                    <a:pt x="530" y="209"/>
                    <a:pt x="530" y="209"/>
                    <a:pt x="530" y="209"/>
                  </a:cubicBezTo>
                  <a:cubicBezTo>
                    <a:pt x="23" y="724"/>
                    <a:pt x="23" y="724"/>
                    <a:pt x="23" y="72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30" y="843"/>
                    <a:pt x="30" y="843"/>
                    <a:pt x="30" y="843"/>
                  </a:cubicBezTo>
                  <a:cubicBezTo>
                    <a:pt x="120" y="821"/>
                    <a:pt x="120" y="821"/>
                    <a:pt x="120" y="821"/>
                  </a:cubicBezTo>
                  <a:cubicBezTo>
                    <a:pt x="635" y="313"/>
                    <a:pt x="635" y="313"/>
                    <a:pt x="635" y="313"/>
                  </a:cubicBezTo>
                  <a:cubicBezTo>
                    <a:pt x="694" y="313"/>
                    <a:pt x="694" y="313"/>
                    <a:pt x="694" y="313"/>
                  </a:cubicBezTo>
                  <a:cubicBezTo>
                    <a:pt x="769" y="313"/>
                    <a:pt x="844" y="276"/>
                    <a:pt x="844" y="126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2240465" y="3235811"/>
            <a:ext cx="391131" cy="476828"/>
            <a:chOff x="15759151" y="8302288"/>
            <a:chExt cx="521508" cy="635771"/>
          </a:xfrm>
        </p:grpSpPr>
        <p:sp>
          <p:nvSpPr>
            <p:cNvPr id="76" name="Line 217"/>
            <p:cNvSpPr>
              <a:spLocks noChangeShapeType="1"/>
            </p:cNvSpPr>
            <p:nvPr/>
          </p:nvSpPr>
          <p:spPr bwMode="auto">
            <a:xfrm>
              <a:off x="15817747" y="8489798"/>
              <a:ext cx="2931" cy="445332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77" name="Line 218"/>
            <p:cNvSpPr>
              <a:spLocks noChangeShapeType="1"/>
            </p:cNvSpPr>
            <p:nvPr/>
          </p:nvSpPr>
          <p:spPr bwMode="auto">
            <a:xfrm>
              <a:off x="16219134" y="8302290"/>
              <a:ext cx="2929" cy="445332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78" name="Line 219"/>
            <p:cNvSpPr>
              <a:spLocks noChangeShapeType="1"/>
            </p:cNvSpPr>
            <p:nvPr/>
          </p:nvSpPr>
          <p:spPr bwMode="auto">
            <a:xfrm>
              <a:off x="16016975" y="8680235"/>
              <a:ext cx="2931" cy="257824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79" name="Line 220"/>
            <p:cNvSpPr>
              <a:spLocks noChangeShapeType="1"/>
            </p:cNvSpPr>
            <p:nvPr/>
          </p:nvSpPr>
          <p:spPr bwMode="auto">
            <a:xfrm>
              <a:off x="16016975" y="8302290"/>
              <a:ext cx="2931" cy="257824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80" name="Freeform 221"/>
            <p:cNvSpPr>
              <a:spLocks noChangeArrowheads="1"/>
            </p:cNvSpPr>
            <p:nvPr/>
          </p:nvSpPr>
          <p:spPr bwMode="auto">
            <a:xfrm>
              <a:off x="15759151" y="8372607"/>
              <a:ext cx="120124" cy="120122"/>
            </a:xfrm>
            <a:custGeom>
              <a:avLst/>
              <a:gdLst>
                <a:gd name="T0" fmla="*/ 179 w 180"/>
                <a:gd name="T1" fmla="*/ 90 h 180"/>
                <a:gd name="T2" fmla="*/ 179 w 180"/>
                <a:gd name="T3" fmla="*/ 90 h 180"/>
                <a:gd name="T4" fmla="*/ 89 w 180"/>
                <a:gd name="T5" fmla="*/ 179 h 180"/>
                <a:gd name="T6" fmla="*/ 0 w 180"/>
                <a:gd name="T7" fmla="*/ 90 h 180"/>
                <a:gd name="T8" fmla="*/ 89 w 180"/>
                <a:gd name="T9" fmla="*/ 0 h 180"/>
                <a:gd name="T10" fmla="*/ 179 w 180"/>
                <a:gd name="T11" fmla="*/ 9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180">
                  <a:moveTo>
                    <a:pt x="179" y="90"/>
                  </a:moveTo>
                  <a:lnTo>
                    <a:pt x="179" y="90"/>
                  </a:lnTo>
                  <a:cubicBezTo>
                    <a:pt x="179" y="134"/>
                    <a:pt x="142" y="179"/>
                    <a:pt x="89" y="179"/>
                  </a:cubicBezTo>
                  <a:cubicBezTo>
                    <a:pt x="37" y="179"/>
                    <a:pt x="0" y="134"/>
                    <a:pt x="0" y="90"/>
                  </a:cubicBezTo>
                  <a:cubicBezTo>
                    <a:pt x="0" y="37"/>
                    <a:pt x="37" y="0"/>
                    <a:pt x="89" y="0"/>
                  </a:cubicBezTo>
                  <a:cubicBezTo>
                    <a:pt x="142" y="0"/>
                    <a:pt x="179" y="37"/>
                    <a:pt x="179" y="90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81" name="Freeform 222"/>
            <p:cNvSpPr>
              <a:spLocks noChangeArrowheads="1"/>
            </p:cNvSpPr>
            <p:nvPr/>
          </p:nvSpPr>
          <p:spPr bwMode="auto">
            <a:xfrm>
              <a:off x="16154677" y="8747622"/>
              <a:ext cx="125982" cy="120122"/>
            </a:xfrm>
            <a:custGeom>
              <a:avLst/>
              <a:gdLst>
                <a:gd name="T0" fmla="*/ 187 w 188"/>
                <a:gd name="T1" fmla="*/ 89 h 180"/>
                <a:gd name="T2" fmla="*/ 187 w 188"/>
                <a:gd name="T3" fmla="*/ 89 h 180"/>
                <a:gd name="T4" fmla="*/ 97 w 188"/>
                <a:gd name="T5" fmla="*/ 179 h 180"/>
                <a:gd name="T6" fmla="*/ 0 w 188"/>
                <a:gd name="T7" fmla="*/ 89 h 180"/>
                <a:gd name="T8" fmla="*/ 97 w 188"/>
                <a:gd name="T9" fmla="*/ 0 h 180"/>
                <a:gd name="T10" fmla="*/ 187 w 188"/>
                <a:gd name="T11" fmla="*/ 8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180">
                  <a:moveTo>
                    <a:pt x="187" y="89"/>
                  </a:moveTo>
                  <a:lnTo>
                    <a:pt x="187" y="89"/>
                  </a:lnTo>
                  <a:cubicBezTo>
                    <a:pt x="187" y="141"/>
                    <a:pt x="142" y="179"/>
                    <a:pt x="97" y="179"/>
                  </a:cubicBezTo>
                  <a:cubicBezTo>
                    <a:pt x="45" y="179"/>
                    <a:pt x="0" y="141"/>
                    <a:pt x="0" y="89"/>
                  </a:cubicBezTo>
                  <a:cubicBezTo>
                    <a:pt x="0" y="37"/>
                    <a:pt x="45" y="0"/>
                    <a:pt x="97" y="0"/>
                  </a:cubicBezTo>
                  <a:cubicBezTo>
                    <a:pt x="142" y="0"/>
                    <a:pt x="187" y="37"/>
                    <a:pt x="187" y="89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82" name="Freeform 223"/>
            <p:cNvSpPr>
              <a:spLocks noChangeArrowheads="1"/>
            </p:cNvSpPr>
            <p:nvPr/>
          </p:nvSpPr>
          <p:spPr bwMode="auto">
            <a:xfrm>
              <a:off x="15955451" y="8560114"/>
              <a:ext cx="120122" cy="120122"/>
            </a:xfrm>
            <a:custGeom>
              <a:avLst/>
              <a:gdLst>
                <a:gd name="T0" fmla="*/ 180 w 181"/>
                <a:gd name="T1" fmla="*/ 89 h 180"/>
                <a:gd name="T2" fmla="*/ 180 w 181"/>
                <a:gd name="T3" fmla="*/ 89 h 180"/>
                <a:gd name="T4" fmla="*/ 90 w 181"/>
                <a:gd name="T5" fmla="*/ 179 h 180"/>
                <a:gd name="T6" fmla="*/ 0 w 181"/>
                <a:gd name="T7" fmla="*/ 89 h 180"/>
                <a:gd name="T8" fmla="*/ 90 w 181"/>
                <a:gd name="T9" fmla="*/ 0 h 180"/>
                <a:gd name="T10" fmla="*/ 180 w 181"/>
                <a:gd name="T11" fmla="*/ 8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" h="180">
                  <a:moveTo>
                    <a:pt x="180" y="89"/>
                  </a:moveTo>
                  <a:lnTo>
                    <a:pt x="180" y="89"/>
                  </a:lnTo>
                  <a:cubicBezTo>
                    <a:pt x="180" y="142"/>
                    <a:pt x="142" y="179"/>
                    <a:pt x="90" y="179"/>
                  </a:cubicBezTo>
                  <a:cubicBezTo>
                    <a:pt x="45" y="179"/>
                    <a:pt x="0" y="142"/>
                    <a:pt x="0" y="89"/>
                  </a:cubicBezTo>
                  <a:cubicBezTo>
                    <a:pt x="0" y="37"/>
                    <a:pt x="45" y="0"/>
                    <a:pt x="90" y="0"/>
                  </a:cubicBezTo>
                  <a:cubicBezTo>
                    <a:pt x="142" y="0"/>
                    <a:pt x="180" y="37"/>
                    <a:pt x="180" y="89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83" name="Line 224"/>
            <p:cNvSpPr>
              <a:spLocks noChangeShapeType="1"/>
            </p:cNvSpPr>
            <p:nvPr/>
          </p:nvSpPr>
          <p:spPr bwMode="auto">
            <a:xfrm>
              <a:off x="15817747" y="8302288"/>
              <a:ext cx="2931" cy="70317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84" name="Line 225"/>
            <p:cNvSpPr>
              <a:spLocks noChangeShapeType="1"/>
            </p:cNvSpPr>
            <p:nvPr/>
          </p:nvSpPr>
          <p:spPr bwMode="auto">
            <a:xfrm>
              <a:off x="16219134" y="8867742"/>
              <a:ext cx="2929" cy="70317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sp>
        <p:nvSpPr>
          <p:cNvPr id="85" name="TextBox 84"/>
          <p:cNvSpPr txBox="1"/>
          <p:nvPr/>
        </p:nvSpPr>
        <p:spPr>
          <a:xfrm>
            <a:off x="1785103" y="2398349"/>
            <a:ext cx="151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1801461" y="2189638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5987194" y="1787113"/>
            <a:ext cx="151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6003552" y="1578401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667752" y="4186632"/>
            <a:ext cx="151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1684109" y="3977921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0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90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0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10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2000"/>
                            </p:stCondLst>
                            <p:childTnLst>
                              <p:par>
                                <p:cTn id="7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61" grpId="0"/>
      <p:bldP spid="62" grpId="0"/>
      <p:bldP spid="85" grpId="0"/>
      <p:bldP spid="86" grpId="0"/>
      <p:bldP spid="87" grpId="0"/>
      <p:bldP spid="88" grpId="0"/>
      <p:bldP spid="89" grpId="0"/>
      <p:bldP spid="9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00247" y="-2000251"/>
            <a:ext cx="5143501" cy="91440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5801" y="-581673"/>
            <a:ext cx="2627908" cy="379415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46008" y="384379"/>
            <a:ext cx="100540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4</a:t>
            </a:r>
            <a:endParaRPr lang="zh-CN" altLang="en-US" sz="115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91650" y="2577489"/>
            <a:ext cx="634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在此输入你的标题</a:t>
            </a:r>
            <a:endParaRPr lang="zh-CN" altLang="en-US" sz="6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246806" y="1792362"/>
            <a:ext cx="617935" cy="617935"/>
            <a:chOff x="1705521" y="2416711"/>
            <a:chExt cx="823913" cy="823913"/>
          </a:xfrm>
        </p:grpSpPr>
        <p:sp>
          <p:nvSpPr>
            <p:cNvPr id="48" name="Oval 68"/>
            <p:cNvSpPr>
              <a:spLocks noChangeArrowheads="1"/>
            </p:cNvSpPr>
            <p:nvPr/>
          </p:nvSpPr>
          <p:spPr bwMode="auto">
            <a:xfrm>
              <a:off x="1705521" y="2416711"/>
              <a:ext cx="823913" cy="82391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57150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900">
                <a:cs typeface="+mn-ea"/>
                <a:sym typeface="+mn-lt"/>
              </a:endParaRPr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1920424" y="2649864"/>
              <a:ext cx="356535" cy="356535"/>
              <a:chOff x="4570491" y="4810943"/>
              <a:chExt cx="356535" cy="356535"/>
            </a:xfrm>
            <a:solidFill>
              <a:schemeClr val="bg1"/>
            </a:solidFill>
          </p:grpSpPr>
          <p:sp>
            <p:nvSpPr>
              <p:cNvPr id="50" name="Freeform 57"/>
              <p:cNvSpPr>
                <a:spLocks noEditPoints="1"/>
              </p:cNvSpPr>
              <p:nvPr/>
            </p:nvSpPr>
            <p:spPr bwMode="auto">
              <a:xfrm>
                <a:off x="4570491" y="4810943"/>
                <a:ext cx="111935" cy="356535"/>
              </a:xfrm>
              <a:custGeom>
                <a:avLst/>
                <a:gdLst>
                  <a:gd name="T0" fmla="*/ 32 w 40"/>
                  <a:gd name="T1" fmla="*/ 24 h 128"/>
                  <a:gd name="T2" fmla="*/ 32 w 40"/>
                  <a:gd name="T3" fmla="*/ 12 h 128"/>
                  <a:gd name="T4" fmla="*/ 20 w 40"/>
                  <a:gd name="T5" fmla="*/ 0 h 128"/>
                  <a:gd name="T6" fmla="*/ 8 w 40"/>
                  <a:gd name="T7" fmla="*/ 12 h 128"/>
                  <a:gd name="T8" fmla="*/ 8 w 40"/>
                  <a:gd name="T9" fmla="*/ 24 h 128"/>
                  <a:gd name="T10" fmla="*/ 0 w 40"/>
                  <a:gd name="T11" fmla="*/ 40 h 128"/>
                  <a:gd name="T12" fmla="*/ 8 w 40"/>
                  <a:gd name="T13" fmla="*/ 56 h 128"/>
                  <a:gd name="T14" fmla="*/ 8 w 40"/>
                  <a:gd name="T15" fmla="*/ 116 h 128"/>
                  <a:gd name="T16" fmla="*/ 20 w 40"/>
                  <a:gd name="T17" fmla="*/ 128 h 128"/>
                  <a:gd name="T18" fmla="*/ 32 w 40"/>
                  <a:gd name="T19" fmla="*/ 116 h 128"/>
                  <a:gd name="T20" fmla="*/ 32 w 40"/>
                  <a:gd name="T21" fmla="*/ 56 h 128"/>
                  <a:gd name="T22" fmla="*/ 40 w 40"/>
                  <a:gd name="T23" fmla="*/ 40 h 128"/>
                  <a:gd name="T24" fmla="*/ 32 w 40"/>
                  <a:gd name="T25" fmla="*/ 24 h 128"/>
                  <a:gd name="T26" fmla="*/ 16 w 40"/>
                  <a:gd name="T27" fmla="*/ 12 h 128"/>
                  <a:gd name="T28" fmla="*/ 20 w 40"/>
                  <a:gd name="T29" fmla="*/ 8 h 128"/>
                  <a:gd name="T30" fmla="*/ 24 w 40"/>
                  <a:gd name="T31" fmla="*/ 12 h 128"/>
                  <a:gd name="T32" fmla="*/ 24 w 40"/>
                  <a:gd name="T33" fmla="*/ 20 h 128"/>
                  <a:gd name="T34" fmla="*/ 20 w 40"/>
                  <a:gd name="T35" fmla="*/ 20 h 128"/>
                  <a:gd name="T36" fmla="*/ 16 w 40"/>
                  <a:gd name="T37" fmla="*/ 20 h 128"/>
                  <a:gd name="T38" fmla="*/ 16 w 40"/>
                  <a:gd name="T39" fmla="*/ 12 h 128"/>
                  <a:gd name="T40" fmla="*/ 24 w 40"/>
                  <a:gd name="T41" fmla="*/ 116 h 128"/>
                  <a:gd name="T42" fmla="*/ 20 w 40"/>
                  <a:gd name="T43" fmla="*/ 120 h 128"/>
                  <a:gd name="T44" fmla="*/ 16 w 40"/>
                  <a:gd name="T45" fmla="*/ 116 h 128"/>
                  <a:gd name="T46" fmla="*/ 16 w 40"/>
                  <a:gd name="T47" fmla="*/ 60 h 128"/>
                  <a:gd name="T48" fmla="*/ 20 w 40"/>
                  <a:gd name="T49" fmla="*/ 60 h 128"/>
                  <a:gd name="T50" fmla="*/ 24 w 40"/>
                  <a:gd name="T51" fmla="*/ 60 h 128"/>
                  <a:gd name="T52" fmla="*/ 24 w 40"/>
                  <a:gd name="T53" fmla="*/ 116 h 128"/>
                  <a:gd name="T54" fmla="*/ 31 w 40"/>
                  <a:gd name="T55" fmla="*/ 43 h 128"/>
                  <a:gd name="T56" fmla="*/ 31 w 40"/>
                  <a:gd name="T57" fmla="*/ 44 h 128"/>
                  <a:gd name="T58" fmla="*/ 30 w 40"/>
                  <a:gd name="T59" fmla="*/ 47 h 128"/>
                  <a:gd name="T60" fmla="*/ 30 w 40"/>
                  <a:gd name="T61" fmla="*/ 47 h 128"/>
                  <a:gd name="T62" fmla="*/ 27 w 40"/>
                  <a:gd name="T63" fmla="*/ 50 h 128"/>
                  <a:gd name="T64" fmla="*/ 27 w 40"/>
                  <a:gd name="T65" fmla="*/ 50 h 128"/>
                  <a:gd name="T66" fmla="*/ 24 w 40"/>
                  <a:gd name="T67" fmla="*/ 51 h 128"/>
                  <a:gd name="T68" fmla="*/ 20 w 40"/>
                  <a:gd name="T69" fmla="*/ 52 h 128"/>
                  <a:gd name="T70" fmla="*/ 16 w 40"/>
                  <a:gd name="T71" fmla="*/ 51 h 128"/>
                  <a:gd name="T72" fmla="*/ 13 w 40"/>
                  <a:gd name="T73" fmla="*/ 50 h 128"/>
                  <a:gd name="T74" fmla="*/ 13 w 40"/>
                  <a:gd name="T75" fmla="*/ 50 h 128"/>
                  <a:gd name="T76" fmla="*/ 10 w 40"/>
                  <a:gd name="T77" fmla="*/ 47 h 128"/>
                  <a:gd name="T78" fmla="*/ 10 w 40"/>
                  <a:gd name="T79" fmla="*/ 47 h 128"/>
                  <a:gd name="T80" fmla="*/ 9 w 40"/>
                  <a:gd name="T81" fmla="*/ 44 h 128"/>
                  <a:gd name="T82" fmla="*/ 9 w 40"/>
                  <a:gd name="T83" fmla="*/ 43 h 128"/>
                  <a:gd name="T84" fmla="*/ 8 w 40"/>
                  <a:gd name="T85" fmla="*/ 40 h 128"/>
                  <a:gd name="T86" fmla="*/ 9 w 40"/>
                  <a:gd name="T87" fmla="*/ 37 h 128"/>
                  <a:gd name="T88" fmla="*/ 9 w 40"/>
                  <a:gd name="T89" fmla="*/ 36 h 128"/>
                  <a:gd name="T90" fmla="*/ 10 w 40"/>
                  <a:gd name="T91" fmla="*/ 33 h 128"/>
                  <a:gd name="T92" fmla="*/ 10 w 40"/>
                  <a:gd name="T93" fmla="*/ 33 h 128"/>
                  <a:gd name="T94" fmla="*/ 13 w 40"/>
                  <a:gd name="T95" fmla="*/ 30 h 128"/>
                  <a:gd name="T96" fmla="*/ 13 w 40"/>
                  <a:gd name="T97" fmla="*/ 30 h 128"/>
                  <a:gd name="T98" fmla="*/ 16 w 40"/>
                  <a:gd name="T99" fmla="*/ 29 h 128"/>
                  <a:gd name="T100" fmla="*/ 20 w 40"/>
                  <a:gd name="T101" fmla="*/ 28 h 128"/>
                  <a:gd name="T102" fmla="*/ 24 w 40"/>
                  <a:gd name="T103" fmla="*/ 29 h 128"/>
                  <a:gd name="T104" fmla="*/ 27 w 40"/>
                  <a:gd name="T105" fmla="*/ 30 h 128"/>
                  <a:gd name="T106" fmla="*/ 27 w 40"/>
                  <a:gd name="T107" fmla="*/ 30 h 128"/>
                  <a:gd name="T108" fmla="*/ 30 w 40"/>
                  <a:gd name="T109" fmla="*/ 33 h 128"/>
                  <a:gd name="T110" fmla="*/ 30 w 40"/>
                  <a:gd name="T111" fmla="*/ 33 h 128"/>
                  <a:gd name="T112" fmla="*/ 31 w 40"/>
                  <a:gd name="T113" fmla="*/ 36 h 128"/>
                  <a:gd name="T114" fmla="*/ 31 w 40"/>
                  <a:gd name="T115" fmla="*/ 37 h 128"/>
                  <a:gd name="T116" fmla="*/ 32 w 40"/>
                  <a:gd name="T117" fmla="*/ 40 h 128"/>
                  <a:gd name="T118" fmla="*/ 31 w 40"/>
                  <a:gd name="T119" fmla="*/ 43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0" h="128">
                    <a:moveTo>
                      <a:pt x="32" y="24"/>
                    </a:moveTo>
                    <a:cubicBezTo>
                      <a:pt x="32" y="12"/>
                      <a:pt x="32" y="12"/>
                      <a:pt x="32" y="12"/>
                    </a:cubicBezTo>
                    <a:cubicBezTo>
                      <a:pt x="32" y="5"/>
                      <a:pt x="27" y="0"/>
                      <a:pt x="20" y="0"/>
                    </a:cubicBezTo>
                    <a:cubicBezTo>
                      <a:pt x="13" y="0"/>
                      <a:pt x="8" y="5"/>
                      <a:pt x="8" y="1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3" y="28"/>
                      <a:pt x="0" y="33"/>
                      <a:pt x="0" y="40"/>
                    </a:cubicBezTo>
                    <a:cubicBezTo>
                      <a:pt x="0" y="47"/>
                      <a:pt x="3" y="52"/>
                      <a:pt x="8" y="56"/>
                    </a:cubicBezTo>
                    <a:cubicBezTo>
                      <a:pt x="8" y="116"/>
                      <a:pt x="8" y="116"/>
                      <a:pt x="8" y="116"/>
                    </a:cubicBezTo>
                    <a:cubicBezTo>
                      <a:pt x="8" y="123"/>
                      <a:pt x="13" y="128"/>
                      <a:pt x="20" y="128"/>
                    </a:cubicBezTo>
                    <a:cubicBezTo>
                      <a:pt x="27" y="128"/>
                      <a:pt x="32" y="123"/>
                      <a:pt x="32" y="11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7" y="52"/>
                      <a:pt x="40" y="47"/>
                      <a:pt x="40" y="40"/>
                    </a:cubicBezTo>
                    <a:cubicBezTo>
                      <a:pt x="40" y="33"/>
                      <a:pt x="37" y="28"/>
                      <a:pt x="32" y="24"/>
                    </a:cubicBezTo>
                    <a:close/>
                    <a:moveTo>
                      <a:pt x="16" y="12"/>
                    </a:moveTo>
                    <a:cubicBezTo>
                      <a:pt x="16" y="10"/>
                      <a:pt x="18" y="8"/>
                      <a:pt x="20" y="8"/>
                    </a:cubicBezTo>
                    <a:cubicBezTo>
                      <a:pt x="22" y="8"/>
                      <a:pt x="24" y="10"/>
                      <a:pt x="24" y="12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3" y="20"/>
                      <a:pt x="21" y="20"/>
                      <a:pt x="20" y="20"/>
                    </a:cubicBezTo>
                    <a:cubicBezTo>
                      <a:pt x="19" y="20"/>
                      <a:pt x="17" y="20"/>
                      <a:pt x="16" y="20"/>
                    </a:cubicBezTo>
                    <a:lnTo>
                      <a:pt x="16" y="12"/>
                    </a:lnTo>
                    <a:close/>
                    <a:moveTo>
                      <a:pt x="24" y="116"/>
                    </a:moveTo>
                    <a:cubicBezTo>
                      <a:pt x="24" y="118"/>
                      <a:pt x="22" y="120"/>
                      <a:pt x="20" y="120"/>
                    </a:cubicBezTo>
                    <a:cubicBezTo>
                      <a:pt x="18" y="120"/>
                      <a:pt x="16" y="118"/>
                      <a:pt x="16" y="116"/>
                    </a:cubicBezTo>
                    <a:cubicBezTo>
                      <a:pt x="16" y="60"/>
                      <a:pt x="16" y="60"/>
                      <a:pt x="16" y="60"/>
                    </a:cubicBezTo>
                    <a:cubicBezTo>
                      <a:pt x="17" y="60"/>
                      <a:pt x="19" y="60"/>
                      <a:pt x="20" y="60"/>
                    </a:cubicBezTo>
                    <a:cubicBezTo>
                      <a:pt x="21" y="60"/>
                      <a:pt x="23" y="60"/>
                      <a:pt x="24" y="60"/>
                    </a:cubicBezTo>
                    <a:lnTo>
                      <a:pt x="24" y="116"/>
                    </a:lnTo>
                    <a:close/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5"/>
                      <a:pt x="30" y="46"/>
                      <a:pt x="30" y="47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29" y="48"/>
                      <a:pt x="28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6" y="50"/>
                      <a:pt x="25" y="51"/>
                      <a:pt x="24" y="51"/>
                    </a:cubicBezTo>
                    <a:cubicBezTo>
                      <a:pt x="23" y="52"/>
                      <a:pt x="21" y="52"/>
                      <a:pt x="20" y="52"/>
                    </a:cubicBezTo>
                    <a:cubicBezTo>
                      <a:pt x="19" y="52"/>
                      <a:pt x="17" y="52"/>
                      <a:pt x="16" y="51"/>
                    </a:cubicBezTo>
                    <a:cubicBezTo>
                      <a:pt x="15" y="51"/>
                      <a:pt x="14" y="50"/>
                      <a:pt x="13" y="50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2" y="49"/>
                      <a:pt x="11" y="48"/>
                      <a:pt x="10" y="47"/>
                    </a:cubicBezTo>
                    <a:cubicBezTo>
                      <a:pt x="10" y="47"/>
                      <a:pt x="10" y="47"/>
                      <a:pt x="10" y="47"/>
                    </a:cubicBezTo>
                    <a:cubicBezTo>
                      <a:pt x="10" y="46"/>
                      <a:pt x="9" y="45"/>
                      <a:pt x="9" y="44"/>
                    </a:cubicBezTo>
                    <a:cubicBezTo>
                      <a:pt x="9" y="44"/>
                      <a:pt x="9" y="44"/>
                      <a:pt x="9" y="43"/>
                    </a:cubicBezTo>
                    <a:cubicBezTo>
                      <a:pt x="8" y="42"/>
                      <a:pt x="8" y="41"/>
                      <a:pt x="8" y="40"/>
                    </a:cubicBezTo>
                    <a:cubicBezTo>
                      <a:pt x="8" y="39"/>
                      <a:pt x="8" y="38"/>
                      <a:pt x="9" y="37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5"/>
                      <a:pt x="10" y="34"/>
                      <a:pt x="10" y="33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1" y="32"/>
                      <a:pt x="12" y="31"/>
                      <a:pt x="13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30"/>
                      <a:pt x="15" y="29"/>
                      <a:pt x="16" y="29"/>
                    </a:cubicBezTo>
                    <a:cubicBezTo>
                      <a:pt x="17" y="28"/>
                      <a:pt x="19" y="28"/>
                      <a:pt x="20" y="28"/>
                    </a:cubicBezTo>
                    <a:cubicBezTo>
                      <a:pt x="21" y="28"/>
                      <a:pt x="23" y="28"/>
                      <a:pt x="24" y="29"/>
                    </a:cubicBezTo>
                    <a:cubicBezTo>
                      <a:pt x="25" y="29"/>
                      <a:pt x="26" y="30"/>
                      <a:pt x="27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8" y="31"/>
                      <a:pt x="29" y="32"/>
                      <a:pt x="30" y="33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4"/>
                      <a:pt x="31" y="35"/>
                      <a:pt x="31" y="36"/>
                    </a:cubicBezTo>
                    <a:cubicBezTo>
                      <a:pt x="31" y="36"/>
                      <a:pt x="31" y="36"/>
                      <a:pt x="31" y="37"/>
                    </a:cubicBezTo>
                    <a:cubicBezTo>
                      <a:pt x="32" y="38"/>
                      <a:pt x="32" y="39"/>
                      <a:pt x="32" y="40"/>
                    </a:cubicBezTo>
                    <a:cubicBezTo>
                      <a:pt x="32" y="41"/>
                      <a:pt x="32" y="42"/>
                      <a:pt x="31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51" name="Freeform 58"/>
              <p:cNvSpPr>
                <a:spLocks noEditPoints="1"/>
              </p:cNvSpPr>
              <p:nvPr/>
            </p:nvSpPr>
            <p:spPr bwMode="auto">
              <a:xfrm>
                <a:off x="4815091" y="4810943"/>
                <a:ext cx="111935" cy="356535"/>
              </a:xfrm>
              <a:custGeom>
                <a:avLst/>
                <a:gdLst>
                  <a:gd name="T0" fmla="*/ 32 w 40"/>
                  <a:gd name="T1" fmla="*/ 24 h 128"/>
                  <a:gd name="T2" fmla="*/ 32 w 40"/>
                  <a:gd name="T3" fmla="*/ 12 h 128"/>
                  <a:gd name="T4" fmla="*/ 20 w 40"/>
                  <a:gd name="T5" fmla="*/ 0 h 128"/>
                  <a:gd name="T6" fmla="*/ 8 w 40"/>
                  <a:gd name="T7" fmla="*/ 12 h 128"/>
                  <a:gd name="T8" fmla="*/ 8 w 40"/>
                  <a:gd name="T9" fmla="*/ 24 h 128"/>
                  <a:gd name="T10" fmla="*/ 0 w 40"/>
                  <a:gd name="T11" fmla="*/ 40 h 128"/>
                  <a:gd name="T12" fmla="*/ 8 w 40"/>
                  <a:gd name="T13" fmla="*/ 56 h 128"/>
                  <a:gd name="T14" fmla="*/ 8 w 40"/>
                  <a:gd name="T15" fmla="*/ 116 h 128"/>
                  <a:gd name="T16" fmla="*/ 20 w 40"/>
                  <a:gd name="T17" fmla="*/ 128 h 128"/>
                  <a:gd name="T18" fmla="*/ 32 w 40"/>
                  <a:gd name="T19" fmla="*/ 116 h 128"/>
                  <a:gd name="T20" fmla="*/ 32 w 40"/>
                  <a:gd name="T21" fmla="*/ 56 h 128"/>
                  <a:gd name="T22" fmla="*/ 40 w 40"/>
                  <a:gd name="T23" fmla="*/ 40 h 128"/>
                  <a:gd name="T24" fmla="*/ 32 w 40"/>
                  <a:gd name="T25" fmla="*/ 24 h 128"/>
                  <a:gd name="T26" fmla="*/ 16 w 40"/>
                  <a:gd name="T27" fmla="*/ 12 h 128"/>
                  <a:gd name="T28" fmla="*/ 20 w 40"/>
                  <a:gd name="T29" fmla="*/ 8 h 128"/>
                  <a:gd name="T30" fmla="*/ 24 w 40"/>
                  <a:gd name="T31" fmla="*/ 12 h 128"/>
                  <a:gd name="T32" fmla="*/ 24 w 40"/>
                  <a:gd name="T33" fmla="*/ 20 h 128"/>
                  <a:gd name="T34" fmla="*/ 20 w 40"/>
                  <a:gd name="T35" fmla="*/ 20 h 128"/>
                  <a:gd name="T36" fmla="*/ 16 w 40"/>
                  <a:gd name="T37" fmla="*/ 20 h 128"/>
                  <a:gd name="T38" fmla="*/ 16 w 40"/>
                  <a:gd name="T39" fmla="*/ 12 h 128"/>
                  <a:gd name="T40" fmla="*/ 24 w 40"/>
                  <a:gd name="T41" fmla="*/ 116 h 128"/>
                  <a:gd name="T42" fmla="*/ 20 w 40"/>
                  <a:gd name="T43" fmla="*/ 120 h 128"/>
                  <a:gd name="T44" fmla="*/ 16 w 40"/>
                  <a:gd name="T45" fmla="*/ 116 h 128"/>
                  <a:gd name="T46" fmla="*/ 16 w 40"/>
                  <a:gd name="T47" fmla="*/ 60 h 128"/>
                  <a:gd name="T48" fmla="*/ 20 w 40"/>
                  <a:gd name="T49" fmla="*/ 60 h 128"/>
                  <a:gd name="T50" fmla="*/ 24 w 40"/>
                  <a:gd name="T51" fmla="*/ 60 h 128"/>
                  <a:gd name="T52" fmla="*/ 24 w 40"/>
                  <a:gd name="T53" fmla="*/ 116 h 128"/>
                  <a:gd name="T54" fmla="*/ 31 w 40"/>
                  <a:gd name="T55" fmla="*/ 43 h 128"/>
                  <a:gd name="T56" fmla="*/ 31 w 40"/>
                  <a:gd name="T57" fmla="*/ 44 h 128"/>
                  <a:gd name="T58" fmla="*/ 30 w 40"/>
                  <a:gd name="T59" fmla="*/ 47 h 128"/>
                  <a:gd name="T60" fmla="*/ 30 w 40"/>
                  <a:gd name="T61" fmla="*/ 47 h 128"/>
                  <a:gd name="T62" fmla="*/ 27 w 40"/>
                  <a:gd name="T63" fmla="*/ 50 h 128"/>
                  <a:gd name="T64" fmla="*/ 27 w 40"/>
                  <a:gd name="T65" fmla="*/ 50 h 128"/>
                  <a:gd name="T66" fmla="*/ 24 w 40"/>
                  <a:gd name="T67" fmla="*/ 51 h 128"/>
                  <a:gd name="T68" fmla="*/ 20 w 40"/>
                  <a:gd name="T69" fmla="*/ 52 h 128"/>
                  <a:gd name="T70" fmla="*/ 16 w 40"/>
                  <a:gd name="T71" fmla="*/ 51 h 128"/>
                  <a:gd name="T72" fmla="*/ 13 w 40"/>
                  <a:gd name="T73" fmla="*/ 50 h 128"/>
                  <a:gd name="T74" fmla="*/ 13 w 40"/>
                  <a:gd name="T75" fmla="*/ 50 h 128"/>
                  <a:gd name="T76" fmla="*/ 10 w 40"/>
                  <a:gd name="T77" fmla="*/ 47 h 128"/>
                  <a:gd name="T78" fmla="*/ 10 w 40"/>
                  <a:gd name="T79" fmla="*/ 47 h 128"/>
                  <a:gd name="T80" fmla="*/ 9 w 40"/>
                  <a:gd name="T81" fmla="*/ 44 h 128"/>
                  <a:gd name="T82" fmla="*/ 9 w 40"/>
                  <a:gd name="T83" fmla="*/ 43 h 128"/>
                  <a:gd name="T84" fmla="*/ 8 w 40"/>
                  <a:gd name="T85" fmla="*/ 40 h 128"/>
                  <a:gd name="T86" fmla="*/ 9 w 40"/>
                  <a:gd name="T87" fmla="*/ 37 h 128"/>
                  <a:gd name="T88" fmla="*/ 9 w 40"/>
                  <a:gd name="T89" fmla="*/ 36 h 128"/>
                  <a:gd name="T90" fmla="*/ 10 w 40"/>
                  <a:gd name="T91" fmla="*/ 33 h 128"/>
                  <a:gd name="T92" fmla="*/ 10 w 40"/>
                  <a:gd name="T93" fmla="*/ 33 h 128"/>
                  <a:gd name="T94" fmla="*/ 13 w 40"/>
                  <a:gd name="T95" fmla="*/ 30 h 128"/>
                  <a:gd name="T96" fmla="*/ 13 w 40"/>
                  <a:gd name="T97" fmla="*/ 30 h 128"/>
                  <a:gd name="T98" fmla="*/ 16 w 40"/>
                  <a:gd name="T99" fmla="*/ 29 h 128"/>
                  <a:gd name="T100" fmla="*/ 20 w 40"/>
                  <a:gd name="T101" fmla="*/ 28 h 128"/>
                  <a:gd name="T102" fmla="*/ 24 w 40"/>
                  <a:gd name="T103" fmla="*/ 29 h 128"/>
                  <a:gd name="T104" fmla="*/ 27 w 40"/>
                  <a:gd name="T105" fmla="*/ 30 h 128"/>
                  <a:gd name="T106" fmla="*/ 27 w 40"/>
                  <a:gd name="T107" fmla="*/ 30 h 128"/>
                  <a:gd name="T108" fmla="*/ 30 w 40"/>
                  <a:gd name="T109" fmla="*/ 33 h 128"/>
                  <a:gd name="T110" fmla="*/ 30 w 40"/>
                  <a:gd name="T111" fmla="*/ 33 h 128"/>
                  <a:gd name="T112" fmla="*/ 31 w 40"/>
                  <a:gd name="T113" fmla="*/ 36 h 128"/>
                  <a:gd name="T114" fmla="*/ 31 w 40"/>
                  <a:gd name="T115" fmla="*/ 37 h 128"/>
                  <a:gd name="T116" fmla="*/ 32 w 40"/>
                  <a:gd name="T117" fmla="*/ 40 h 128"/>
                  <a:gd name="T118" fmla="*/ 31 w 40"/>
                  <a:gd name="T119" fmla="*/ 43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0" h="128">
                    <a:moveTo>
                      <a:pt x="32" y="24"/>
                    </a:moveTo>
                    <a:cubicBezTo>
                      <a:pt x="32" y="12"/>
                      <a:pt x="32" y="12"/>
                      <a:pt x="32" y="12"/>
                    </a:cubicBezTo>
                    <a:cubicBezTo>
                      <a:pt x="32" y="5"/>
                      <a:pt x="27" y="0"/>
                      <a:pt x="20" y="0"/>
                    </a:cubicBezTo>
                    <a:cubicBezTo>
                      <a:pt x="13" y="0"/>
                      <a:pt x="8" y="5"/>
                      <a:pt x="8" y="12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3" y="28"/>
                      <a:pt x="0" y="33"/>
                      <a:pt x="0" y="40"/>
                    </a:cubicBezTo>
                    <a:cubicBezTo>
                      <a:pt x="0" y="47"/>
                      <a:pt x="3" y="52"/>
                      <a:pt x="8" y="56"/>
                    </a:cubicBezTo>
                    <a:cubicBezTo>
                      <a:pt x="8" y="116"/>
                      <a:pt x="8" y="116"/>
                      <a:pt x="8" y="116"/>
                    </a:cubicBezTo>
                    <a:cubicBezTo>
                      <a:pt x="8" y="123"/>
                      <a:pt x="13" y="128"/>
                      <a:pt x="20" y="128"/>
                    </a:cubicBezTo>
                    <a:cubicBezTo>
                      <a:pt x="27" y="128"/>
                      <a:pt x="32" y="123"/>
                      <a:pt x="32" y="11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7" y="52"/>
                      <a:pt x="40" y="47"/>
                      <a:pt x="40" y="40"/>
                    </a:cubicBezTo>
                    <a:cubicBezTo>
                      <a:pt x="40" y="33"/>
                      <a:pt x="37" y="28"/>
                      <a:pt x="32" y="24"/>
                    </a:cubicBezTo>
                    <a:close/>
                    <a:moveTo>
                      <a:pt x="16" y="12"/>
                    </a:moveTo>
                    <a:cubicBezTo>
                      <a:pt x="16" y="10"/>
                      <a:pt x="18" y="8"/>
                      <a:pt x="20" y="8"/>
                    </a:cubicBezTo>
                    <a:cubicBezTo>
                      <a:pt x="22" y="8"/>
                      <a:pt x="24" y="10"/>
                      <a:pt x="24" y="12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3" y="20"/>
                      <a:pt x="21" y="20"/>
                      <a:pt x="20" y="20"/>
                    </a:cubicBezTo>
                    <a:cubicBezTo>
                      <a:pt x="19" y="20"/>
                      <a:pt x="17" y="20"/>
                      <a:pt x="16" y="20"/>
                    </a:cubicBezTo>
                    <a:lnTo>
                      <a:pt x="16" y="12"/>
                    </a:lnTo>
                    <a:close/>
                    <a:moveTo>
                      <a:pt x="24" y="116"/>
                    </a:moveTo>
                    <a:cubicBezTo>
                      <a:pt x="24" y="118"/>
                      <a:pt x="22" y="120"/>
                      <a:pt x="20" y="120"/>
                    </a:cubicBezTo>
                    <a:cubicBezTo>
                      <a:pt x="18" y="120"/>
                      <a:pt x="16" y="118"/>
                      <a:pt x="16" y="116"/>
                    </a:cubicBezTo>
                    <a:cubicBezTo>
                      <a:pt x="16" y="60"/>
                      <a:pt x="16" y="60"/>
                      <a:pt x="16" y="60"/>
                    </a:cubicBezTo>
                    <a:cubicBezTo>
                      <a:pt x="17" y="60"/>
                      <a:pt x="19" y="60"/>
                      <a:pt x="20" y="60"/>
                    </a:cubicBezTo>
                    <a:cubicBezTo>
                      <a:pt x="21" y="60"/>
                      <a:pt x="23" y="60"/>
                      <a:pt x="24" y="60"/>
                    </a:cubicBezTo>
                    <a:lnTo>
                      <a:pt x="24" y="116"/>
                    </a:lnTo>
                    <a:close/>
                    <a:moveTo>
                      <a:pt x="31" y="43"/>
                    </a:moveTo>
                    <a:cubicBezTo>
                      <a:pt x="31" y="44"/>
                      <a:pt x="31" y="44"/>
                      <a:pt x="31" y="44"/>
                    </a:cubicBezTo>
                    <a:cubicBezTo>
                      <a:pt x="31" y="45"/>
                      <a:pt x="30" y="46"/>
                      <a:pt x="30" y="47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29" y="48"/>
                      <a:pt x="28" y="49"/>
                      <a:pt x="27" y="50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26" y="50"/>
                      <a:pt x="25" y="51"/>
                      <a:pt x="24" y="51"/>
                    </a:cubicBezTo>
                    <a:cubicBezTo>
                      <a:pt x="23" y="52"/>
                      <a:pt x="21" y="52"/>
                      <a:pt x="20" y="52"/>
                    </a:cubicBezTo>
                    <a:cubicBezTo>
                      <a:pt x="19" y="52"/>
                      <a:pt x="17" y="52"/>
                      <a:pt x="16" y="51"/>
                    </a:cubicBezTo>
                    <a:cubicBezTo>
                      <a:pt x="15" y="51"/>
                      <a:pt x="14" y="50"/>
                      <a:pt x="13" y="50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2" y="49"/>
                      <a:pt x="11" y="48"/>
                      <a:pt x="10" y="47"/>
                    </a:cubicBezTo>
                    <a:cubicBezTo>
                      <a:pt x="10" y="47"/>
                      <a:pt x="10" y="47"/>
                      <a:pt x="10" y="47"/>
                    </a:cubicBezTo>
                    <a:cubicBezTo>
                      <a:pt x="10" y="46"/>
                      <a:pt x="9" y="45"/>
                      <a:pt x="9" y="44"/>
                    </a:cubicBezTo>
                    <a:cubicBezTo>
                      <a:pt x="9" y="44"/>
                      <a:pt x="9" y="44"/>
                      <a:pt x="9" y="43"/>
                    </a:cubicBezTo>
                    <a:cubicBezTo>
                      <a:pt x="8" y="42"/>
                      <a:pt x="8" y="41"/>
                      <a:pt x="8" y="40"/>
                    </a:cubicBezTo>
                    <a:cubicBezTo>
                      <a:pt x="8" y="39"/>
                      <a:pt x="8" y="38"/>
                      <a:pt x="9" y="37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5"/>
                      <a:pt x="10" y="34"/>
                      <a:pt x="10" y="33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1" y="32"/>
                      <a:pt x="12" y="31"/>
                      <a:pt x="13" y="30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4" y="30"/>
                      <a:pt x="15" y="29"/>
                      <a:pt x="16" y="29"/>
                    </a:cubicBezTo>
                    <a:cubicBezTo>
                      <a:pt x="17" y="28"/>
                      <a:pt x="19" y="28"/>
                      <a:pt x="20" y="28"/>
                    </a:cubicBezTo>
                    <a:cubicBezTo>
                      <a:pt x="21" y="28"/>
                      <a:pt x="23" y="28"/>
                      <a:pt x="24" y="29"/>
                    </a:cubicBezTo>
                    <a:cubicBezTo>
                      <a:pt x="25" y="29"/>
                      <a:pt x="26" y="30"/>
                      <a:pt x="27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8" y="31"/>
                      <a:pt x="29" y="32"/>
                      <a:pt x="30" y="33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0" y="34"/>
                      <a:pt x="31" y="35"/>
                      <a:pt x="31" y="36"/>
                    </a:cubicBezTo>
                    <a:cubicBezTo>
                      <a:pt x="31" y="36"/>
                      <a:pt x="31" y="36"/>
                      <a:pt x="31" y="37"/>
                    </a:cubicBezTo>
                    <a:cubicBezTo>
                      <a:pt x="32" y="38"/>
                      <a:pt x="32" y="39"/>
                      <a:pt x="32" y="40"/>
                    </a:cubicBezTo>
                    <a:cubicBezTo>
                      <a:pt x="32" y="41"/>
                      <a:pt x="32" y="42"/>
                      <a:pt x="31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52" name="Freeform 59"/>
              <p:cNvSpPr>
                <a:spLocks noEditPoints="1"/>
              </p:cNvSpPr>
              <p:nvPr/>
            </p:nvSpPr>
            <p:spPr bwMode="auto">
              <a:xfrm>
                <a:off x="4693482" y="4810943"/>
                <a:ext cx="110554" cy="356535"/>
              </a:xfrm>
              <a:custGeom>
                <a:avLst/>
                <a:gdLst>
                  <a:gd name="T0" fmla="*/ 32 w 40"/>
                  <a:gd name="T1" fmla="*/ 72 h 128"/>
                  <a:gd name="T2" fmla="*/ 32 w 40"/>
                  <a:gd name="T3" fmla="*/ 12 h 128"/>
                  <a:gd name="T4" fmla="*/ 20 w 40"/>
                  <a:gd name="T5" fmla="*/ 0 h 128"/>
                  <a:gd name="T6" fmla="*/ 8 w 40"/>
                  <a:gd name="T7" fmla="*/ 12 h 128"/>
                  <a:gd name="T8" fmla="*/ 8 w 40"/>
                  <a:gd name="T9" fmla="*/ 72 h 128"/>
                  <a:gd name="T10" fmla="*/ 0 w 40"/>
                  <a:gd name="T11" fmla="*/ 88 h 128"/>
                  <a:gd name="T12" fmla="*/ 8 w 40"/>
                  <a:gd name="T13" fmla="*/ 104 h 128"/>
                  <a:gd name="T14" fmla="*/ 8 w 40"/>
                  <a:gd name="T15" fmla="*/ 116 h 128"/>
                  <a:gd name="T16" fmla="*/ 20 w 40"/>
                  <a:gd name="T17" fmla="*/ 128 h 128"/>
                  <a:gd name="T18" fmla="*/ 32 w 40"/>
                  <a:gd name="T19" fmla="*/ 116 h 128"/>
                  <a:gd name="T20" fmla="*/ 32 w 40"/>
                  <a:gd name="T21" fmla="*/ 104 h 128"/>
                  <a:gd name="T22" fmla="*/ 40 w 40"/>
                  <a:gd name="T23" fmla="*/ 88 h 128"/>
                  <a:gd name="T24" fmla="*/ 32 w 40"/>
                  <a:gd name="T25" fmla="*/ 72 h 128"/>
                  <a:gd name="T26" fmla="*/ 16 w 40"/>
                  <a:gd name="T27" fmla="*/ 12 h 128"/>
                  <a:gd name="T28" fmla="*/ 20 w 40"/>
                  <a:gd name="T29" fmla="*/ 8 h 128"/>
                  <a:gd name="T30" fmla="*/ 24 w 40"/>
                  <a:gd name="T31" fmla="*/ 12 h 128"/>
                  <a:gd name="T32" fmla="*/ 24 w 40"/>
                  <a:gd name="T33" fmla="*/ 68 h 128"/>
                  <a:gd name="T34" fmla="*/ 20 w 40"/>
                  <a:gd name="T35" fmla="*/ 68 h 128"/>
                  <a:gd name="T36" fmla="*/ 16 w 40"/>
                  <a:gd name="T37" fmla="*/ 68 h 128"/>
                  <a:gd name="T38" fmla="*/ 16 w 40"/>
                  <a:gd name="T39" fmla="*/ 12 h 128"/>
                  <a:gd name="T40" fmla="*/ 24 w 40"/>
                  <a:gd name="T41" fmla="*/ 116 h 128"/>
                  <a:gd name="T42" fmla="*/ 20 w 40"/>
                  <a:gd name="T43" fmla="*/ 120 h 128"/>
                  <a:gd name="T44" fmla="*/ 16 w 40"/>
                  <a:gd name="T45" fmla="*/ 116 h 128"/>
                  <a:gd name="T46" fmla="*/ 16 w 40"/>
                  <a:gd name="T47" fmla="*/ 108 h 128"/>
                  <a:gd name="T48" fmla="*/ 20 w 40"/>
                  <a:gd name="T49" fmla="*/ 108 h 128"/>
                  <a:gd name="T50" fmla="*/ 24 w 40"/>
                  <a:gd name="T51" fmla="*/ 108 h 128"/>
                  <a:gd name="T52" fmla="*/ 24 w 40"/>
                  <a:gd name="T53" fmla="*/ 116 h 128"/>
                  <a:gd name="T54" fmla="*/ 31 w 40"/>
                  <a:gd name="T55" fmla="*/ 91 h 128"/>
                  <a:gd name="T56" fmla="*/ 31 w 40"/>
                  <a:gd name="T57" fmla="*/ 92 h 128"/>
                  <a:gd name="T58" fmla="*/ 30 w 40"/>
                  <a:gd name="T59" fmla="*/ 95 h 128"/>
                  <a:gd name="T60" fmla="*/ 30 w 40"/>
                  <a:gd name="T61" fmla="*/ 95 h 128"/>
                  <a:gd name="T62" fmla="*/ 27 w 40"/>
                  <a:gd name="T63" fmla="*/ 98 h 128"/>
                  <a:gd name="T64" fmla="*/ 27 w 40"/>
                  <a:gd name="T65" fmla="*/ 98 h 128"/>
                  <a:gd name="T66" fmla="*/ 24 w 40"/>
                  <a:gd name="T67" fmla="*/ 99 h 128"/>
                  <a:gd name="T68" fmla="*/ 20 w 40"/>
                  <a:gd name="T69" fmla="*/ 100 h 128"/>
                  <a:gd name="T70" fmla="*/ 16 w 40"/>
                  <a:gd name="T71" fmla="*/ 99 h 128"/>
                  <a:gd name="T72" fmla="*/ 13 w 40"/>
                  <a:gd name="T73" fmla="*/ 98 h 128"/>
                  <a:gd name="T74" fmla="*/ 13 w 40"/>
                  <a:gd name="T75" fmla="*/ 98 h 128"/>
                  <a:gd name="T76" fmla="*/ 10 w 40"/>
                  <a:gd name="T77" fmla="*/ 95 h 128"/>
                  <a:gd name="T78" fmla="*/ 10 w 40"/>
                  <a:gd name="T79" fmla="*/ 95 h 128"/>
                  <a:gd name="T80" fmla="*/ 9 w 40"/>
                  <a:gd name="T81" fmla="*/ 92 h 128"/>
                  <a:gd name="T82" fmla="*/ 9 w 40"/>
                  <a:gd name="T83" fmla="*/ 91 h 128"/>
                  <a:gd name="T84" fmla="*/ 8 w 40"/>
                  <a:gd name="T85" fmla="*/ 88 h 128"/>
                  <a:gd name="T86" fmla="*/ 9 w 40"/>
                  <a:gd name="T87" fmla="*/ 85 h 128"/>
                  <a:gd name="T88" fmla="*/ 9 w 40"/>
                  <a:gd name="T89" fmla="*/ 84 h 128"/>
                  <a:gd name="T90" fmla="*/ 10 w 40"/>
                  <a:gd name="T91" fmla="*/ 81 h 128"/>
                  <a:gd name="T92" fmla="*/ 10 w 40"/>
                  <a:gd name="T93" fmla="*/ 81 h 128"/>
                  <a:gd name="T94" fmla="*/ 13 w 40"/>
                  <a:gd name="T95" fmla="*/ 78 h 128"/>
                  <a:gd name="T96" fmla="*/ 13 w 40"/>
                  <a:gd name="T97" fmla="*/ 78 h 128"/>
                  <a:gd name="T98" fmla="*/ 16 w 40"/>
                  <a:gd name="T99" fmla="*/ 77 h 128"/>
                  <a:gd name="T100" fmla="*/ 20 w 40"/>
                  <a:gd name="T101" fmla="*/ 76 h 128"/>
                  <a:gd name="T102" fmla="*/ 24 w 40"/>
                  <a:gd name="T103" fmla="*/ 77 h 128"/>
                  <a:gd name="T104" fmla="*/ 27 w 40"/>
                  <a:gd name="T105" fmla="*/ 78 h 128"/>
                  <a:gd name="T106" fmla="*/ 27 w 40"/>
                  <a:gd name="T107" fmla="*/ 78 h 128"/>
                  <a:gd name="T108" fmla="*/ 30 w 40"/>
                  <a:gd name="T109" fmla="*/ 81 h 128"/>
                  <a:gd name="T110" fmla="*/ 30 w 40"/>
                  <a:gd name="T111" fmla="*/ 81 h 128"/>
                  <a:gd name="T112" fmla="*/ 31 w 40"/>
                  <a:gd name="T113" fmla="*/ 84 h 128"/>
                  <a:gd name="T114" fmla="*/ 31 w 40"/>
                  <a:gd name="T115" fmla="*/ 85 h 128"/>
                  <a:gd name="T116" fmla="*/ 32 w 40"/>
                  <a:gd name="T117" fmla="*/ 88 h 128"/>
                  <a:gd name="T118" fmla="*/ 31 w 40"/>
                  <a:gd name="T119" fmla="*/ 9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0" h="128">
                    <a:moveTo>
                      <a:pt x="32" y="72"/>
                    </a:moveTo>
                    <a:cubicBezTo>
                      <a:pt x="32" y="12"/>
                      <a:pt x="32" y="12"/>
                      <a:pt x="32" y="12"/>
                    </a:cubicBezTo>
                    <a:cubicBezTo>
                      <a:pt x="32" y="5"/>
                      <a:pt x="27" y="0"/>
                      <a:pt x="20" y="0"/>
                    </a:cubicBezTo>
                    <a:cubicBezTo>
                      <a:pt x="13" y="0"/>
                      <a:pt x="8" y="5"/>
                      <a:pt x="8" y="12"/>
                    </a:cubicBezTo>
                    <a:cubicBezTo>
                      <a:pt x="8" y="72"/>
                      <a:pt x="8" y="72"/>
                      <a:pt x="8" y="72"/>
                    </a:cubicBezTo>
                    <a:cubicBezTo>
                      <a:pt x="3" y="76"/>
                      <a:pt x="0" y="81"/>
                      <a:pt x="0" y="88"/>
                    </a:cubicBezTo>
                    <a:cubicBezTo>
                      <a:pt x="0" y="95"/>
                      <a:pt x="3" y="100"/>
                      <a:pt x="8" y="104"/>
                    </a:cubicBezTo>
                    <a:cubicBezTo>
                      <a:pt x="8" y="116"/>
                      <a:pt x="8" y="116"/>
                      <a:pt x="8" y="116"/>
                    </a:cubicBezTo>
                    <a:cubicBezTo>
                      <a:pt x="8" y="123"/>
                      <a:pt x="13" y="128"/>
                      <a:pt x="20" y="128"/>
                    </a:cubicBezTo>
                    <a:cubicBezTo>
                      <a:pt x="27" y="128"/>
                      <a:pt x="32" y="123"/>
                      <a:pt x="32" y="116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7" y="100"/>
                      <a:pt x="40" y="95"/>
                      <a:pt x="40" y="88"/>
                    </a:cubicBezTo>
                    <a:cubicBezTo>
                      <a:pt x="40" y="81"/>
                      <a:pt x="37" y="76"/>
                      <a:pt x="32" y="72"/>
                    </a:cubicBezTo>
                    <a:close/>
                    <a:moveTo>
                      <a:pt x="16" y="12"/>
                    </a:moveTo>
                    <a:cubicBezTo>
                      <a:pt x="16" y="10"/>
                      <a:pt x="18" y="8"/>
                      <a:pt x="20" y="8"/>
                    </a:cubicBezTo>
                    <a:cubicBezTo>
                      <a:pt x="22" y="8"/>
                      <a:pt x="24" y="10"/>
                      <a:pt x="24" y="12"/>
                    </a:cubicBezTo>
                    <a:cubicBezTo>
                      <a:pt x="24" y="68"/>
                      <a:pt x="24" y="68"/>
                      <a:pt x="24" y="68"/>
                    </a:cubicBezTo>
                    <a:cubicBezTo>
                      <a:pt x="23" y="68"/>
                      <a:pt x="21" y="68"/>
                      <a:pt x="20" y="68"/>
                    </a:cubicBezTo>
                    <a:cubicBezTo>
                      <a:pt x="19" y="68"/>
                      <a:pt x="17" y="68"/>
                      <a:pt x="16" y="68"/>
                    </a:cubicBezTo>
                    <a:lnTo>
                      <a:pt x="16" y="12"/>
                    </a:lnTo>
                    <a:close/>
                    <a:moveTo>
                      <a:pt x="24" y="116"/>
                    </a:moveTo>
                    <a:cubicBezTo>
                      <a:pt x="24" y="118"/>
                      <a:pt x="22" y="120"/>
                      <a:pt x="20" y="120"/>
                    </a:cubicBezTo>
                    <a:cubicBezTo>
                      <a:pt x="18" y="120"/>
                      <a:pt x="16" y="118"/>
                      <a:pt x="16" y="116"/>
                    </a:cubicBezTo>
                    <a:cubicBezTo>
                      <a:pt x="16" y="108"/>
                      <a:pt x="16" y="108"/>
                      <a:pt x="16" y="108"/>
                    </a:cubicBezTo>
                    <a:cubicBezTo>
                      <a:pt x="17" y="108"/>
                      <a:pt x="19" y="108"/>
                      <a:pt x="20" y="108"/>
                    </a:cubicBezTo>
                    <a:cubicBezTo>
                      <a:pt x="21" y="108"/>
                      <a:pt x="23" y="108"/>
                      <a:pt x="24" y="108"/>
                    </a:cubicBezTo>
                    <a:lnTo>
                      <a:pt x="24" y="116"/>
                    </a:lnTo>
                    <a:close/>
                    <a:moveTo>
                      <a:pt x="31" y="91"/>
                    </a:moveTo>
                    <a:cubicBezTo>
                      <a:pt x="31" y="92"/>
                      <a:pt x="31" y="92"/>
                      <a:pt x="31" y="92"/>
                    </a:cubicBezTo>
                    <a:cubicBezTo>
                      <a:pt x="31" y="93"/>
                      <a:pt x="30" y="94"/>
                      <a:pt x="30" y="95"/>
                    </a:cubicBezTo>
                    <a:cubicBezTo>
                      <a:pt x="30" y="95"/>
                      <a:pt x="30" y="95"/>
                      <a:pt x="30" y="95"/>
                    </a:cubicBezTo>
                    <a:cubicBezTo>
                      <a:pt x="29" y="96"/>
                      <a:pt x="28" y="97"/>
                      <a:pt x="27" y="98"/>
                    </a:cubicBezTo>
                    <a:cubicBezTo>
                      <a:pt x="27" y="98"/>
                      <a:pt x="27" y="98"/>
                      <a:pt x="27" y="98"/>
                    </a:cubicBezTo>
                    <a:cubicBezTo>
                      <a:pt x="26" y="98"/>
                      <a:pt x="25" y="99"/>
                      <a:pt x="24" y="99"/>
                    </a:cubicBezTo>
                    <a:cubicBezTo>
                      <a:pt x="23" y="100"/>
                      <a:pt x="21" y="100"/>
                      <a:pt x="20" y="100"/>
                    </a:cubicBezTo>
                    <a:cubicBezTo>
                      <a:pt x="19" y="100"/>
                      <a:pt x="17" y="100"/>
                      <a:pt x="16" y="99"/>
                    </a:cubicBezTo>
                    <a:cubicBezTo>
                      <a:pt x="15" y="99"/>
                      <a:pt x="14" y="98"/>
                      <a:pt x="13" y="98"/>
                    </a:cubicBezTo>
                    <a:cubicBezTo>
                      <a:pt x="13" y="98"/>
                      <a:pt x="13" y="98"/>
                      <a:pt x="13" y="98"/>
                    </a:cubicBezTo>
                    <a:cubicBezTo>
                      <a:pt x="12" y="97"/>
                      <a:pt x="11" y="96"/>
                      <a:pt x="10" y="95"/>
                    </a:cubicBezTo>
                    <a:cubicBezTo>
                      <a:pt x="10" y="95"/>
                      <a:pt x="10" y="95"/>
                      <a:pt x="10" y="95"/>
                    </a:cubicBezTo>
                    <a:cubicBezTo>
                      <a:pt x="10" y="94"/>
                      <a:pt x="9" y="93"/>
                      <a:pt x="9" y="92"/>
                    </a:cubicBezTo>
                    <a:cubicBezTo>
                      <a:pt x="9" y="92"/>
                      <a:pt x="9" y="92"/>
                      <a:pt x="9" y="91"/>
                    </a:cubicBezTo>
                    <a:cubicBezTo>
                      <a:pt x="8" y="90"/>
                      <a:pt x="8" y="89"/>
                      <a:pt x="8" y="88"/>
                    </a:cubicBezTo>
                    <a:cubicBezTo>
                      <a:pt x="8" y="87"/>
                      <a:pt x="8" y="86"/>
                      <a:pt x="9" y="85"/>
                    </a:cubicBezTo>
                    <a:cubicBezTo>
                      <a:pt x="9" y="84"/>
                      <a:pt x="9" y="84"/>
                      <a:pt x="9" y="84"/>
                    </a:cubicBezTo>
                    <a:cubicBezTo>
                      <a:pt x="9" y="83"/>
                      <a:pt x="10" y="82"/>
                      <a:pt x="10" y="81"/>
                    </a:cubicBezTo>
                    <a:cubicBezTo>
                      <a:pt x="10" y="81"/>
                      <a:pt x="10" y="81"/>
                      <a:pt x="10" y="81"/>
                    </a:cubicBezTo>
                    <a:cubicBezTo>
                      <a:pt x="11" y="80"/>
                      <a:pt x="12" y="79"/>
                      <a:pt x="13" y="78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4" y="78"/>
                      <a:pt x="15" y="77"/>
                      <a:pt x="16" y="77"/>
                    </a:cubicBezTo>
                    <a:cubicBezTo>
                      <a:pt x="17" y="76"/>
                      <a:pt x="19" y="76"/>
                      <a:pt x="20" y="76"/>
                    </a:cubicBezTo>
                    <a:cubicBezTo>
                      <a:pt x="21" y="76"/>
                      <a:pt x="23" y="76"/>
                      <a:pt x="24" y="77"/>
                    </a:cubicBezTo>
                    <a:cubicBezTo>
                      <a:pt x="25" y="77"/>
                      <a:pt x="26" y="78"/>
                      <a:pt x="27" y="78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28" y="79"/>
                      <a:pt x="29" y="80"/>
                      <a:pt x="30" y="81"/>
                    </a:cubicBezTo>
                    <a:cubicBezTo>
                      <a:pt x="30" y="81"/>
                      <a:pt x="30" y="81"/>
                      <a:pt x="30" y="81"/>
                    </a:cubicBezTo>
                    <a:cubicBezTo>
                      <a:pt x="30" y="82"/>
                      <a:pt x="31" y="83"/>
                      <a:pt x="31" y="84"/>
                    </a:cubicBezTo>
                    <a:cubicBezTo>
                      <a:pt x="31" y="84"/>
                      <a:pt x="31" y="84"/>
                      <a:pt x="31" y="85"/>
                    </a:cubicBezTo>
                    <a:cubicBezTo>
                      <a:pt x="32" y="86"/>
                      <a:pt x="32" y="87"/>
                      <a:pt x="32" y="88"/>
                    </a:cubicBezTo>
                    <a:cubicBezTo>
                      <a:pt x="32" y="89"/>
                      <a:pt x="32" y="90"/>
                      <a:pt x="31" y="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3" name="Group 52"/>
          <p:cNvGrpSpPr/>
          <p:nvPr/>
        </p:nvGrpSpPr>
        <p:grpSpPr>
          <a:xfrm>
            <a:off x="1675384" y="2903601"/>
            <a:ext cx="617935" cy="617935"/>
            <a:chOff x="2276959" y="3898362"/>
            <a:chExt cx="823913" cy="823913"/>
          </a:xfrm>
        </p:grpSpPr>
        <p:sp>
          <p:nvSpPr>
            <p:cNvPr id="54" name="Oval 68"/>
            <p:cNvSpPr>
              <a:spLocks noChangeArrowheads="1"/>
            </p:cNvSpPr>
            <p:nvPr/>
          </p:nvSpPr>
          <p:spPr bwMode="auto">
            <a:xfrm>
              <a:off x="2276959" y="3898362"/>
              <a:ext cx="823913" cy="823913"/>
            </a:xfrm>
            <a:prstGeom prst="ellipse">
              <a:avLst/>
            </a:prstGeom>
            <a:solidFill>
              <a:schemeClr val="accent1"/>
            </a:solidFill>
            <a:ln w="57150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900">
                <a:cs typeface="+mn-ea"/>
                <a:sym typeface="+mn-lt"/>
              </a:endParaRPr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2517771" y="4145383"/>
              <a:ext cx="313696" cy="356535"/>
              <a:chOff x="6020125" y="4810943"/>
              <a:chExt cx="313696" cy="356535"/>
            </a:xfrm>
            <a:solidFill>
              <a:schemeClr val="bg1"/>
            </a:solidFill>
          </p:grpSpPr>
          <p:sp>
            <p:nvSpPr>
              <p:cNvPr id="56" name="Freeform 49"/>
              <p:cNvSpPr>
                <a:spLocks noEditPoints="1"/>
              </p:cNvSpPr>
              <p:nvPr/>
            </p:nvSpPr>
            <p:spPr bwMode="auto">
              <a:xfrm>
                <a:off x="6020125" y="4810943"/>
                <a:ext cx="313696" cy="356535"/>
              </a:xfrm>
              <a:custGeom>
                <a:avLst/>
                <a:gdLst>
                  <a:gd name="T0" fmla="*/ 56 w 112"/>
                  <a:gd name="T1" fmla="*/ 0 h 128"/>
                  <a:gd name="T2" fmla="*/ 0 w 112"/>
                  <a:gd name="T3" fmla="*/ 26 h 128"/>
                  <a:gd name="T4" fmla="*/ 0 w 112"/>
                  <a:gd name="T5" fmla="*/ 102 h 128"/>
                  <a:gd name="T6" fmla="*/ 56 w 112"/>
                  <a:gd name="T7" fmla="*/ 128 h 128"/>
                  <a:gd name="T8" fmla="*/ 112 w 112"/>
                  <a:gd name="T9" fmla="*/ 102 h 128"/>
                  <a:gd name="T10" fmla="*/ 112 w 112"/>
                  <a:gd name="T11" fmla="*/ 26 h 128"/>
                  <a:gd name="T12" fmla="*/ 56 w 112"/>
                  <a:gd name="T13" fmla="*/ 0 h 128"/>
                  <a:gd name="T14" fmla="*/ 104 w 112"/>
                  <a:gd name="T15" fmla="*/ 102 h 128"/>
                  <a:gd name="T16" fmla="*/ 56 w 112"/>
                  <a:gd name="T17" fmla="*/ 120 h 128"/>
                  <a:gd name="T18" fmla="*/ 8 w 112"/>
                  <a:gd name="T19" fmla="*/ 102 h 128"/>
                  <a:gd name="T20" fmla="*/ 8 w 112"/>
                  <a:gd name="T21" fmla="*/ 87 h 128"/>
                  <a:gd name="T22" fmla="*/ 56 w 112"/>
                  <a:gd name="T23" fmla="*/ 100 h 128"/>
                  <a:gd name="T24" fmla="*/ 104 w 112"/>
                  <a:gd name="T25" fmla="*/ 87 h 128"/>
                  <a:gd name="T26" fmla="*/ 104 w 112"/>
                  <a:gd name="T27" fmla="*/ 102 h 128"/>
                  <a:gd name="T28" fmla="*/ 104 w 112"/>
                  <a:gd name="T29" fmla="*/ 78 h 128"/>
                  <a:gd name="T30" fmla="*/ 104 w 112"/>
                  <a:gd name="T31" fmla="*/ 78 h 128"/>
                  <a:gd name="T32" fmla="*/ 104 w 112"/>
                  <a:gd name="T33" fmla="*/ 78 h 128"/>
                  <a:gd name="T34" fmla="*/ 56 w 112"/>
                  <a:gd name="T35" fmla="*/ 96 h 128"/>
                  <a:gd name="T36" fmla="*/ 8 w 112"/>
                  <a:gd name="T37" fmla="*/ 78 h 128"/>
                  <a:gd name="T38" fmla="*/ 8 w 112"/>
                  <a:gd name="T39" fmla="*/ 78 h 128"/>
                  <a:gd name="T40" fmla="*/ 8 w 112"/>
                  <a:gd name="T41" fmla="*/ 78 h 128"/>
                  <a:gd name="T42" fmla="*/ 8 w 112"/>
                  <a:gd name="T43" fmla="*/ 63 h 128"/>
                  <a:gd name="T44" fmla="*/ 56 w 112"/>
                  <a:gd name="T45" fmla="*/ 76 h 128"/>
                  <a:gd name="T46" fmla="*/ 104 w 112"/>
                  <a:gd name="T47" fmla="*/ 63 h 128"/>
                  <a:gd name="T48" fmla="*/ 104 w 112"/>
                  <a:gd name="T49" fmla="*/ 78 h 128"/>
                  <a:gd name="T50" fmla="*/ 104 w 112"/>
                  <a:gd name="T51" fmla="*/ 54 h 128"/>
                  <a:gd name="T52" fmla="*/ 104 w 112"/>
                  <a:gd name="T53" fmla="*/ 54 h 128"/>
                  <a:gd name="T54" fmla="*/ 104 w 112"/>
                  <a:gd name="T55" fmla="*/ 54 h 128"/>
                  <a:gd name="T56" fmla="*/ 56 w 112"/>
                  <a:gd name="T57" fmla="*/ 72 h 128"/>
                  <a:gd name="T58" fmla="*/ 8 w 112"/>
                  <a:gd name="T59" fmla="*/ 54 h 128"/>
                  <a:gd name="T60" fmla="*/ 8 w 112"/>
                  <a:gd name="T61" fmla="*/ 54 h 128"/>
                  <a:gd name="T62" fmla="*/ 8 w 112"/>
                  <a:gd name="T63" fmla="*/ 54 h 128"/>
                  <a:gd name="T64" fmla="*/ 8 w 112"/>
                  <a:gd name="T65" fmla="*/ 40 h 128"/>
                  <a:gd name="T66" fmla="*/ 56 w 112"/>
                  <a:gd name="T67" fmla="*/ 52 h 128"/>
                  <a:gd name="T68" fmla="*/ 104 w 112"/>
                  <a:gd name="T69" fmla="*/ 40 h 128"/>
                  <a:gd name="T70" fmla="*/ 104 w 112"/>
                  <a:gd name="T71" fmla="*/ 54 h 128"/>
                  <a:gd name="T72" fmla="*/ 56 w 112"/>
                  <a:gd name="T73" fmla="*/ 44 h 128"/>
                  <a:gd name="T74" fmla="*/ 8 w 112"/>
                  <a:gd name="T75" fmla="*/ 26 h 128"/>
                  <a:gd name="T76" fmla="*/ 56 w 112"/>
                  <a:gd name="T77" fmla="*/ 8 h 128"/>
                  <a:gd name="T78" fmla="*/ 104 w 112"/>
                  <a:gd name="T79" fmla="*/ 26 h 128"/>
                  <a:gd name="T80" fmla="*/ 56 w 112"/>
                  <a:gd name="T81" fmla="*/ 44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2" h="128">
                    <a:moveTo>
                      <a:pt x="56" y="0"/>
                    </a:moveTo>
                    <a:cubicBezTo>
                      <a:pt x="29" y="0"/>
                      <a:pt x="0" y="8"/>
                      <a:pt x="0" y="26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20"/>
                      <a:pt x="29" y="128"/>
                      <a:pt x="56" y="128"/>
                    </a:cubicBezTo>
                    <a:cubicBezTo>
                      <a:pt x="83" y="128"/>
                      <a:pt x="112" y="120"/>
                      <a:pt x="112" y="102"/>
                    </a:cubicBezTo>
                    <a:cubicBezTo>
                      <a:pt x="112" y="26"/>
                      <a:pt x="112" y="26"/>
                      <a:pt x="112" y="26"/>
                    </a:cubicBezTo>
                    <a:cubicBezTo>
                      <a:pt x="112" y="8"/>
                      <a:pt x="83" y="0"/>
                      <a:pt x="56" y="0"/>
                    </a:cubicBezTo>
                    <a:close/>
                    <a:moveTo>
                      <a:pt x="104" y="102"/>
                    </a:moveTo>
                    <a:cubicBezTo>
                      <a:pt x="104" y="112"/>
                      <a:pt x="83" y="120"/>
                      <a:pt x="56" y="120"/>
                    </a:cubicBezTo>
                    <a:cubicBezTo>
                      <a:pt x="29" y="120"/>
                      <a:pt x="8" y="112"/>
                      <a:pt x="8" y="102"/>
                    </a:cubicBezTo>
                    <a:cubicBezTo>
                      <a:pt x="8" y="87"/>
                      <a:pt x="8" y="87"/>
                      <a:pt x="8" y="87"/>
                    </a:cubicBezTo>
                    <a:cubicBezTo>
                      <a:pt x="16" y="96"/>
                      <a:pt x="36" y="100"/>
                      <a:pt x="56" y="100"/>
                    </a:cubicBezTo>
                    <a:cubicBezTo>
                      <a:pt x="76" y="100"/>
                      <a:pt x="96" y="96"/>
                      <a:pt x="104" y="87"/>
                    </a:cubicBezTo>
                    <a:lnTo>
                      <a:pt x="104" y="102"/>
                    </a:lnTo>
                    <a:close/>
                    <a:moveTo>
                      <a:pt x="104" y="78"/>
                    </a:moveTo>
                    <a:cubicBezTo>
                      <a:pt x="104" y="78"/>
                      <a:pt x="104" y="78"/>
                      <a:pt x="104" y="78"/>
                    </a:cubicBezTo>
                    <a:cubicBezTo>
                      <a:pt x="104" y="78"/>
                      <a:pt x="104" y="78"/>
                      <a:pt x="104" y="78"/>
                    </a:cubicBezTo>
                    <a:cubicBezTo>
                      <a:pt x="104" y="88"/>
                      <a:pt x="83" y="96"/>
                      <a:pt x="56" y="96"/>
                    </a:cubicBezTo>
                    <a:cubicBezTo>
                      <a:pt x="29" y="96"/>
                      <a:pt x="8" y="8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16" y="72"/>
                      <a:pt x="36" y="76"/>
                      <a:pt x="56" y="76"/>
                    </a:cubicBezTo>
                    <a:cubicBezTo>
                      <a:pt x="76" y="76"/>
                      <a:pt x="96" y="72"/>
                      <a:pt x="104" y="63"/>
                    </a:cubicBezTo>
                    <a:lnTo>
                      <a:pt x="104" y="78"/>
                    </a:lnTo>
                    <a:close/>
                    <a:moveTo>
                      <a:pt x="104" y="54"/>
                    </a:move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64"/>
                      <a:pt x="83" y="72"/>
                      <a:pt x="56" y="72"/>
                    </a:cubicBezTo>
                    <a:cubicBezTo>
                      <a:pt x="29" y="72"/>
                      <a:pt x="8" y="6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18" y="48"/>
                      <a:pt x="38" y="52"/>
                      <a:pt x="56" y="52"/>
                    </a:cubicBezTo>
                    <a:cubicBezTo>
                      <a:pt x="74" y="52"/>
                      <a:pt x="94" y="48"/>
                      <a:pt x="104" y="40"/>
                    </a:cubicBezTo>
                    <a:lnTo>
                      <a:pt x="104" y="54"/>
                    </a:lnTo>
                    <a:close/>
                    <a:moveTo>
                      <a:pt x="56" y="44"/>
                    </a:moveTo>
                    <a:cubicBezTo>
                      <a:pt x="29" y="44"/>
                      <a:pt x="8" y="36"/>
                      <a:pt x="8" y="26"/>
                    </a:cubicBezTo>
                    <a:cubicBezTo>
                      <a:pt x="8" y="16"/>
                      <a:pt x="29" y="8"/>
                      <a:pt x="56" y="8"/>
                    </a:cubicBezTo>
                    <a:cubicBezTo>
                      <a:pt x="83" y="8"/>
                      <a:pt x="104" y="16"/>
                      <a:pt x="104" y="26"/>
                    </a:cubicBezTo>
                    <a:cubicBezTo>
                      <a:pt x="104" y="36"/>
                      <a:pt x="83" y="44"/>
                      <a:pt x="56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57" name="Oval 50"/>
              <p:cNvSpPr>
                <a:spLocks noChangeArrowheads="1"/>
              </p:cNvSpPr>
              <p:nvPr/>
            </p:nvSpPr>
            <p:spPr bwMode="auto">
              <a:xfrm>
                <a:off x="6266106" y="5090090"/>
                <a:ext cx="22111" cy="221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58" name="Oval 51"/>
              <p:cNvSpPr>
                <a:spLocks noChangeArrowheads="1"/>
              </p:cNvSpPr>
              <p:nvPr/>
            </p:nvSpPr>
            <p:spPr bwMode="auto">
              <a:xfrm>
                <a:off x="6266106" y="5022376"/>
                <a:ext cx="22111" cy="221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59" name="Oval 52"/>
              <p:cNvSpPr>
                <a:spLocks noChangeArrowheads="1"/>
              </p:cNvSpPr>
              <p:nvPr/>
            </p:nvSpPr>
            <p:spPr bwMode="auto">
              <a:xfrm>
                <a:off x="6266106" y="4956044"/>
                <a:ext cx="22111" cy="2211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0" name="Group 59"/>
          <p:cNvGrpSpPr/>
          <p:nvPr/>
        </p:nvGrpSpPr>
        <p:grpSpPr>
          <a:xfrm>
            <a:off x="6689974" y="2305418"/>
            <a:ext cx="617935" cy="617935"/>
            <a:chOff x="8963079" y="3100785"/>
            <a:chExt cx="823913" cy="823913"/>
          </a:xfrm>
        </p:grpSpPr>
        <p:sp>
          <p:nvSpPr>
            <p:cNvPr id="61" name="Oval 68"/>
            <p:cNvSpPr>
              <a:spLocks noChangeArrowheads="1"/>
            </p:cNvSpPr>
            <p:nvPr/>
          </p:nvSpPr>
          <p:spPr bwMode="auto">
            <a:xfrm>
              <a:off x="8963079" y="3100785"/>
              <a:ext cx="823913" cy="823913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57150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900">
                <a:cs typeface="+mn-ea"/>
                <a:sym typeface="+mn-lt"/>
              </a:endParaRP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9215683" y="3334473"/>
              <a:ext cx="356535" cy="356535"/>
              <a:chOff x="5284944" y="4097872"/>
              <a:chExt cx="356535" cy="356535"/>
            </a:xfrm>
            <a:solidFill>
              <a:schemeClr val="bg1"/>
            </a:solidFill>
          </p:grpSpPr>
          <p:sp>
            <p:nvSpPr>
              <p:cNvPr id="63" name="Freeform 62"/>
              <p:cNvSpPr>
                <a:spLocks noEditPoints="1"/>
              </p:cNvSpPr>
              <p:nvPr/>
            </p:nvSpPr>
            <p:spPr bwMode="auto">
              <a:xfrm>
                <a:off x="5284944" y="4097872"/>
                <a:ext cx="356535" cy="356535"/>
              </a:xfrm>
              <a:custGeom>
                <a:avLst/>
                <a:gdLst>
                  <a:gd name="T0" fmla="*/ 83 w 128"/>
                  <a:gd name="T1" fmla="*/ 40 h 128"/>
                  <a:gd name="T2" fmla="*/ 64 w 128"/>
                  <a:gd name="T3" fmla="*/ 0 h 128"/>
                  <a:gd name="T4" fmla="*/ 36 w 128"/>
                  <a:gd name="T5" fmla="*/ 41 h 128"/>
                  <a:gd name="T6" fmla="*/ 32 w 128"/>
                  <a:gd name="T7" fmla="*/ 43 h 128"/>
                  <a:gd name="T8" fmla="*/ 12 w 128"/>
                  <a:gd name="T9" fmla="*/ 40 h 128"/>
                  <a:gd name="T10" fmla="*/ 0 w 128"/>
                  <a:gd name="T11" fmla="*/ 116 h 128"/>
                  <a:gd name="T12" fmla="*/ 24 w 128"/>
                  <a:gd name="T13" fmla="*/ 128 h 128"/>
                  <a:gd name="T14" fmla="*/ 35 w 128"/>
                  <a:gd name="T15" fmla="*/ 121 h 128"/>
                  <a:gd name="T16" fmla="*/ 36 w 128"/>
                  <a:gd name="T17" fmla="*/ 121 h 128"/>
                  <a:gd name="T18" fmla="*/ 76 w 128"/>
                  <a:gd name="T19" fmla="*/ 128 h 128"/>
                  <a:gd name="T20" fmla="*/ 112 w 128"/>
                  <a:gd name="T21" fmla="*/ 120 h 128"/>
                  <a:gd name="T22" fmla="*/ 114 w 128"/>
                  <a:gd name="T23" fmla="*/ 109 h 128"/>
                  <a:gd name="T24" fmla="*/ 121 w 128"/>
                  <a:gd name="T25" fmla="*/ 88 h 128"/>
                  <a:gd name="T26" fmla="*/ 124 w 128"/>
                  <a:gd name="T27" fmla="*/ 67 h 128"/>
                  <a:gd name="T28" fmla="*/ 128 w 128"/>
                  <a:gd name="T29" fmla="*/ 58 h 128"/>
                  <a:gd name="T30" fmla="*/ 117 w 128"/>
                  <a:gd name="T31" fmla="*/ 42 h 128"/>
                  <a:gd name="T32" fmla="*/ 24 w 128"/>
                  <a:gd name="T33" fmla="*/ 120 h 128"/>
                  <a:gd name="T34" fmla="*/ 8 w 128"/>
                  <a:gd name="T35" fmla="*/ 116 h 128"/>
                  <a:gd name="T36" fmla="*/ 12 w 128"/>
                  <a:gd name="T37" fmla="*/ 48 h 128"/>
                  <a:gd name="T38" fmla="*/ 28 w 128"/>
                  <a:gd name="T39" fmla="*/ 52 h 128"/>
                  <a:gd name="T40" fmla="*/ 120 w 128"/>
                  <a:gd name="T41" fmla="*/ 58 h 128"/>
                  <a:gd name="T42" fmla="*/ 104 w 128"/>
                  <a:gd name="T43" fmla="*/ 64 h 128"/>
                  <a:gd name="T44" fmla="*/ 104 w 128"/>
                  <a:gd name="T45" fmla="*/ 68 h 128"/>
                  <a:gd name="T46" fmla="*/ 118 w 128"/>
                  <a:gd name="T47" fmla="*/ 75 h 128"/>
                  <a:gd name="T48" fmla="*/ 100 w 128"/>
                  <a:gd name="T49" fmla="*/ 84 h 128"/>
                  <a:gd name="T50" fmla="*/ 100 w 128"/>
                  <a:gd name="T51" fmla="*/ 88 h 128"/>
                  <a:gd name="T52" fmla="*/ 113 w 128"/>
                  <a:gd name="T53" fmla="*/ 96 h 128"/>
                  <a:gd name="T54" fmla="*/ 96 w 128"/>
                  <a:gd name="T55" fmla="*/ 104 h 128"/>
                  <a:gd name="T56" fmla="*/ 96 w 128"/>
                  <a:gd name="T57" fmla="*/ 108 h 128"/>
                  <a:gd name="T58" fmla="*/ 106 w 128"/>
                  <a:gd name="T59" fmla="*/ 114 h 128"/>
                  <a:gd name="T60" fmla="*/ 98 w 128"/>
                  <a:gd name="T61" fmla="*/ 120 h 128"/>
                  <a:gd name="T62" fmla="*/ 54 w 128"/>
                  <a:gd name="T63" fmla="*/ 117 h 128"/>
                  <a:gd name="T64" fmla="*/ 32 w 128"/>
                  <a:gd name="T65" fmla="*/ 110 h 128"/>
                  <a:gd name="T66" fmla="*/ 35 w 128"/>
                  <a:gd name="T67" fmla="*/ 50 h 128"/>
                  <a:gd name="T68" fmla="*/ 60 w 128"/>
                  <a:gd name="T69" fmla="*/ 12 h 128"/>
                  <a:gd name="T70" fmla="*/ 76 w 128"/>
                  <a:gd name="T71" fmla="*/ 27 h 128"/>
                  <a:gd name="T72" fmla="*/ 115 w 128"/>
                  <a:gd name="T73" fmla="*/ 50 h 128"/>
                  <a:gd name="T74" fmla="*/ 120 w 128"/>
                  <a:gd name="T75" fmla="*/ 5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8" h="128">
                    <a:moveTo>
                      <a:pt x="117" y="42"/>
                    </a:moveTo>
                    <a:cubicBezTo>
                      <a:pt x="112" y="41"/>
                      <a:pt x="100" y="41"/>
                      <a:pt x="83" y="40"/>
                    </a:cubicBezTo>
                    <a:cubicBezTo>
                      <a:pt x="84" y="36"/>
                      <a:pt x="84" y="33"/>
                      <a:pt x="84" y="27"/>
                    </a:cubicBezTo>
                    <a:cubicBezTo>
                      <a:pt x="84" y="13"/>
                      <a:pt x="73" y="0"/>
                      <a:pt x="64" y="0"/>
                    </a:cubicBezTo>
                    <a:cubicBezTo>
                      <a:pt x="57" y="0"/>
                      <a:pt x="52" y="5"/>
                      <a:pt x="52" y="12"/>
                    </a:cubicBezTo>
                    <a:cubicBezTo>
                      <a:pt x="52" y="20"/>
                      <a:pt x="49" y="34"/>
                      <a:pt x="36" y="41"/>
                    </a:cubicBezTo>
                    <a:cubicBezTo>
                      <a:pt x="35" y="41"/>
                      <a:pt x="32" y="43"/>
                      <a:pt x="32" y="43"/>
                    </a:cubicBezTo>
                    <a:cubicBezTo>
                      <a:pt x="32" y="43"/>
                      <a:pt x="32" y="43"/>
                      <a:pt x="32" y="43"/>
                    </a:cubicBezTo>
                    <a:cubicBezTo>
                      <a:pt x="30" y="41"/>
                      <a:pt x="27" y="40"/>
                      <a:pt x="24" y="40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5" y="40"/>
                      <a:pt x="0" y="45"/>
                      <a:pt x="0" y="52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0" y="123"/>
                      <a:pt x="5" y="128"/>
                      <a:pt x="12" y="128"/>
                    </a:cubicBezTo>
                    <a:cubicBezTo>
                      <a:pt x="24" y="128"/>
                      <a:pt x="24" y="128"/>
                      <a:pt x="24" y="128"/>
                    </a:cubicBezTo>
                    <a:cubicBezTo>
                      <a:pt x="29" y="128"/>
                      <a:pt x="33" y="125"/>
                      <a:pt x="35" y="121"/>
                    </a:cubicBezTo>
                    <a:cubicBezTo>
                      <a:pt x="35" y="121"/>
                      <a:pt x="35" y="121"/>
                      <a:pt x="35" y="121"/>
                    </a:cubicBezTo>
                    <a:cubicBezTo>
                      <a:pt x="35" y="121"/>
                      <a:pt x="35" y="121"/>
                      <a:pt x="36" y="121"/>
                    </a:cubicBezTo>
                    <a:cubicBezTo>
                      <a:pt x="36" y="121"/>
                      <a:pt x="36" y="121"/>
                      <a:pt x="36" y="121"/>
                    </a:cubicBezTo>
                    <a:cubicBezTo>
                      <a:pt x="38" y="122"/>
                      <a:pt x="43" y="123"/>
                      <a:pt x="52" y="125"/>
                    </a:cubicBezTo>
                    <a:cubicBezTo>
                      <a:pt x="54" y="126"/>
                      <a:pt x="65" y="128"/>
                      <a:pt x="76" y="128"/>
                    </a:cubicBezTo>
                    <a:cubicBezTo>
                      <a:pt x="98" y="128"/>
                      <a:pt x="98" y="128"/>
                      <a:pt x="98" y="128"/>
                    </a:cubicBezTo>
                    <a:cubicBezTo>
                      <a:pt x="105" y="128"/>
                      <a:pt x="109" y="125"/>
                      <a:pt x="112" y="120"/>
                    </a:cubicBezTo>
                    <a:cubicBezTo>
                      <a:pt x="112" y="120"/>
                      <a:pt x="113" y="118"/>
                      <a:pt x="114" y="116"/>
                    </a:cubicBezTo>
                    <a:cubicBezTo>
                      <a:pt x="115" y="114"/>
                      <a:pt x="115" y="112"/>
                      <a:pt x="114" y="109"/>
                    </a:cubicBezTo>
                    <a:cubicBezTo>
                      <a:pt x="118" y="106"/>
                      <a:pt x="120" y="102"/>
                      <a:pt x="121" y="99"/>
                    </a:cubicBezTo>
                    <a:cubicBezTo>
                      <a:pt x="122" y="94"/>
                      <a:pt x="122" y="90"/>
                      <a:pt x="121" y="88"/>
                    </a:cubicBezTo>
                    <a:cubicBezTo>
                      <a:pt x="123" y="85"/>
                      <a:pt x="125" y="82"/>
                      <a:pt x="126" y="77"/>
                    </a:cubicBezTo>
                    <a:cubicBezTo>
                      <a:pt x="127" y="73"/>
                      <a:pt x="126" y="70"/>
                      <a:pt x="124" y="67"/>
                    </a:cubicBezTo>
                    <a:cubicBezTo>
                      <a:pt x="127" y="65"/>
                      <a:pt x="128" y="61"/>
                      <a:pt x="128" y="58"/>
                    </a:cubicBezTo>
                    <a:cubicBezTo>
                      <a:pt x="128" y="58"/>
                      <a:pt x="128" y="58"/>
                      <a:pt x="128" y="58"/>
                    </a:cubicBezTo>
                    <a:cubicBezTo>
                      <a:pt x="128" y="57"/>
                      <a:pt x="128" y="57"/>
                      <a:pt x="128" y="56"/>
                    </a:cubicBezTo>
                    <a:cubicBezTo>
                      <a:pt x="128" y="51"/>
                      <a:pt x="125" y="44"/>
                      <a:pt x="117" y="42"/>
                    </a:cubicBezTo>
                    <a:close/>
                    <a:moveTo>
                      <a:pt x="28" y="116"/>
                    </a:moveTo>
                    <a:cubicBezTo>
                      <a:pt x="28" y="118"/>
                      <a:pt x="26" y="120"/>
                      <a:pt x="24" y="120"/>
                    </a:cubicBezTo>
                    <a:cubicBezTo>
                      <a:pt x="12" y="120"/>
                      <a:pt x="12" y="120"/>
                      <a:pt x="12" y="120"/>
                    </a:cubicBezTo>
                    <a:cubicBezTo>
                      <a:pt x="10" y="120"/>
                      <a:pt x="8" y="118"/>
                      <a:pt x="8" y="116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50"/>
                      <a:pt x="10" y="48"/>
                      <a:pt x="12" y="4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6" y="48"/>
                      <a:pt x="28" y="50"/>
                      <a:pt x="28" y="52"/>
                    </a:cubicBezTo>
                    <a:lnTo>
                      <a:pt x="28" y="116"/>
                    </a:lnTo>
                    <a:close/>
                    <a:moveTo>
                      <a:pt x="120" y="58"/>
                    </a:moveTo>
                    <a:cubicBezTo>
                      <a:pt x="120" y="60"/>
                      <a:pt x="119" y="64"/>
                      <a:pt x="112" y="64"/>
                    </a:cubicBezTo>
                    <a:cubicBezTo>
                      <a:pt x="106" y="64"/>
                      <a:pt x="104" y="64"/>
                      <a:pt x="104" y="64"/>
                    </a:cubicBezTo>
                    <a:cubicBezTo>
                      <a:pt x="103" y="64"/>
                      <a:pt x="102" y="65"/>
                      <a:pt x="102" y="66"/>
                    </a:cubicBezTo>
                    <a:cubicBezTo>
                      <a:pt x="102" y="67"/>
                      <a:pt x="103" y="68"/>
                      <a:pt x="104" y="68"/>
                    </a:cubicBezTo>
                    <a:cubicBezTo>
                      <a:pt x="104" y="68"/>
                      <a:pt x="106" y="68"/>
                      <a:pt x="112" y="68"/>
                    </a:cubicBezTo>
                    <a:cubicBezTo>
                      <a:pt x="118" y="68"/>
                      <a:pt x="119" y="73"/>
                      <a:pt x="118" y="75"/>
                    </a:cubicBezTo>
                    <a:cubicBezTo>
                      <a:pt x="118" y="78"/>
                      <a:pt x="116" y="84"/>
                      <a:pt x="110" y="84"/>
                    </a:cubicBezTo>
                    <a:cubicBezTo>
                      <a:pt x="103" y="84"/>
                      <a:pt x="100" y="84"/>
                      <a:pt x="100" y="84"/>
                    </a:cubicBezTo>
                    <a:cubicBezTo>
                      <a:pt x="99" y="84"/>
                      <a:pt x="98" y="85"/>
                      <a:pt x="98" y="86"/>
                    </a:cubicBezTo>
                    <a:cubicBezTo>
                      <a:pt x="98" y="87"/>
                      <a:pt x="99" y="88"/>
                      <a:pt x="100" y="88"/>
                    </a:cubicBezTo>
                    <a:cubicBezTo>
                      <a:pt x="100" y="88"/>
                      <a:pt x="105" y="88"/>
                      <a:pt x="108" y="88"/>
                    </a:cubicBezTo>
                    <a:cubicBezTo>
                      <a:pt x="115" y="88"/>
                      <a:pt x="114" y="93"/>
                      <a:pt x="113" y="96"/>
                    </a:cubicBezTo>
                    <a:cubicBezTo>
                      <a:pt x="112" y="100"/>
                      <a:pt x="111" y="104"/>
                      <a:pt x="103" y="104"/>
                    </a:cubicBezTo>
                    <a:cubicBezTo>
                      <a:pt x="100" y="104"/>
                      <a:pt x="96" y="104"/>
                      <a:pt x="96" y="104"/>
                    </a:cubicBezTo>
                    <a:cubicBezTo>
                      <a:pt x="95" y="104"/>
                      <a:pt x="94" y="105"/>
                      <a:pt x="94" y="106"/>
                    </a:cubicBezTo>
                    <a:cubicBezTo>
                      <a:pt x="94" y="107"/>
                      <a:pt x="95" y="108"/>
                      <a:pt x="96" y="108"/>
                    </a:cubicBezTo>
                    <a:cubicBezTo>
                      <a:pt x="96" y="108"/>
                      <a:pt x="99" y="108"/>
                      <a:pt x="102" y="108"/>
                    </a:cubicBezTo>
                    <a:cubicBezTo>
                      <a:pt x="107" y="108"/>
                      <a:pt x="107" y="112"/>
                      <a:pt x="106" y="114"/>
                    </a:cubicBezTo>
                    <a:cubicBezTo>
                      <a:pt x="106" y="115"/>
                      <a:pt x="105" y="116"/>
                      <a:pt x="105" y="117"/>
                    </a:cubicBezTo>
                    <a:cubicBezTo>
                      <a:pt x="104" y="119"/>
                      <a:pt x="102" y="120"/>
                      <a:pt x="98" y="120"/>
                    </a:cubicBezTo>
                    <a:cubicBezTo>
                      <a:pt x="76" y="120"/>
                      <a:pt x="76" y="120"/>
                      <a:pt x="76" y="120"/>
                    </a:cubicBezTo>
                    <a:cubicBezTo>
                      <a:pt x="65" y="120"/>
                      <a:pt x="54" y="118"/>
                      <a:pt x="54" y="117"/>
                    </a:cubicBezTo>
                    <a:cubicBezTo>
                      <a:pt x="37" y="114"/>
                      <a:pt x="36" y="113"/>
                      <a:pt x="35" y="113"/>
                    </a:cubicBezTo>
                    <a:cubicBezTo>
                      <a:pt x="35" y="113"/>
                      <a:pt x="32" y="112"/>
                      <a:pt x="32" y="110"/>
                    </a:cubicBezTo>
                    <a:cubicBezTo>
                      <a:pt x="32" y="54"/>
                      <a:pt x="32" y="54"/>
                      <a:pt x="32" y="54"/>
                    </a:cubicBezTo>
                    <a:cubicBezTo>
                      <a:pt x="32" y="52"/>
                      <a:pt x="33" y="51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54" y="42"/>
                      <a:pt x="60" y="26"/>
                      <a:pt x="60" y="12"/>
                    </a:cubicBezTo>
                    <a:cubicBezTo>
                      <a:pt x="60" y="10"/>
                      <a:pt x="62" y="8"/>
                      <a:pt x="64" y="8"/>
                    </a:cubicBezTo>
                    <a:cubicBezTo>
                      <a:pt x="68" y="8"/>
                      <a:pt x="76" y="16"/>
                      <a:pt x="76" y="27"/>
                    </a:cubicBezTo>
                    <a:cubicBezTo>
                      <a:pt x="76" y="36"/>
                      <a:pt x="75" y="38"/>
                      <a:pt x="72" y="48"/>
                    </a:cubicBezTo>
                    <a:cubicBezTo>
                      <a:pt x="112" y="48"/>
                      <a:pt x="112" y="49"/>
                      <a:pt x="115" y="50"/>
                    </a:cubicBezTo>
                    <a:cubicBezTo>
                      <a:pt x="120" y="51"/>
                      <a:pt x="120" y="54"/>
                      <a:pt x="120" y="56"/>
                    </a:cubicBezTo>
                    <a:cubicBezTo>
                      <a:pt x="120" y="57"/>
                      <a:pt x="120" y="57"/>
                      <a:pt x="1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64" name="Freeform 63"/>
              <p:cNvSpPr>
                <a:spLocks noEditPoints="1"/>
              </p:cNvSpPr>
              <p:nvPr/>
            </p:nvSpPr>
            <p:spPr bwMode="auto">
              <a:xfrm>
                <a:off x="5318110" y="4386693"/>
                <a:ext cx="33166" cy="34548"/>
              </a:xfrm>
              <a:custGeom>
                <a:avLst/>
                <a:gdLst>
                  <a:gd name="T0" fmla="*/ 6 w 12"/>
                  <a:gd name="T1" fmla="*/ 0 h 12"/>
                  <a:gd name="T2" fmla="*/ 0 w 12"/>
                  <a:gd name="T3" fmla="*/ 6 h 12"/>
                  <a:gd name="T4" fmla="*/ 6 w 12"/>
                  <a:gd name="T5" fmla="*/ 12 h 12"/>
                  <a:gd name="T6" fmla="*/ 12 w 12"/>
                  <a:gd name="T7" fmla="*/ 6 h 12"/>
                  <a:gd name="T8" fmla="*/ 6 w 12"/>
                  <a:gd name="T9" fmla="*/ 0 h 12"/>
                  <a:gd name="T10" fmla="*/ 6 w 12"/>
                  <a:gd name="T11" fmla="*/ 8 h 12"/>
                  <a:gd name="T12" fmla="*/ 4 w 12"/>
                  <a:gd name="T13" fmla="*/ 6 h 12"/>
                  <a:gd name="T14" fmla="*/ 6 w 12"/>
                  <a:gd name="T15" fmla="*/ 4 h 12"/>
                  <a:gd name="T16" fmla="*/ 8 w 12"/>
                  <a:gd name="T17" fmla="*/ 6 h 12"/>
                  <a:gd name="T18" fmla="*/ 6 w 12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2">
                    <a:moveTo>
                      <a:pt x="6" y="0"/>
                    </a:move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9" y="12"/>
                      <a:pt x="12" y="9"/>
                      <a:pt x="12" y="6"/>
                    </a:cubicBezTo>
                    <a:cubicBezTo>
                      <a:pt x="12" y="3"/>
                      <a:pt x="9" y="0"/>
                      <a:pt x="6" y="0"/>
                    </a:cubicBezTo>
                    <a:close/>
                    <a:moveTo>
                      <a:pt x="6" y="8"/>
                    </a:moveTo>
                    <a:cubicBezTo>
                      <a:pt x="5" y="8"/>
                      <a:pt x="4" y="7"/>
                      <a:pt x="4" y="6"/>
                    </a:cubicBezTo>
                    <a:cubicBezTo>
                      <a:pt x="4" y="5"/>
                      <a:pt x="5" y="4"/>
                      <a:pt x="6" y="4"/>
                    </a:cubicBezTo>
                    <a:cubicBezTo>
                      <a:pt x="7" y="4"/>
                      <a:pt x="8" y="5"/>
                      <a:pt x="8" y="6"/>
                    </a:cubicBezTo>
                    <a:cubicBezTo>
                      <a:pt x="8" y="7"/>
                      <a:pt x="7" y="8"/>
                      <a:pt x="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5" name="Group 64"/>
          <p:cNvGrpSpPr/>
          <p:nvPr/>
        </p:nvGrpSpPr>
        <p:grpSpPr>
          <a:xfrm>
            <a:off x="7146828" y="3341209"/>
            <a:ext cx="617935" cy="617935"/>
            <a:chOff x="9572218" y="4481840"/>
            <a:chExt cx="823913" cy="823913"/>
          </a:xfrm>
        </p:grpSpPr>
        <p:sp>
          <p:nvSpPr>
            <p:cNvPr id="66" name="Oval 65"/>
            <p:cNvSpPr>
              <a:spLocks noChangeArrowheads="1"/>
            </p:cNvSpPr>
            <p:nvPr/>
          </p:nvSpPr>
          <p:spPr bwMode="auto">
            <a:xfrm>
              <a:off x="9572218" y="4481840"/>
              <a:ext cx="823913" cy="823913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57150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900">
                <a:cs typeface="+mn-ea"/>
                <a:sym typeface="+mn-lt"/>
              </a:endParaRPr>
            </a:p>
          </p:txBody>
        </p:sp>
        <p:sp>
          <p:nvSpPr>
            <p:cNvPr id="67" name="Freeform 5"/>
            <p:cNvSpPr>
              <a:spLocks noEditPoints="1"/>
            </p:cNvSpPr>
            <p:nvPr/>
          </p:nvSpPr>
          <p:spPr bwMode="auto">
            <a:xfrm>
              <a:off x="9811434" y="4726770"/>
              <a:ext cx="345480" cy="345480"/>
            </a:xfrm>
            <a:custGeom>
              <a:avLst/>
              <a:gdLst>
                <a:gd name="T0" fmla="*/ 0 w 124"/>
                <a:gd name="T1" fmla="*/ 62 h 124"/>
                <a:gd name="T2" fmla="*/ 124 w 124"/>
                <a:gd name="T3" fmla="*/ 62 h 124"/>
                <a:gd name="T4" fmla="*/ 116 w 124"/>
                <a:gd name="T5" fmla="*/ 60 h 124"/>
                <a:gd name="T6" fmla="*/ 87 w 124"/>
                <a:gd name="T7" fmla="*/ 35 h 124"/>
                <a:gd name="T8" fmla="*/ 116 w 124"/>
                <a:gd name="T9" fmla="*/ 60 h 124"/>
                <a:gd name="T10" fmla="*/ 43 w 124"/>
                <a:gd name="T11" fmla="*/ 95 h 124"/>
                <a:gd name="T12" fmla="*/ 60 w 124"/>
                <a:gd name="T13" fmla="*/ 116 h 124"/>
                <a:gd name="T14" fmla="*/ 64 w 124"/>
                <a:gd name="T15" fmla="*/ 8 h 124"/>
                <a:gd name="T16" fmla="*/ 64 w 124"/>
                <a:gd name="T17" fmla="*/ 36 h 124"/>
                <a:gd name="T18" fmla="*/ 64 w 124"/>
                <a:gd name="T19" fmla="*/ 8 h 124"/>
                <a:gd name="T20" fmla="*/ 100 w 124"/>
                <a:gd name="T21" fmla="*/ 23 h 124"/>
                <a:gd name="T22" fmla="*/ 71 w 124"/>
                <a:gd name="T23" fmla="*/ 9 h 124"/>
                <a:gd name="T24" fmla="*/ 60 w 124"/>
                <a:gd name="T25" fmla="*/ 36 h 124"/>
                <a:gd name="T26" fmla="*/ 60 w 124"/>
                <a:gd name="T27" fmla="*/ 8 h 124"/>
                <a:gd name="T28" fmla="*/ 38 w 124"/>
                <a:gd name="T29" fmla="*/ 31 h 124"/>
                <a:gd name="T30" fmla="*/ 53 w 124"/>
                <a:gd name="T31" fmla="*/ 9 h 124"/>
                <a:gd name="T32" fmla="*/ 40 w 124"/>
                <a:gd name="T33" fmla="*/ 36 h 124"/>
                <a:gd name="T34" fmla="*/ 60 w 124"/>
                <a:gd name="T35" fmla="*/ 60 h 124"/>
                <a:gd name="T36" fmla="*/ 40 w 124"/>
                <a:gd name="T37" fmla="*/ 36 h 124"/>
                <a:gd name="T38" fmla="*/ 60 w 124"/>
                <a:gd name="T39" fmla="*/ 88 h 124"/>
                <a:gd name="T40" fmla="*/ 36 w 124"/>
                <a:gd name="T41" fmla="*/ 64 h 124"/>
                <a:gd name="T42" fmla="*/ 53 w 124"/>
                <a:gd name="T43" fmla="*/ 115 h 124"/>
                <a:gd name="T44" fmla="*/ 40 w 124"/>
                <a:gd name="T45" fmla="*/ 96 h 124"/>
                <a:gd name="T46" fmla="*/ 64 w 124"/>
                <a:gd name="T47" fmla="*/ 116 h 124"/>
                <a:gd name="T48" fmla="*/ 81 w 124"/>
                <a:gd name="T49" fmla="*/ 95 h 124"/>
                <a:gd name="T50" fmla="*/ 64 w 124"/>
                <a:gd name="T51" fmla="*/ 116 h 124"/>
                <a:gd name="T52" fmla="*/ 97 w 124"/>
                <a:gd name="T53" fmla="*/ 103 h 124"/>
                <a:gd name="T54" fmla="*/ 84 w 124"/>
                <a:gd name="T55" fmla="*/ 96 h 124"/>
                <a:gd name="T56" fmla="*/ 64 w 124"/>
                <a:gd name="T57" fmla="*/ 88 h 124"/>
                <a:gd name="T58" fmla="*/ 88 w 124"/>
                <a:gd name="T59" fmla="*/ 64 h 124"/>
                <a:gd name="T60" fmla="*/ 64 w 124"/>
                <a:gd name="T61" fmla="*/ 60 h 124"/>
                <a:gd name="T62" fmla="*/ 84 w 124"/>
                <a:gd name="T63" fmla="*/ 36 h 124"/>
                <a:gd name="T64" fmla="*/ 64 w 124"/>
                <a:gd name="T65" fmla="*/ 60 h 124"/>
                <a:gd name="T66" fmla="*/ 37 w 124"/>
                <a:gd name="T67" fmla="*/ 35 h 124"/>
                <a:gd name="T68" fmla="*/ 8 w 124"/>
                <a:gd name="T69" fmla="*/ 60 h 124"/>
                <a:gd name="T70" fmla="*/ 8 w 124"/>
                <a:gd name="T71" fmla="*/ 64 h 124"/>
                <a:gd name="T72" fmla="*/ 38 w 124"/>
                <a:gd name="T73" fmla="*/ 93 h 124"/>
                <a:gd name="T74" fmla="*/ 8 w 124"/>
                <a:gd name="T75" fmla="*/ 64 h 124"/>
                <a:gd name="T76" fmla="*/ 86 w 124"/>
                <a:gd name="T77" fmla="*/ 93 h 124"/>
                <a:gd name="T78" fmla="*/ 116 w 124"/>
                <a:gd name="T79" fmla="*/ 6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4" h="124">
                  <a:moveTo>
                    <a:pt x="62" y="0"/>
                  </a:moveTo>
                  <a:cubicBezTo>
                    <a:pt x="28" y="0"/>
                    <a:pt x="0" y="28"/>
                    <a:pt x="0" y="62"/>
                  </a:cubicBezTo>
                  <a:cubicBezTo>
                    <a:pt x="0" y="96"/>
                    <a:pt x="28" y="124"/>
                    <a:pt x="62" y="124"/>
                  </a:cubicBezTo>
                  <a:cubicBezTo>
                    <a:pt x="96" y="124"/>
                    <a:pt x="124" y="96"/>
                    <a:pt x="124" y="62"/>
                  </a:cubicBezTo>
                  <a:cubicBezTo>
                    <a:pt x="124" y="28"/>
                    <a:pt x="96" y="0"/>
                    <a:pt x="62" y="0"/>
                  </a:cubicBezTo>
                  <a:close/>
                  <a:moveTo>
                    <a:pt x="116" y="60"/>
                  </a:moveTo>
                  <a:cubicBezTo>
                    <a:pt x="92" y="60"/>
                    <a:pt x="92" y="60"/>
                    <a:pt x="92" y="60"/>
                  </a:cubicBezTo>
                  <a:cubicBezTo>
                    <a:pt x="92" y="51"/>
                    <a:pt x="90" y="43"/>
                    <a:pt x="87" y="35"/>
                  </a:cubicBezTo>
                  <a:cubicBezTo>
                    <a:pt x="93" y="33"/>
                    <a:pt x="98" y="30"/>
                    <a:pt x="102" y="26"/>
                  </a:cubicBezTo>
                  <a:cubicBezTo>
                    <a:pt x="110" y="35"/>
                    <a:pt x="115" y="47"/>
                    <a:pt x="116" y="60"/>
                  </a:cubicBezTo>
                  <a:close/>
                  <a:moveTo>
                    <a:pt x="60" y="116"/>
                  </a:moveTo>
                  <a:cubicBezTo>
                    <a:pt x="53" y="110"/>
                    <a:pt x="48" y="103"/>
                    <a:pt x="43" y="95"/>
                  </a:cubicBezTo>
                  <a:cubicBezTo>
                    <a:pt x="49" y="93"/>
                    <a:pt x="54" y="92"/>
                    <a:pt x="60" y="92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0" y="116"/>
                    <a:pt x="60" y="116"/>
                    <a:pt x="60" y="116"/>
                  </a:cubicBezTo>
                  <a:close/>
                  <a:moveTo>
                    <a:pt x="64" y="8"/>
                  </a:moveTo>
                  <a:cubicBezTo>
                    <a:pt x="72" y="14"/>
                    <a:pt x="78" y="23"/>
                    <a:pt x="82" y="33"/>
                  </a:cubicBezTo>
                  <a:cubicBezTo>
                    <a:pt x="76" y="35"/>
                    <a:pt x="70" y="36"/>
                    <a:pt x="64" y="36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lose/>
                  <a:moveTo>
                    <a:pt x="71" y="9"/>
                  </a:moveTo>
                  <a:cubicBezTo>
                    <a:pt x="82" y="11"/>
                    <a:pt x="92" y="16"/>
                    <a:pt x="100" y="23"/>
                  </a:cubicBezTo>
                  <a:cubicBezTo>
                    <a:pt x="95" y="26"/>
                    <a:pt x="91" y="29"/>
                    <a:pt x="86" y="31"/>
                  </a:cubicBezTo>
                  <a:cubicBezTo>
                    <a:pt x="82" y="23"/>
                    <a:pt x="77" y="15"/>
                    <a:pt x="71" y="9"/>
                  </a:cubicBezTo>
                  <a:close/>
                  <a:moveTo>
                    <a:pt x="60" y="8"/>
                  </a:moveTo>
                  <a:cubicBezTo>
                    <a:pt x="60" y="36"/>
                    <a:pt x="60" y="36"/>
                    <a:pt x="60" y="36"/>
                  </a:cubicBezTo>
                  <a:cubicBezTo>
                    <a:pt x="54" y="36"/>
                    <a:pt x="48" y="35"/>
                    <a:pt x="42" y="33"/>
                  </a:cubicBezTo>
                  <a:cubicBezTo>
                    <a:pt x="46" y="23"/>
                    <a:pt x="52" y="14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38" y="31"/>
                  </a:moveTo>
                  <a:cubicBezTo>
                    <a:pt x="33" y="29"/>
                    <a:pt x="29" y="26"/>
                    <a:pt x="24" y="23"/>
                  </a:cubicBezTo>
                  <a:cubicBezTo>
                    <a:pt x="32" y="16"/>
                    <a:pt x="42" y="11"/>
                    <a:pt x="53" y="9"/>
                  </a:cubicBezTo>
                  <a:cubicBezTo>
                    <a:pt x="47" y="15"/>
                    <a:pt x="42" y="23"/>
                    <a:pt x="38" y="31"/>
                  </a:cubicBezTo>
                  <a:close/>
                  <a:moveTo>
                    <a:pt x="40" y="36"/>
                  </a:moveTo>
                  <a:cubicBezTo>
                    <a:pt x="47" y="38"/>
                    <a:pt x="53" y="40"/>
                    <a:pt x="60" y="4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52"/>
                    <a:pt x="38" y="44"/>
                    <a:pt x="40" y="36"/>
                  </a:cubicBezTo>
                  <a:close/>
                  <a:moveTo>
                    <a:pt x="60" y="64"/>
                  </a:moveTo>
                  <a:cubicBezTo>
                    <a:pt x="60" y="88"/>
                    <a:pt x="60" y="88"/>
                    <a:pt x="60" y="88"/>
                  </a:cubicBezTo>
                  <a:cubicBezTo>
                    <a:pt x="54" y="88"/>
                    <a:pt x="48" y="89"/>
                    <a:pt x="42" y="91"/>
                  </a:cubicBezTo>
                  <a:cubicBezTo>
                    <a:pt x="38" y="83"/>
                    <a:pt x="36" y="74"/>
                    <a:pt x="36" y="64"/>
                  </a:cubicBezTo>
                  <a:lnTo>
                    <a:pt x="60" y="64"/>
                  </a:lnTo>
                  <a:close/>
                  <a:moveTo>
                    <a:pt x="53" y="115"/>
                  </a:moveTo>
                  <a:cubicBezTo>
                    <a:pt x="43" y="114"/>
                    <a:pt x="34" y="109"/>
                    <a:pt x="27" y="103"/>
                  </a:cubicBezTo>
                  <a:cubicBezTo>
                    <a:pt x="31" y="100"/>
                    <a:pt x="35" y="98"/>
                    <a:pt x="40" y="96"/>
                  </a:cubicBezTo>
                  <a:cubicBezTo>
                    <a:pt x="43" y="103"/>
                    <a:pt x="48" y="110"/>
                    <a:pt x="53" y="115"/>
                  </a:cubicBezTo>
                  <a:close/>
                  <a:moveTo>
                    <a:pt x="64" y="116"/>
                  </a:moveTo>
                  <a:cubicBezTo>
                    <a:pt x="64" y="92"/>
                    <a:pt x="64" y="92"/>
                    <a:pt x="64" y="92"/>
                  </a:cubicBezTo>
                  <a:cubicBezTo>
                    <a:pt x="70" y="92"/>
                    <a:pt x="75" y="93"/>
                    <a:pt x="81" y="95"/>
                  </a:cubicBezTo>
                  <a:cubicBezTo>
                    <a:pt x="76" y="103"/>
                    <a:pt x="71" y="110"/>
                    <a:pt x="64" y="116"/>
                  </a:cubicBezTo>
                  <a:cubicBezTo>
                    <a:pt x="64" y="116"/>
                    <a:pt x="64" y="116"/>
                    <a:pt x="64" y="116"/>
                  </a:cubicBezTo>
                  <a:close/>
                  <a:moveTo>
                    <a:pt x="84" y="96"/>
                  </a:moveTo>
                  <a:cubicBezTo>
                    <a:pt x="89" y="98"/>
                    <a:pt x="93" y="100"/>
                    <a:pt x="97" y="103"/>
                  </a:cubicBezTo>
                  <a:cubicBezTo>
                    <a:pt x="90" y="109"/>
                    <a:pt x="81" y="114"/>
                    <a:pt x="71" y="115"/>
                  </a:cubicBezTo>
                  <a:cubicBezTo>
                    <a:pt x="76" y="110"/>
                    <a:pt x="81" y="103"/>
                    <a:pt x="84" y="96"/>
                  </a:cubicBezTo>
                  <a:close/>
                  <a:moveTo>
                    <a:pt x="82" y="91"/>
                  </a:moveTo>
                  <a:cubicBezTo>
                    <a:pt x="76" y="89"/>
                    <a:pt x="70" y="88"/>
                    <a:pt x="64" y="88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74"/>
                    <a:pt x="86" y="83"/>
                    <a:pt x="82" y="91"/>
                  </a:cubicBezTo>
                  <a:close/>
                  <a:moveTo>
                    <a:pt x="64" y="6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71" y="40"/>
                    <a:pt x="77" y="38"/>
                    <a:pt x="84" y="36"/>
                  </a:cubicBezTo>
                  <a:cubicBezTo>
                    <a:pt x="86" y="44"/>
                    <a:pt x="88" y="52"/>
                    <a:pt x="88" y="60"/>
                  </a:cubicBezTo>
                  <a:lnTo>
                    <a:pt x="64" y="60"/>
                  </a:lnTo>
                  <a:close/>
                  <a:moveTo>
                    <a:pt x="22" y="26"/>
                  </a:moveTo>
                  <a:cubicBezTo>
                    <a:pt x="26" y="30"/>
                    <a:pt x="31" y="33"/>
                    <a:pt x="37" y="35"/>
                  </a:cubicBezTo>
                  <a:cubicBezTo>
                    <a:pt x="34" y="43"/>
                    <a:pt x="32" y="51"/>
                    <a:pt x="32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47"/>
                    <a:pt x="14" y="35"/>
                    <a:pt x="22" y="26"/>
                  </a:cubicBezTo>
                  <a:close/>
                  <a:moveTo>
                    <a:pt x="8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32" y="74"/>
                    <a:pt x="34" y="84"/>
                    <a:pt x="38" y="93"/>
                  </a:cubicBezTo>
                  <a:cubicBezTo>
                    <a:pt x="33" y="95"/>
                    <a:pt x="28" y="97"/>
                    <a:pt x="24" y="100"/>
                  </a:cubicBezTo>
                  <a:cubicBezTo>
                    <a:pt x="15" y="91"/>
                    <a:pt x="9" y="78"/>
                    <a:pt x="8" y="64"/>
                  </a:cubicBezTo>
                  <a:close/>
                  <a:moveTo>
                    <a:pt x="100" y="100"/>
                  </a:moveTo>
                  <a:cubicBezTo>
                    <a:pt x="96" y="97"/>
                    <a:pt x="91" y="95"/>
                    <a:pt x="86" y="93"/>
                  </a:cubicBezTo>
                  <a:cubicBezTo>
                    <a:pt x="90" y="84"/>
                    <a:pt x="92" y="74"/>
                    <a:pt x="92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78"/>
                    <a:pt x="109" y="91"/>
                    <a:pt x="100" y="1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900"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985460" y="1550860"/>
            <a:ext cx="4910803" cy="2751534"/>
            <a:chOff x="2647279" y="2067813"/>
            <a:chExt cx="6547737" cy="3668712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 bwMode="auto">
            <a:xfrm rot="5400000">
              <a:off x="4086792" y="628300"/>
              <a:ext cx="3668712" cy="6547737"/>
              <a:chOff x="2689" y="825"/>
              <a:chExt cx="2311" cy="3300"/>
            </a:xfrm>
          </p:grpSpPr>
          <p:sp>
            <p:nvSpPr>
              <p:cNvPr id="5" name="Freeform 4"/>
              <p:cNvSpPr/>
              <p:nvPr/>
            </p:nvSpPr>
            <p:spPr bwMode="auto">
              <a:xfrm>
                <a:off x="4311" y="1179"/>
                <a:ext cx="462" cy="2068"/>
              </a:xfrm>
              <a:custGeom>
                <a:avLst/>
                <a:gdLst>
                  <a:gd name="T0" fmla="*/ 0 w 462"/>
                  <a:gd name="T1" fmla="*/ 0 h 2068"/>
                  <a:gd name="T2" fmla="*/ 0 w 462"/>
                  <a:gd name="T3" fmla="*/ 2068 h 2068"/>
                  <a:gd name="T4" fmla="*/ 462 w 462"/>
                  <a:gd name="T5" fmla="*/ 1702 h 2068"/>
                  <a:gd name="T6" fmla="*/ 462 w 462"/>
                  <a:gd name="T7" fmla="*/ 0 h 2068"/>
                  <a:gd name="T8" fmla="*/ 0 w 462"/>
                  <a:gd name="T9" fmla="*/ 0 h 20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2068">
                    <a:moveTo>
                      <a:pt x="0" y="0"/>
                    </a:moveTo>
                    <a:lnTo>
                      <a:pt x="0" y="2068"/>
                    </a:lnTo>
                    <a:lnTo>
                      <a:pt x="462" y="1702"/>
                    </a:lnTo>
                    <a:lnTo>
                      <a:pt x="46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6" name="Freeform 5"/>
              <p:cNvSpPr/>
              <p:nvPr/>
            </p:nvSpPr>
            <p:spPr bwMode="auto">
              <a:xfrm>
                <a:off x="4311" y="1179"/>
                <a:ext cx="462" cy="2068"/>
              </a:xfrm>
              <a:custGeom>
                <a:avLst/>
                <a:gdLst>
                  <a:gd name="T0" fmla="*/ 0 w 462"/>
                  <a:gd name="T1" fmla="*/ 0 h 2068"/>
                  <a:gd name="T2" fmla="*/ 0 w 462"/>
                  <a:gd name="T3" fmla="*/ 2068 h 2068"/>
                  <a:gd name="T4" fmla="*/ 462 w 462"/>
                  <a:gd name="T5" fmla="*/ 1702 h 2068"/>
                  <a:gd name="T6" fmla="*/ 462 w 462"/>
                  <a:gd name="T7" fmla="*/ 0 h 2068"/>
                  <a:gd name="T8" fmla="*/ 0 w 462"/>
                  <a:gd name="T9" fmla="*/ 0 h 20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2068">
                    <a:moveTo>
                      <a:pt x="0" y="0"/>
                    </a:moveTo>
                    <a:lnTo>
                      <a:pt x="0" y="2068"/>
                    </a:lnTo>
                    <a:lnTo>
                      <a:pt x="462" y="1702"/>
                    </a:lnTo>
                    <a:lnTo>
                      <a:pt x="462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7" name="Freeform 6"/>
              <p:cNvSpPr/>
              <p:nvPr/>
            </p:nvSpPr>
            <p:spPr bwMode="auto">
              <a:xfrm>
                <a:off x="4084" y="825"/>
                <a:ext cx="916" cy="395"/>
              </a:xfrm>
              <a:custGeom>
                <a:avLst/>
                <a:gdLst>
                  <a:gd name="T0" fmla="*/ 458 w 916"/>
                  <a:gd name="T1" fmla="*/ 0 h 395"/>
                  <a:gd name="T2" fmla="*/ 916 w 916"/>
                  <a:gd name="T3" fmla="*/ 395 h 395"/>
                  <a:gd name="T4" fmla="*/ 458 w 916"/>
                  <a:gd name="T5" fmla="*/ 395 h 395"/>
                  <a:gd name="T6" fmla="*/ 0 w 916"/>
                  <a:gd name="T7" fmla="*/ 395 h 395"/>
                  <a:gd name="T8" fmla="*/ 458 w 916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6" h="395">
                    <a:moveTo>
                      <a:pt x="458" y="0"/>
                    </a:moveTo>
                    <a:lnTo>
                      <a:pt x="916" y="395"/>
                    </a:lnTo>
                    <a:lnTo>
                      <a:pt x="458" y="395"/>
                    </a:lnTo>
                    <a:lnTo>
                      <a:pt x="0" y="395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8" name="Freeform 7"/>
              <p:cNvSpPr/>
              <p:nvPr/>
            </p:nvSpPr>
            <p:spPr bwMode="auto">
              <a:xfrm>
                <a:off x="4084" y="825"/>
                <a:ext cx="916" cy="395"/>
              </a:xfrm>
              <a:custGeom>
                <a:avLst/>
                <a:gdLst>
                  <a:gd name="T0" fmla="*/ 458 w 916"/>
                  <a:gd name="T1" fmla="*/ 0 h 395"/>
                  <a:gd name="T2" fmla="*/ 916 w 916"/>
                  <a:gd name="T3" fmla="*/ 395 h 395"/>
                  <a:gd name="T4" fmla="*/ 458 w 916"/>
                  <a:gd name="T5" fmla="*/ 395 h 395"/>
                  <a:gd name="T6" fmla="*/ 0 w 916"/>
                  <a:gd name="T7" fmla="*/ 395 h 395"/>
                  <a:gd name="T8" fmla="*/ 458 w 916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6" h="395">
                    <a:moveTo>
                      <a:pt x="458" y="0"/>
                    </a:moveTo>
                    <a:lnTo>
                      <a:pt x="916" y="395"/>
                    </a:lnTo>
                    <a:lnTo>
                      <a:pt x="458" y="395"/>
                    </a:lnTo>
                    <a:lnTo>
                      <a:pt x="0" y="395"/>
                    </a:lnTo>
                    <a:lnTo>
                      <a:pt x="45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9" name="Freeform 8"/>
              <p:cNvSpPr/>
              <p:nvPr/>
            </p:nvSpPr>
            <p:spPr bwMode="auto">
              <a:xfrm>
                <a:off x="4084" y="825"/>
                <a:ext cx="458" cy="395"/>
              </a:xfrm>
              <a:custGeom>
                <a:avLst/>
                <a:gdLst>
                  <a:gd name="T0" fmla="*/ 458 w 458"/>
                  <a:gd name="T1" fmla="*/ 0 h 395"/>
                  <a:gd name="T2" fmla="*/ 0 w 458"/>
                  <a:gd name="T3" fmla="*/ 395 h 395"/>
                  <a:gd name="T4" fmla="*/ 227 w 458"/>
                  <a:gd name="T5" fmla="*/ 395 h 395"/>
                  <a:gd name="T6" fmla="*/ 0 w 458"/>
                  <a:gd name="T7" fmla="*/ 395 h 395"/>
                  <a:gd name="T8" fmla="*/ 210 w 458"/>
                  <a:gd name="T9" fmla="*/ 214 h 395"/>
                  <a:gd name="T10" fmla="*/ 458 w 458"/>
                  <a:gd name="T11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8" h="395">
                    <a:moveTo>
                      <a:pt x="458" y="0"/>
                    </a:moveTo>
                    <a:lnTo>
                      <a:pt x="0" y="395"/>
                    </a:lnTo>
                    <a:lnTo>
                      <a:pt x="227" y="395"/>
                    </a:lnTo>
                    <a:lnTo>
                      <a:pt x="0" y="395"/>
                    </a:lnTo>
                    <a:lnTo>
                      <a:pt x="210" y="214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0" name="Freeform 9"/>
              <p:cNvSpPr/>
              <p:nvPr/>
            </p:nvSpPr>
            <p:spPr bwMode="auto">
              <a:xfrm>
                <a:off x="4084" y="825"/>
                <a:ext cx="458" cy="395"/>
              </a:xfrm>
              <a:custGeom>
                <a:avLst/>
                <a:gdLst>
                  <a:gd name="T0" fmla="*/ 458 w 458"/>
                  <a:gd name="T1" fmla="*/ 0 h 395"/>
                  <a:gd name="T2" fmla="*/ 0 w 458"/>
                  <a:gd name="T3" fmla="*/ 395 h 395"/>
                  <a:gd name="T4" fmla="*/ 227 w 458"/>
                  <a:gd name="T5" fmla="*/ 395 h 395"/>
                  <a:gd name="T6" fmla="*/ 0 w 458"/>
                  <a:gd name="T7" fmla="*/ 395 h 395"/>
                  <a:gd name="T8" fmla="*/ 210 w 458"/>
                  <a:gd name="T9" fmla="*/ 214 h 395"/>
                  <a:gd name="T10" fmla="*/ 458 w 458"/>
                  <a:gd name="T11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8" h="395">
                    <a:moveTo>
                      <a:pt x="458" y="0"/>
                    </a:moveTo>
                    <a:lnTo>
                      <a:pt x="0" y="395"/>
                    </a:lnTo>
                    <a:lnTo>
                      <a:pt x="227" y="395"/>
                    </a:lnTo>
                    <a:lnTo>
                      <a:pt x="0" y="395"/>
                    </a:lnTo>
                    <a:lnTo>
                      <a:pt x="210" y="214"/>
                    </a:lnTo>
                    <a:lnTo>
                      <a:pt x="45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1" name="Freeform 10"/>
              <p:cNvSpPr/>
              <p:nvPr/>
            </p:nvSpPr>
            <p:spPr bwMode="auto">
              <a:xfrm>
                <a:off x="4542" y="825"/>
                <a:ext cx="458" cy="395"/>
              </a:xfrm>
              <a:custGeom>
                <a:avLst/>
                <a:gdLst>
                  <a:gd name="T0" fmla="*/ 0 w 458"/>
                  <a:gd name="T1" fmla="*/ 0 h 395"/>
                  <a:gd name="T2" fmla="*/ 0 w 458"/>
                  <a:gd name="T3" fmla="*/ 0 h 395"/>
                  <a:gd name="T4" fmla="*/ 458 w 458"/>
                  <a:gd name="T5" fmla="*/ 395 h 395"/>
                  <a:gd name="T6" fmla="*/ 458 w 458"/>
                  <a:gd name="T7" fmla="*/ 395 h 395"/>
                  <a:gd name="T8" fmla="*/ 0 w 458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8" h="395">
                    <a:moveTo>
                      <a:pt x="0" y="0"/>
                    </a:moveTo>
                    <a:lnTo>
                      <a:pt x="0" y="0"/>
                    </a:lnTo>
                    <a:lnTo>
                      <a:pt x="458" y="395"/>
                    </a:lnTo>
                    <a:lnTo>
                      <a:pt x="458" y="3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EAD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2" name="Freeform 11"/>
              <p:cNvSpPr/>
              <p:nvPr/>
            </p:nvSpPr>
            <p:spPr bwMode="auto">
              <a:xfrm>
                <a:off x="4542" y="825"/>
                <a:ext cx="458" cy="395"/>
              </a:xfrm>
              <a:custGeom>
                <a:avLst/>
                <a:gdLst>
                  <a:gd name="T0" fmla="*/ 0 w 458"/>
                  <a:gd name="T1" fmla="*/ 0 h 395"/>
                  <a:gd name="T2" fmla="*/ 0 w 458"/>
                  <a:gd name="T3" fmla="*/ 0 h 395"/>
                  <a:gd name="T4" fmla="*/ 458 w 458"/>
                  <a:gd name="T5" fmla="*/ 395 h 395"/>
                  <a:gd name="T6" fmla="*/ 458 w 458"/>
                  <a:gd name="T7" fmla="*/ 395 h 395"/>
                  <a:gd name="T8" fmla="*/ 0 w 458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8" h="395">
                    <a:moveTo>
                      <a:pt x="0" y="0"/>
                    </a:moveTo>
                    <a:lnTo>
                      <a:pt x="0" y="0"/>
                    </a:lnTo>
                    <a:lnTo>
                      <a:pt x="458" y="395"/>
                    </a:lnTo>
                    <a:lnTo>
                      <a:pt x="458" y="3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3" name="Freeform 12"/>
              <p:cNvSpPr/>
              <p:nvPr/>
            </p:nvSpPr>
            <p:spPr bwMode="auto">
              <a:xfrm>
                <a:off x="4311" y="1220"/>
                <a:ext cx="462" cy="2027"/>
              </a:xfrm>
              <a:custGeom>
                <a:avLst/>
                <a:gdLst>
                  <a:gd name="T0" fmla="*/ 462 w 462"/>
                  <a:gd name="T1" fmla="*/ 0 h 2027"/>
                  <a:gd name="T2" fmla="*/ 231 w 462"/>
                  <a:gd name="T3" fmla="*/ 0 h 2027"/>
                  <a:gd name="T4" fmla="*/ 0 w 462"/>
                  <a:gd name="T5" fmla="*/ 0 h 2027"/>
                  <a:gd name="T6" fmla="*/ 0 w 462"/>
                  <a:gd name="T7" fmla="*/ 2027 h 2027"/>
                  <a:gd name="T8" fmla="*/ 462 w 462"/>
                  <a:gd name="T9" fmla="*/ 1661 h 2027"/>
                  <a:gd name="T10" fmla="*/ 462 w 462"/>
                  <a:gd name="T11" fmla="*/ 0 h 20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2" h="2027">
                    <a:moveTo>
                      <a:pt x="462" y="0"/>
                    </a:moveTo>
                    <a:lnTo>
                      <a:pt x="231" y="0"/>
                    </a:lnTo>
                    <a:lnTo>
                      <a:pt x="0" y="0"/>
                    </a:lnTo>
                    <a:lnTo>
                      <a:pt x="0" y="2027"/>
                    </a:lnTo>
                    <a:lnTo>
                      <a:pt x="462" y="1661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4" name="Freeform 13"/>
              <p:cNvSpPr/>
              <p:nvPr/>
            </p:nvSpPr>
            <p:spPr bwMode="auto">
              <a:xfrm>
                <a:off x="4311" y="1220"/>
                <a:ext cx="462" cy="2027"/>
              </a:xfrm>
              <a:custGeom>
                <a:avLst/>
                <a:gdLst>
                  <a:gd name="T0" fmla="*/ 462 w 462"/>
                  <a:gd name="T1" fmla="*/ 0 h 2027"/>
                  <a:gd name="T2" fmla="*/ 231 w 462"/>
                  <a:gd name="T3" fmla="*/ 0 h 2027"/>
                  <a:gd name="T4" fmla="*/ 0 w 462"/>
                  <a:gd name="T5" fmla="*/ 0 h 2027"/>
                  <a:gd name="T6" fmla="*/ 0 w 462"/>
                  <a:gd name="T7" fmla="*/ 2027 h 2027"/>
                  <a:gd name="T8" fmla="*/ 462 w 462"/>
                  <a:gd name="T9" fmla="*/ 1661 h 2027"/>
                  <a:gd name="T10" fmla="*/ 462 w 462"/>
                  <a:gd name="T11" fmla="*/ 0 h 20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2" h="2027">
                    <a:moveTo>
                      <a:pt x="462" y="0"/>
                    </a:moveTo>
                    <a:lnTo>
                      <a:pt x="231" y="0"/>
                    </a:lnTo>
                    <a:lnTo>
                      <a:pt x="0" y="0"/>
                    </a:lnTo>
                    <a:lnTo>
                      <a:pt x="0" y="2027"/>
                    </a:lnTo>
                    <a:lnTo>
                      <a:pt x="462" y="1661"/>
                    </a:lnTo>
                    <a:lnTo>
                      <a:pt x="46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5" name="Freeform 14"/>
              <p:cNvSpPr/>
              <p:nvPr/>
            </p:nvSpPr>
            <p:spPr bwMode="auto">
              <a:xfrm>
                <a:off x="4084" y="825"/>
                <a:ext cx="916" cy="395"/>
              </a:xfrm>
              <a:custGeom>
                <a:avLst/>
                <a:gdLst>
                  <a:gd name="T0" fmla="*/ 458 w 916"/>
                  <a:gd name="T1" fmla="*/ 0 h 395"/>
                  <a:gd name="T2" fmla="*/ 458 w 916"/>
                  <a:gd name="T3" fmla="*/ 0 h 395"/>
                  <a:gd name="T4" fmla="*/ 210 w 916"/>
                  <a:gd name="T5" fmla="*/ 214 h 395"/>
                  <a:gd name="T6" fmla="*/ 0 w 916"/>
                  <a:gd name="T7" fmla="*/ 395 h 395"/>
                  <a:gd name="T8" fmla="*/ 227 w 916"/>
                  <a:gd name="T9" fmla="*/ 395 h 395"/>
                  <a:gd name="T10" fmla="*/ 458 w 916"/>
                  <a:gd name="T11" fmla="*/ 395 h 395"/>
                  <a:gd name="T12" fmla="*/ 689 w 916"/>
                  <a:gd name="T13" fmla="*/ 395 h 395"/>
                  <a:gd name="T14" fmla="*/ 916 w 916"/>
                  <a:gd name="T15" fmla="*/ 395 h 395"/>
                  <a:gd name="T16" fmla="*/ 458 w 916"/>
                  <a:gd name="T17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6" h="395">
                    <a:moveTo>
                      <a:pt x="458" y="0"/>
                    </a:moveTo>
                    <a:lnTo>
                      <a:pt x="458" y="0"/>
                    </a:lnTo>
                    <a:lnTo>
                      <a:pt x="210" y="214"/>
                    </a:lnTo>
                    <a:lnTo>
                      <a:pt x="0" y="395"/>
                    </a:lnTo>
                    <a:lnTo>
                      <a:pt x="227" y="395"/>
                    </a:lnTo>
                    <a:lnTo>
                      <a:pt x="458" y="395"/>
                    </a:lnTo>
                    <a:lnTo>
                      <a:pt x="689" y="395"/>
                    </a:lnTo>
                    <a:lnTo>
                      <a:pt x="916" y="395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8" name="Freeform 17"/>
              <p:cNvSpPr/>
              <p:nvPr/>
            </p:nvSpPr>
            <p:spPr bwMode="auto">
              <a:xfrm>
                <a:off x="4084" y="825"/>
                <a:ext cx="916" cy="395"/>
              </a:xfrm>
              <a:custGeom>
                <a:avLst/>
                <a:gdLst>
                  <a:gd name="T0" fmla="*/ 458 w 916"/>
                  <a:gd name="T1" fmla="*/ 0 h 395"/>
                  <a:gd name="T2" fmla="*/ 458 w 916"/>
                  <a:gd name="T3" fmla="*/ 0 h 395"/>
                  <a:gd name="T4" fmla="*/ 210 w 916"/>
                  <a:gd name="T5" fmla="*/ 214 h 395"/>
                  <a:gd name="T6" fmla="*/ 0 w 916"/>
                  <a:gd name="T7" fmla="*/ 395 h 395"/>
                  <a:gd name="T8" fmla="*/ 227 w 916"/>
                  <a:gd name="T9" fmla="*/ 395 h 395"/>
                  <a:gd name="T10" fmla="*/ 458 w 916"/>
                  <a:gd name="T11" fmla="*/ 395 h 395"/>
                  <a:gd name="T12" fmla="*/ 689 w 916"/>
                  <a:gd name="T13" fmla="*/ 395 h 395"/>
                  <a:gd name="T14" fmla="*/ 916 w 916"/>
                  <a:gd name="T15" fmla="*/ 395 h 395"/>
                  <a:gd name="T16" fmla="*/ 458 w 916"/>
                  <a:gd name="T17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6" h="395">
                    <a:moveTo>
                      <a:pt x="458" y="0"/>
                    </a:moveTo>
                    <a:lnTo>
                      <a:pt x="458" y="0"/>
                    </a:lnTo>
                    <a:lnTo>
                      <a:pt x="210" y="214"/>
                    </a:lnTo>
                    <a:lnTo>
                      <a:pt x="0" y="395"/>
                    </a:lnTo>
                    <a:lnTo>
                      <a:pt x="227" y="395"/>
                    </a:lnTo>
                    <a:lnTo>
                      <a:pt x="458" y="395"/>
                    </a:lnTo>
                    <a:lnTo>
                      <a:pt x="689" y="395"/>
                    </a:lnTo>
                    <a:lnTo>
                      <a:pt x="916" y="395"/>
                    </a:lnTo>
                    <a:lnTo>
                      <a:pt x="45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19" name="Freeform 18"/>
              <p:cNvSpPr/>
              <p:nvPr/>
            </p:nvSpPr>
            <p:spPr bwMode="auto">
              <a:xfrm>
                <a:off x="3844" y="1950"/>
                <a:ext cx="467" cy="1532"/>
              </a:xfrm>
              <a:custGeom>
                <a:avLst/>
                <a:gdLst>
                  <a:gd name="T0" fmla="*/ 0 w 467"/>
                  <a:gd name="T1" fmla="*/ 1532 h 1532"/>
                  <a:gd name="T2" fmla="*/ 0 w 467"/>
                  <a:gd name="T3" fmla="*/ 0 h 1532"/>
                  <a:gd name="T4" fmla="*/ 467 w 467"/>
                  <a:gd name="T5" fmla="*/ 366 h 1532"/>
                  <a:gd name="T6" fmla="*/ 467 w 467"/>
                  <a:gd name="T7" fmla="*/ 1532 h 1532"/>
                  <a:gd name="T8" fmla="*/ 0 w 467"/>
                  <a:gd name="T9" fmla="*/ 1532 h 1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1532">
                    <a:moveTo>
                      <a:pt x="0" y="1532"/>
                    </a:moveTo>
                    <a:lnTo>
                      <a:pt x="0" y="0"/>
                    </a:lnTo>
                    <a:lnTo>
                      <a:pt x="467" y="366"/>
                    </a:lnTo>
                    <a:lnTo>
                      <a:pt x="467" y="1532"/>
                    </a:lnTo>
                    <a:lnTo>
                      <a:pt x="0" y="1532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20" name="Freeform 19"/>
              <p:cNvSpPr/>
              <p:nvPr/>
            </p:nvSpPr>
            <p:spPr bwMode="auto">
              <a:xfrm>
                <a:off x="3844" y="1950"/>
                <a:ext cx="467" cy="1532"/>
              </a:xfrm>
              <a:custGeom>
                <a:avLst/>
                <a:gdLst>
                  <a:gd name="T0" fmla="*/ 0 w 467"/>
                  <a:gd name="T1" fmla="*/ 1532 h 1532"/>
                  <a:gd name="T2" fmla="*/ 0 w 467"/>
                  <a:gd name="T3" fmla="*/ 0 h 1532"/>
                  <a:gd name="T4" fmla="*/ 467 w 467"/>
                  <a:gd name="T5" fmla="*/ 366 h 1532"/>
                  <a:gd name="T6" fmla="*/ 467 w 467"/>
                  <a:gd name="T7" fmla="*/ 1532 h 1532"/>
                  <a:gd name="T8" fmla="*/ 0 w 467"/>
                  <a:gd name="T9" fmla="*/ 1532 h 1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1532">
                    <a:moveTo>
                      <a:pt x="0" y="1532"/>
                    </a:moveTo>
                    <a:lnTo>
                      <a:pt x="0" y="0"/>
                    </a:lnTo>
                    <a:lnTo>
                      <a:pt x="467" y="366"/>
                    </a:lnTo>
                    <a:lnTo>
                      <a:pt x="467" y="1532"/>
                    </a:lnTo>
                    <a:lnTo>
                      <a:pt x="0" y="153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21" name="Freeform 20"/>
              <p:cNvSpPr/>
              <p:nvPr/>
            </p:nvSpPr>
            <p:spPr bwMode="auto">
              <a:xfrm>
                <a:off x="3617" y="3441"/>
                <a:ext cx="917" cy="396"/>
              </a:xfrm>
              <a:custGeom>
                <a:avLst/>
                <a:gdLst>
                  <a:gd name="T0" fmla="*/ 458 w 917"/>
                  <a:gd name="T1" fmla="*/ 396 h 396"/>
                  <a:gd name="T2" fmla="*/ 917 w 917"/>
                  <a:gd name="T3" fmla="*/ 0 h 396"/>
                  <a:gd name="T4" fmla="*/ 458 w 917"/>
                  <a:gd name="T5" fmla="*/ 0 h 396"/>
                  <a:gd name="T6" fmla="*/ 0 w 917"/>
                  <a:gd name="T7" fmla="*/ 0 h 396"/>
                  <a:gd name="T8" fmla="*/ 458 w 917"/>
                  <a:gd name="T9" fmla="*/ 396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7" h="396">
                    <a:moveTo>
                      <a:pt x="458" y="396"/>
                    </a:moveTo>
                    <a:lnTo>
                      <a:pt x="917" y="0"/>
                    </a:lnTo>
                    <a:lnTo>
                      <a:pt x="458" y="0"/>
                    </a:lnTo>
                    <a:lnTo>
                      <a:pt x="0" y="0"/>
                    </a:lnTo>
                    <a:lnTo>
                      <a:pt x="458" y="39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22" name="Freeform 21"/>
              <p:cNvSpPr/>
              <p:nvPr/>
            </p:nvSpPr>
            <p:spPr bwMode="auto">
              <a:xfrm>
                <a:off x="3617" y="3441"/>
                <a:ext cx="917" cy="396"/>
              </a:xfrm>
              <a:custGeom>
                <a:avLst/>
                <a:gdLst>
                  <a:gd name="T0" fmla="*/ 458 w 917"/>
                  <a:gd name="T1" fmla="*/ 396 h 396"/>
                  <a:gd name="T2" fmla="*/ 917 w 917"/>
                  <a:gd name="T3" fmla="*/ 0 h 396"/>
                  <a:gd name="T4" fmla="*/ 458 w 917"/>
                  <a:gd name="T5" fmla="*/ 0 h 396"/>
                  <a:gd name="T6" fmla="*/ 0 w 917"/>
                  <a:gd name="T7" fmla="*/ 0 h 396"/>
                  <a:gd name="T8" fmla="*/ 458 w 917"/>
                  <a:gd name="T9" fmla="*/ 396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7" h="396">
                    <a:moveTo>
                      <a:pt x="458" y="396"/>
                    </a:moveTo>
                    <a:lnTo>
                      <a:pt x="917" y="0"/>
                    </a:lnTo>
                    <a:lnTo>
                      <a:pt x="458" y="0"/>
                    </a:lnTo>
                    <a:lnTo>
                      <a:pt x="0" y="0"/>
                    </a:lnTo>
                    <a:lnTo>
                      <a:pt x="458" y="39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23" name="Freeform 22"/>
              <p:cNvSpPr/>
              <p:nvPr/>
            </p:nvSpPr>
            <p:spPr bwMode="auto">
              <a:xfrm>
                <a:off x="3617" y="3441"/>
                <a:ext cx="917" cy="396"/>
              </a:xfrm>
              <a:custGeom>
                <a:avLst/>
                <a:gdLst>
                  <a:gd name="T0" fmla="*/ 917 w 917"/>
                  <a:gd name="T1" fmla="*/ 0 h 396"/>
                  <a:gd name="T2" fmla="*/ 917 w 917"/>
                  <a:gd name="T3" fmla="*/ 0 h 396"/>
                  <a:gd name="T4" fmla="*/ 458 w 917"/>
                  <a:gd name="T5" fmla="*/ 396 h 396"/>
                  <a:gd name="T6" fmla="*/ 0 w 917"/>
                  <a:gd name="T7" fmla="*/ 0 h 396"/>
                  <a:gd name="T8" fmla="*/ 0 w 917"/>
                  <a:gd name="T9" fmla="*/ 0 h 396"/>
                  <a:gd name="T10" fmla="*/ 458 w 917"/>
                  <a:gd name="T11" fmla="*/ 396 h 396"/>
                  <a:gd name="T12" fmla="*/ 917 w 917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7" h="396">
                    <a:moveTo>
                      <a:pt x="917" y="0"/>
                    </a:moveTo>
                    <a:lnTo>
                      <a:pt x="917" y="0"/>
                    </a:lnTo>
                    <a:lnTo>
                      <a:pt x="458" y="39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58" y="396"/>
                    </a:lnTo>
                    <a:lnTo>
                      <a:pt x="917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24" name="Freeform 23"/>
              <p:cNvSpPr/>
              <p:nvPr/>
            </p:nvSpPr>
            <p:spPr bwMode="auto">
              <a:xfrm>
                <a:off x="3617" y="3441"/>
                <a:ext cx="917" cy="396"/>
              </a:xfrm>
              <a:custGeom>
                <a:avLst/>
                <a:gdLst>
                  <a:gd name="T0" fmla="*/ 917 w 917"/>
                  <a:gd name="T1" fmla="*/ 0 h 396"/>
                  <a:gd name="T2" fmla="*/ 917 w 917"/>
                  <a:gd name="T3" fmla="*/ 0 h 396"/>
                  <a:gd name="T4" fmla="*/ 458 w 917"/>
                  <a:gd name="T5" fmla="*/ 396 h 396"/>
                  <a:gd name="T6" fmla="*/ 0 w 917"/>
                  <a:gd name="T7" fmla="*/ 0 h 396"/>
                  <a:gd name="T8" fmla="*/ 0 w 917"/>
                  <a:gd name="T9" fmla="*/ 0 h 396"/>
                  <a:gd name="T10" fmla="*/ 458 w 917"/>
                  <a:gd name="T11" fmla="*/ 396 h 396"/>
                  <a:gd name="T12" fmla="*/ 917 w 917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7" h="396">
                    <a:moveTo>
                      <a:pt x="917" y="0"/>
                    </a:moveTo>
                    <a:lnTo>
                      <a:pt x="917" y="0"/>
                    </a:lnTo>
                    <a:lnTo>
                      <a:pt x="458" y="39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58" y="396"/>
                    </a:lnTo>
                    <a:lnTo>
                      <a:pt x="91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3617" y="1950"/>
                <a:ext cx="917" cy="1491"/>
              </a:xfrm>
              <a:custGeom>
                <a:avLst/>
                <a:gdLst>
                  <a:gd name="T0" fmla="*/ 227 w 917"/>
                  <a:gd name="T1" fmla="*/ 1491 h 1491"/>
                  <a:gd name="T2" fmla="*/ 0 w 917"/>
                  <a:gd name="T3" fmla="*/ 1491 h 1491"/>
                  <a:gd name="T4" fmla="*/ 227 w 917"/>
                  <a:gd name="T5" fmla="*/ 1491 h 1491"/>
                  <a:gd name="T6" fmla="*/ 227 w 917"/>
                  <a:gd name="T7" fmla="*/ 1491 h 1491"/>
                  <a:gd name="T8" fmla="*/ 227 w 917"/>
                  <a:gd name="T9" fmla="*/ 0 h 1491"/>
                  <a:gd name="T10" fmla="*/ 227 w 917"/>
                  <a:gd name="T11" fmla="*/ 0 h 1491"/>
                  <a:gd name="T12" fmla="*/ 694 w 917"/>
                  <a:gd name="T13" fmla="*/ 366 h 1491"/>
                  <a:gd name="T14" fmla="*/ 694 w 917"/>
                  <a:gd name="T15" fmla="*/ 1491 h 1491"/>
                  <a:gd name="T16" fmla="*/ 917 w 917"/>
                  <a:gd name="T17" fmla="*/ 1491 h 1491"/>
                  <a:gd name="T18" fmla="*/ 917 w 917"/>
                  <a:gd name="T19" fmla="*/ 1491 h 1491"/>
                  <a:gd name="T20" fmla="*/ 694 w 917"/>
                  <a:gd name="T21" fmla="*/ 1491 h 1491"/>
                  <a:gd name="T22" fmla="*/ 694 w 917"/>
                  <a:gd name="T23" fmla="*/ 366 h 1491"/>
                  <a:gd name="T24" fmla="*/ 227 w 917"/>
                  <a:gd name="T25" fmla="*/ 0 h 1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7" h="1491">
                    <a:moveTo>
                      <a:pt x="227" y="1491"/>
                    </a:moveTo>
                    <a:lnTo>
                      <a:pt x="0" y="1491"/>
                    </a:lnTo>
                    <a:lnTo>
                      <a:pt x="227" y="1491"/>
                    </a:lnTo>
                    <a:lnTo>
                      <a:pt x="227" y="1491"/>
                    </a:lnTo>
                    <a:close/>
                    <a:moveTo>
                      <a:pt x="227" y="0"/>
                    </a:moveTo>
                    <a:lnTo>
                      <a:pt x="227" y="0"/>
                    </a:lnTo>
                    <a:lnTo>
                      <a:pt x="694" y="366"/>
                    </a:lnTo>
                    <a:lnTo>
                      <a:pt x="694" y="1491"/>
                    </a:lnTo>
                    <a:lnTo>
                      <a:pt x="917" y="1491"/>
                    </a:lnTo>
                    <a:lnTo>
                      <a:pt x="917" y="1491"/>
                    </a:lnTo>
                    <a:lnTo>
                      <a:pt x="694" y="1491"/>
                    </a:lnTo>
                    <a:lnTo>
                      <a:pt x="694" y="366"/>
                    </a:lnTo>
                    <a:lnTo>
                      <a:pt x="227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26" name="Freeform 25"/>
              <p:cNvSpPr>
                <a:spLocks noEditPoints="1"/>
              </p:cNvSpPr>
              <p:nvPr/>
            </p:nvSpPr>
            <p:spPr bwMode="auto">
              <a:xfrm>
                <a:off x="3617" y="1950"/>
                <a:ext cx="917" cy="1491"/>
              </a:xfrm>
              <a:custGeom>
                <a:avLst/>
                <a:gdLst>
                  <a:gd name="T0" fmla="*/ 227 w 917"/>
                  <a:gd name="T1" fmla="*/ 1491 h 1491"/>
                  <a:gd name="T2" fmla="*/ 0 w 917"/>
                  <a:gd name="T3" fmla="*/ 1491 h 1491"/>
                  <a:gd name="T4" fmla="*/ 227 w 917"/>
                  <a:gd name="T5" fmla="*/ 1491 h 1491"/>
                  <a:gd name="T6" fmla="*/ 227 w 917"/>
                  <a:gd name="T7" fmla="*/ 1491 h 1491"/>
                  <a:gd name="T8" fmla="*/ 227 w 917"/>
                  <a:gd name="T9" fmla="*/ 0 h 1491"/>
                  <a:gd name="T10" fmla="*/ 227 w 917"/>
                  <a:gd name="T11" fmla="*/ 0 h 1491"/>
                  <a:gd name="T12" fmla="*/ 694 w 917"/>
                  <a:gd name="T13" fmla="*/ 366 h 1491"/>
                  <a:gd name="T14" fmla="*/ 694 w 917"/>
                  <a:gd name="T15" fmla="*/ 1491 h 1491"/>
                  <a:gd name="T16" fmla="*/ 917 w 917"/>
                  <a:gd name="T17" fmla="*/ 1491 h 1491"/>
                  <a:gd name="T18" fmla="*/ 917 w 917"/>
                  <a:gd name="T19" fmla="*/ 1491 h 1491"/>
                  <a:gd name="T20" fmla="*/ 694 w 917"/>
                  <a:gd name="T21" fmla="*/ 1491 h 1491"/>
                  <a:gd name="T22" fmla="*/ 694 w 917"/>
                  <a:gd name="T23" fmla="*/ 366 h 1491"/>
                  <a:gd name="T24" fmla="*/ 227 w 917"/>
                  <a:gd name="T25" fmla="*/ 0 h 1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7" h="1491">
                    <a:moveTo>
                      <a:pt x="227" y="1491"/>
                    </a:moveTo>
                    <a:lnTo>
                      <a:pt x="0" y="1491"/>
                    </a:lnTo>
                    <a:lnTo>
                      <a:pt x="227" y="1491"/>
                    </a:lnTo>
                    <a:lnTo>
                      <a:pt x="227" y="1491"/>
                    </a:lnTo>
                    <a:moveTo>
                      <a:pt x="227" y="0"/>
                    </a:moveTo>
                    <a:lnTo>
                      <a:pt x="227" y="0"/>
                    </a:lnTo>
                    <a:lnTo>
                      <a:pt x="694" y="366"/>
                    </a:lnTo>
                    <a:lnTo>
                      <a:pt x="694" y="1491"/>
                    </a:lnTo>
                    <a:lnTo>
                      <a:pt x="917" y="1491"/>
                    </a:lnTo>
                    <a:lnTo>
                      <a:pt x="917" y="1491"/>
                    </a:lnTo>
                    <a:lnTo>
                      <a:pt x="694" y="1491"/>
                    </a:lnTo>
                    <a:lnTo>
                      <a:pt x="694" y="366"/>
                    </a:lnTo>
                    <a:lnTo>
                      <a:pt x="22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27" name="Freeform 26"/>
              <p:cNvSpPr/>
              <p:nvPr/>
            </p:nvSpPr>
            <p:spPr bwMode="auto">
              <a:xfrm>
                <a:off x="3844" y="1950"/>
                <a:ext cx="467" cy="1491"/>
              </a:xfrm>
              <a:custGeom>
                <a:avLst/>
                <a:gdLst>
                  <a:gd name="T0" fmla="*/ 0 w 467"/>
                  <a:gd name="T1" fmla="*/ 0 h 1491"/>
                  <a:gd name="T2" fmla="*/ 0 w 467"/>
                  <a:gd name="T3" fmla="*/ 1491 h 1491"/>
                  <a:gd name="T4" fmla="*/ 0 w 467"/>
                  <a:gd name="T5" fmla="*/ 1491 h 1491"/>
                  <a:gd name="T6" fmla="*/ 231 w 467"/>
                  <a:gd name="T7" fmla="*/ 1491 h 1491"/>
                  <a:gd name="T8" fmla="*/ 467 w 467"/>
                  <a:gd name="T9" fmla="*/ 1491 h 1491"/>
                  <a:gd name="T10" fmla="*/ 467 w 467"/>
                  <a:gd name="T11" fmla="*/ 366 h 1491"/>
                  <a:gd name="T12" fmla="*/ 0 w 467"/>
                  <a:gd name="T13" fmla="*/ 0 h 1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7" h="1491">
                    <a:moveTo>
                      <a:pt x="0" y="0"/>
                    </a:moveTo>
                    <a:lnTo>
                      <a:pt x="0" y="1491"/>
                    </a:lnTo>
                    <a:lnTo>
                      <a:pt x="0" y="1491"/>
                    </a:lnTo>
                    <a:lnTo>
                      <a:pt x="231" y="1491"/>
                    </a:lnTo>
                    <a:lnTo>
                      <a:pt x="467" y="1491"/>
                    </a:lnTo>
                    <a:lnTo>
                      <a:pt x="467" y="3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28" name="Freeform 27"/>
              <p:cNvSpPr/>
              <p:nvPr/>
            </p:nvSpPr>
            <p:spPr bwMode="auto">
              <a:xfrm>
                <a:off x="3844" y="1950"/>
                <a:ext cx="467" cy="1491"/>
              </a:xfrm>
              <a:custGeom>
                <a:avLst/>
                <a:gdLst>
                  <a:gd name="T0" fmla="*/ 0 w 467"/>
                  <a:gd name="T1" fmla="*/ 0 h 1491"/>
                  <a:gd name="T2" fmla="*/ 0 w 467"/>
                  <a:gd name="T3" fmla="*/ 1491 h 1491"/>
                  <a:gd name="T4" fmla="*/ 0 w 467"/>
                  <a:gd name="T5" fmla="*/ 1491 h 1491"/>
                  <a:gd name="T6" fmla="*/ 231 w 467"/>
                  <a:gd name="T7" fmla="*/ 1491 h 1491"/>
                  <a:gd name="T8" fmla="*/ 467 w 467"/>
                  <a:gd name="T9" fmla="*/ 1491 h 1491"/>
                  <a:gd name="T10" fmla="*/ 467 w 467"/>
                  <a:gd name="T11" fmla="*/ 366 h 1491"/>
                  <a:gd name="T12" fmla="*/ 0 w 467"/>
                  <a:gd name="T13" fmla="*/ 0 h 1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7" h="1491">
                    <a:moveTo>
                      <a:pt x="0" y="0"/>
                    </a:moveTo>
                    <a:lnTo>
                      <a:pt x="0" y="1491"/>
                    </a:lnTo>
                    <a:lnTo>
                      <a:pt x="0" y="1491"/>
                    </a:lnTo>
                    <a:lnTo>
                      <a:pt x="231" y="1491"/>
                    </a:lnTo>
                    <a:lnTo>
                      <a:pt x="467" y="1491"/>
                    </a:lnTo>
                    <a:lnTo>
                      <a:pt x="467" y="366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29" name="Freeform 28"/>
              <p:cNvSpPr/>
              <p:nvPr/>
            </p:nvSpPr>
            <p:spPr bwMode="auto">
              <a:xfrm>
                <a:off x="3617" y="3441"/>
                <a:ext cx="917" cy="396"/>
              </a:xfrm>
              <a:custGeom>
                <a:avLst/>
                <a:gdLst>
                  <a:gd name="T0" fmla="*/ 917 w 917"/>
                  <a:gd name="T1" fmla="*/ 0 h 396"/>
                  <a:gd name="T2" fmla="*/ 694 w 917"/>
                  <a:gd name="T3" fmla="*/ 0 h 396"/>
                  <a:gd name="T4" fmla="*/ 458 w 917"/>
                  <a:gd name="T5" fmla="*/ 0 h 396"/>
                  <a:gd name="T6" fmla="*/ 227 w 917"/>
                  <a:gd name="T7" fmla="*/ 0 h 396"/>
                  <a:gd name="T8" fmla="*/ 0 w 917"/>
                  <a:gd name="T9" fmla="*/ 0 h 396"/>
                  <a:gd name="T10" fmla="*/ 458 w 917"/>
                  <a:gd name="T11" fmla="*/ 396 h 396"/>
                  <a:gd name="T12" fmla="*/ 917 w 917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7" h="396">
                    <a:moveTo>
                      <a:pt x="917" y="0"/>
                    </a:moveTo>
                    <a:lnTo>
                      <a:pt x="694" y="0"/>
                    </a:lnTo>
                    <a:lnTo>
                      <a:pt x="458" y="0"/>
                    </a:lnTo>
                    <a:lnTo>
                      <a:pt x="227" y="0"/>
                    </a:lnTo>
                    <a:lnTo>
                      <a:pt x="0" y="0"/>
                    </a:lnTo>
                    <a:lnTo>
                      <a:pt x="458" y="396"/>
                    </a:lnTo>
                    <a:lnTo>
                      <a:pt x="91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30" name="Freeform 29"/>
              <p:cNvSpPr/>
              <p:nvPr/>
            </p:nvSpPr>
            <p:spPr bwMode="auto">
              <a:xfrm>
                <a:off x="3378" y="1426"/>
                <a:ext cx="466" cy="1591"/>
              </a:xfrm>
              <a:custGeom>
                <a:avLst/>
                <a:gdLst>
                  <a:gd name="T0" fmla="*/ 466 w 466"/>
                  <a:gd name="T1" fmla="*/ 0 h 1591"/>
                  <a:gd name="T2" fmla="*/ 466 w 466"/>
                  <a:gd name="T3" fmla="*/ 1591 h 1591"/>
                  <a:gd name="T4" fmla="*/ 0 w 466"/>
                  <a:gd name="T5" fmla="*/ 1224 h 1591"/>
                  <a:gd name="T6" fmla="*/ 0 w 466"/>
                  <a:gd name="T7" fmla="*/ 0 h 1591"/>
                  <a:gd name="T8" fmla="*/ 466 w 466"/>
                  <a:gd name="T9" fmla="*/ 0 h 1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1591">
                    <a:moveTo>
                      <a:pt x="466" y="0"/>
                    </a:moveTo>
                    <a:lnTo>
                      <a:pt x="466" y="1591"/>
                    </a:lnTo>
                    <a:lnTo>
                      <a:pt x="0" y="1224"/>
                    </a:lnTo>
                    <a:lnTo>
                      <a:pt x="0" y="0"/>
                    </a:lnTo>
                    <a:lnTo>
                      <a:pt x="466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31" name="Freeform 30"/>
              <p:cNvSpPr/>
              <p:nvPr/>
            </p:nvSpPr>
            <p:spPr bwMode="auto">
              <a:xfrm>
                <a:off x="3378" y="1426"/>
                <a:ext cx="466" cy="1591"/>
              </a:xfrm>
              <a:custGeom>
                <a:avLst/>
                <a:gdLst>
                  <a:gd name="T0" fmla="*/ 466 w 466"/>
                  <a:gd name="T1" fmla="*/ 0 h 1591"/>
                  <a:gd name="T2" fmla="*/ 466 w 466"/>
                  <a:gd name="T3" fmla="*/ 1591 h 1591"/>
                  <a:gd name="T4" fmla="*/ 0 w 466"/>
                  <a:gd name="T5" fmla="*/ 1224 h 1591"/>
                  <a:gd name="T6" fmla="*/ 0 w 466"/>
                  <a:gd name="T7" fmla="*/ 0 h 1591"/>
                  <a:gd name="T8" fmla="*/ 466 w 466"/>
                  <a:gd name="T9" fmla="*/ 0 h 1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1591">
                    <a:moveTo>
                      <a:pt x="466" y="0"/>
                    </a:moveTo>
                    <a:lnTo>
                      <a:pt x="466" y="1591"/>
                    </a:lnTo>
                    <a:lnTo>
                      <a:pt x="0" y="1224"/>
                    </a:lnTo>
                    <a:lnTo>
                      <a:pt x="0" y="0"/>
                    </a:lnTo>
                    <a:lnTo>
                      <a:pt x="46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32" name="Freeform 31"/>
              <p:cNvSpPr/>
              <p:nvPr/>
            </p:nvSpPr>
            <p:spPr bwMode="auto">
              <a:xfrm>
                <a:off x="3151" y="1072"/>
                <a:ext cx="920" cy="396"/>
              </a:xfrm>
              <a:custGeom>
                <a:avLst/>
                <a:gdLst>
                  <a:gd name="T0" fmla="*/ 462 w 920"/>
                  <a:gd name="T1" fmla="*/ 0 h 396"/>
                  <a:gd name="T2" fmla="*/ 0 w 920"/>
                  <a:gd name="T3" fmla="*/ 396 h 396"/>
                  <a:gd name="T4" fmla="*/ 462 w 920"/>
                  <a:gd name="T5" fmla="*/ 396 h 396"/>
                  <a:gd name="T6" fmla="*/ 920 w 920"/>
                  <a:gd name="T7" fmla="*/ 396 h 396"/>
                  <a:gd name="T8" fmla="*/ 462 w 920"/>
                  <a:gd name="T9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0" h="396">
                    <a:moveTo>
                      <a:pt x="462" y="0"/>
                    </a:moveTo>
                    <a:lnTo>
                      <a:pt x="0" y="396"/>
                    </a:lnTo>
                    <a:lnTo>
                      <a:pt x="462" y="396"/>
                    </a:lnTo>
                    <a:lnTo>
                      <a:pt x="920" y="396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33" name="Freeform 32"/>
              <p:cNvSpPr/>
              <p:nvPr/>
            </p:nvSpPr>
            <p:spPr bwMode="auto">
              <a:xfrm>
                <a:off x="3151" y="1072"/>
                <a:ext cx="920" cy="396"/>
              </a:xfrm>
              <a:custGeom>
                <a:avLst/>
                <a:gdLst>
                  <a:gd name="T0" fmla="*/ 462 w 920"/>
                  <a:gd name="T1" fmla="*/ 0 h 396"/>
                  <a:gd name="T2" fmla="*/ 0 w 920"/>
                  <a:gd name="T3" fmla="*/ 396 h 396"/>
                  <a:gd name="T4" fmla="*/ 462 w 920"/>
                  <a:gd name="T5" fmla="*/ 396 h 396"/>
                  <a:gd name="T6" fmla="*/ 920 w 920"/>
                  <a:gd name="T7" fmla="*/ 396 h 396"/>
                  <a:gd name="T8" fmla="*/ 462 w 920"/>
                  <a:gd name="T9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0" h="396">
                    <a:moveTo>
                      <a:pt x="462" y="0"/>
                    </a:moveTo>
                    <a:lnTo>
                      <a:pt x="0" y="396"/>
                    </a:lnTo>
                    <a:lnTo>
                      <a:pt x="462" y="396"/>
                    </a:lnTo>
                    <a:lnTo>
                      <a:pt x="920" y="396"/>
                    </a:lnTo>
                    <a:lnTo>
                      <a:pt x="46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34" name="Freeform 33"/>
              <p:cNvSpPr/>
              <p:nvPr/>
            </p:nvSpPr>
            <p:spPr bwMode="auto">
              <a:xfrm>
                <a:off x="3378" y="1468"/>
                <a:ext cx="466" cy="1549"/>
              </a:xfrm>
              <a:custGeom>
                <a:avLst/>
                <a:gdLst>
                  <a:gd name="T0" fmla="*/ 466 w 466"/>
                  <a:gd name="T1" fmla="*/ 0 h 1549"/>
                  <a:gd name="T2" fmla="*/ 235 w 466"/>
                  <a:gd name="T3" fmla="*/ 0 h 1549"/>
                  <a:gd name="T4" fmla="*/ 0 w 466"/>
                  <a:gd name="T5" fmla="*/ 0 h 1549"/>
                  <a:gd name="T6" fmla="*/ 0 w 466"/>
                  <a:gd name="T7" fmla="*/ 539 h 1549"/>
                  <a:gd name="T8" fmla="*/ 0 w 466"/>
                  <a:gd name="T9" fmla="*/ 539 h 1549"/>
                  <a:gd name="T10" fmla="*/ 0 w 466"/>
                  <a:gd name="T11" fmla="*/ 1182 h 1549"/>
                  <a:gd name="T12" fmla="*/ 466 w 466"/>
                  <a:gd name="T13" fmla="*/ 1549 h 1549"/>
                  <a:gd name="T14" fmla="*/ 466 w 466"/>
                  <a:gd name="T15" fmla="*/ 0 h 1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6" h="1549">
                    <a:moveTo>
                      <a:pt x="466" y="0"/>
                    </a:moveTo>
                    <a:lnTo>
                      <a:pt x="235" y="0"/>
                    </a:lnTo>
                    <a:lnTo>
                      <a:pt x="0" y="0"/>
                    </a:lnTo>
                    <a:lnTo>
                      <a:pt x="0" y="539"/>
                    </a:lnTo>
                    <a:lnTo>
                      <a:pt x="0" y="539"/>
                    </a:lnTo>
                    <a:lnTo>
                      <a:pt x="0" y="1182"/>
                    </a:lnTo>
                    <a:lnTo>
                      <a:pt x="466" y="1549"/>
                    </a:lnTo>
                    <a:lnTo>
                      <a:pt x="466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35" name="Freeform 34"/>
              <p:cNvSpPr/>
              <p:nvPr/>
            </p:nvSpPr>
            <p:spPr bwMode="auto">
              <a:xfrm>
                <a:off x="3378" y="1468"/>
                <a:ext cx="466" cy="1549"/>
              </a:xfrm>
              <a:custGeom>
                <a:avLst/>
                <a:gdLst>
                  <a:gd name="T0" fmla="*/ 466 w 466"/>
                  <a:gd name="T1" fmla="*/ 0 h 1549"/>
                  <a:gd name="T2" fmla="*/ 235 w 466"/>
                  <a:gd name="T3" fmla="*/ 0 h 1549"/>
                  <a:gd name="T4" fmla="*/ 0 w 466"/>
                  <a:gd name="T5" fmla="*/ 0 h 1549"/>
                  <a:gd name="T6" fmla="*/ 0 w 466"/>
                  <a:gd name="T7" fmla="*/ 539 h 1549"/>
                  <a:gd name="T8" fmla="*/ 0 w 466"/>
                  <a:gd name="T9" fmla="*/ 539 h 1549"/>
                  <a:gd name="T10" fmla="*/ 0 w 466"/>
                  <a:gd name="T11" fmla="*/ 1182 h 1549"/>
                  <a:gd name="T12" fmla="*/ 466 w 466"/>
                  <a:gd name="T13" fmla="*/ 1549 h 1549"/>
                  <a:gd name="T14" fmla="*/ 466 w 466"/>
                  <a:gd name="T15" fmla="*/ 0 h 1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6" h="1549">
                    <a:moveTo>
                      <a:pt x="466" y="0"/>
                    </a:moveTo>
                    <a:lnTo>
                      <a:pt x="235" y="0"/>
                    </a:lnTo>
                    <a:lnTo>
                      <a:pt x="0" y="0"/>
                    </a:lnTo>
                    <a:lnTo>
                      <a:pt x="0" y="539"/>
                    </a:lnTo>
                    <a:lnTo>
                      <a:pt x="0" y="539"/>
                    </a:lnTo>
                    <a:lnTo>
                      <a:pt x="0" y="1182"/>
                    </a:lnTo>
                    <a:lnTo>
                      <a:pt x="466" y="1549"/>
                    </a:lnTo>
                    <a:lnTo>
                      <a:pt x="46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36" name="Freeform 35"/>
              <p:cNvSpPr/>
              <p:nvPr/>
            </p:nvSpPr>
            <p:spPr bwMode="auto">
              <a:xfrm>
                <a:off x="3151" y="1072"/>
                <a:ext cx="920" cy="396"/>
              </a:xfrm>
              <a:custGeom>
                <a:avLst/>
                <a:gdLst>
                  <a:gd name="T0" fmla="*/ 462 w 920"/>
                  <a:gd name="T1" fmla="*/ 0 h 396"/>
                  <a:gd name="T2" fmla="*/ 0 w 920"/>
                  <a:gd name="T3" fmla="*/ 396 h 396"/>
                  <a:gd name="T4" fmla="*/ 227 w 920"/>
                  <a:gd name="T5" fmla="*/ 396 h 396"/>
                  <a:gd name="T6" fmla="*/ 462 w 920"/>
                  <a:gd name="T7" fmla="*/ 396 h 396"/>
                  <a:gd name="T8" fmla="*/ 693 w 920"/>
                  <a:gd name="T9" fmla="*/ 396 h 396"/>
                  <a:gd name="T10" fmla="*/ 920 w 920"/>
                  <a:gd name="T11" fmla="*/ 396 h 396"/>
                  <a:gd name="T12" fmla="*/ 462 w 920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0" h="396">
                    <a:moveTo>
                      <a:pt x="462" y="0"/>
                    </a:moveTo>
                    <a:lnTo>
                      <a:pt x="0" y="396"/>
                    </a:lnTo>
                    <a:lnTo>
                      <a:pt x="227" y="396"/>
                    </a:lnTo>
                    <a:lnTo>
                      <a:pt x="462" y="396"/>
                    </a:lnTo>
                    <a:lnTo>
                      <a:pt x="693" y="396"/>
                    </a:lnTo>
                    <a:lnTo>
                      <a:pt x="920" y="396"/>
                    </a:lnTo>
                    <a:lnTo>
                      <a:pt x="46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37" name="Freeform 36"/>
              <p:cNvSpPr/>
              <p:nvPr/>
            </p:nvSpPr>
            <p:spPr bwMode="auto">
              <a:xfrm>
                <a:off x="2916" y="2007"/>
                <a:ext cx="462" cy="1768"/>
              </a:xfrm>
              <a:custGeom>
                <a:avLst/>
                <a:gdLst>
                  <a:gd name="T0" fmla="*/ 462 w 462"/>
                  <a:gd name="T1" fmla="*/ 1768 h 1768"/>
                  <a:gd name="T2" fmla="*/ 462 w 462"/>
                  <a:gd name="T3" fmla="*/ 0 h 1768"/>
                  <a:gd name="T4" fmla="*/ 0 w 462"/>
                  <a:gd name="T5" fmla="*/ 367 h 1768"/>
                  <a:gd name="T6" fmla="*/ 0 w 462"/>
                  <a:gd name="T7" fmla="*/ 1768 h 1768"/>
                  <a:gd name="T8" fmla="*/ 462 w 462"/>
                  <a:gd name="T9" fmla="*/ 1768 h 1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1768">
                    <a:moveTo>
                      <a:pt x="462" y="1768"/>
                    </a:moveTo>
                    <a:lnTo>
                      <a:pt x="462" y="0"/>
                    </a:lnTo>
                    <a:lnTo>
                      <a:pt x="0" y="367"/>
                    </a:lnTo>
                    <a:lnTo>
                      <a:pt x="0" y="1768"/>
                    </a:lnTo>
                    <a:lnTo>
                      <a:pt x="462" y="1768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38" name="Freeform 37"/>
              <p:cNvSpPr/>
              <p:nvPr/>
            </p:nvSpPr>
            <p:spPr bwMode="auto">
              <a:xfrm>
                <a:off x="2916" y="2007"/>
                <a:ext cx="462" cy="1768"/>
              </a:xfrm>
              <a:custGeom>
                <a:avLst/>
                <a:gdLst>
                  <a:gd name="T0" fmla="*/ 462 w 462"/>
                  <a:gd name="T1" fmla="*/ 1768 h 1768"/>
                  <a:gd name="T2" fmla="*/ 462 w 462"/>
                  <a:gd name="T3" fmla="*/ 0 h 1768"/>
                  <a:gd name="T4" fmla="*/ 0 w 462"/>
                  <a:gd name="T5" fmla="*/ 367 h 1768"/>
                  <a:gd name="T6" fmla="*/ 0 w 462"/>
                  <a:gd name="T7" fmla="*/ 1768 h 1768"/>
                  <a:gd name="T8" fmla="*/ 462 w 462"/>
                  <a:gd name="T9" fmla="*/ 1768 h 1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1768">
                    <a:moveTo>
                      <a:pt x="462" y="1768"/>
                    </a:moveTo>
                    <a:lnTo>
                      <a:pt x="462" y="0"/>
                    </a:lnTo>
                    <a:lnTo>
                      <a:pt x="0" y="367"/>
                    </a:lnTo>
                    <a:lnTo>
                      <a:pt x="0" y="1768"/>
                    </a:lnTo>
                    <a:lnTo>
                      <a:pt x="462" y="176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39" name="Freeform 38"/>
              <p:cNvSpPr/>
              <p:nvPr/>
            </p:nvSpPr>
            <p:spPr bwMode="auto">
              <a:xfrm>
                <a:off x="2689" y="3729"/>
                <a:ext cx="916" cy="396"/>
              </a:xfrm>
              <a:custGeom>
                <a:avLst/>
                <a:gdLst>
                  <a:gd name="T0" fmla="*/ 458 w 916"/>
                  <a:gd name="T1" fmla="*/ 396 h 396"/>
                  <a:gd name="T2" fmla="*/ 0 w 916"/>
                  <a:gd name="T3" fmla="*/ 0 h 396"/>
                  <a:gd name="T4" fmla="*/ 458 w 916"/>
                  <a:gd name="T5" fmla="*/ 0 h 396"/>
                  <a:gd name="T6" fmla="*/ 916 w 916"/>
                  <a:gd name="T7" fmla="*/ 0 h 396"/>
                  <a:gd name="T8" fmla="*/ 458 w 916"/>
                  <a:gd name="T9" fmla="*/ 396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6" h="396">
                    <a:moveTo>
                      <a:pt x="458" y="396"/>
                    </a:moveTo>
                    <a:lnTo>
                      <a:pt x="0" y="0"/>
                    </a:lnTo>
                    <a:lnTo>
                      <a:pt x="458" y="0"/>
                    </a:lnTo>
                    <a:lnTo>
                      <a:pt x="916" y="0"/>
                    </a:lnTo>
                    <a:lnTo>
                      <a:pt x="458" y="396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40" name="Freeform 39"/>
              <p:cNvSpPr/>
              <p:nvPr/>
            </p:nvSpPr>
            <p:spPr bwMode="auto">
              <a:xfrm>
                <a:off x="2689" y="3729"/>
                <a:ext cx="916" cy="396"/>
              </a:xfrm>
              <a:custGeom>
                <a:avLst/>
                <a:gdLst>
                  <a:gd name="T0" fmla="*/ 458 w 916"/>
                  <a:gd name="T1" fmla="*/ 396 h 396"/>
                  <a:gd name="T2" fmla="*/ 0 w 916"/>
                  <a:gd name="T3" fmla="*/ 0 h 396"/>
                  <a:gd name="T4" fmla="*/ 458 w 916"/>
                  <a:gd name="T5" fmla="*/ 0 h 396"/>
                  <a:gd name="T6" fmla="*/ 916 w 916"/>
                  <a:gd name="T7" fmla="*/ 0 h 396"/>
                  <a:gd name="T8" fmla="*/ 458 w 916"/>
                  <a:gd name="T9" fmla="*/ 396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6" h="396">
                    <a:moveTo>
                      <a:pt x="458" y="396"/>
                    </a:moveTo>
                    <a:lnTo>
                      <a:pt x="0" y="0"/>
                    </a:lnTo>
                    <a:lnTo>
                      <a:pt x="458" y="0"/>
                    </a:lnTo>
                    <a:lnTo>
                      <a:pt x="916" y="0"/>
                    </a:lnTo>
                    <a:lnTo>
                      <a:pt x="458" y="39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41" name="Freeform 40"/>
              <p:cNvSpPr/>
              <p:nvPr/>
            </p:nvSpPr>
            <p:spPr bwMode="auto">
              <a:xfrm>
                <a:off x="3147" y="3729"/>
                <a:ext cx="458" cy="396"/>
              </a:xfrm>
              <a:custGeom>
                <a:avLst/>
                <a:gdLst>
                  <a:gd name="T0" fmla="*/ 458 w 458"/>
                  <a:gd name="T1" fmla="*/ 0 h 396"/>
                  <a:gd name="T2" fmla="*/ 0 w 458"/>
                  <a:gd name="T3" fmla="*/ 396 h 396"/>
                  <a:gd name="T4" fmla="*/ 396 w 458"/>
                  <a:gd name="T5" fmla="*/ 58 h 396"/>
                  <a:gd name="T6" fmla="*/ 458 w 458"/>
                  <a:gd name="T7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8" h="396">
                    <a:moveTo>
                      <a:pt x="458" y="0"/>
                    </a:moveTo>
                    <a:lnTo>
                      <a:pt x="0" y="396"/>
                    </a:lnTo>
                    <a:lnTo>
                      <a:pt x="396" y="58"/>
                    </a:lnTo>
                    <a:lnTo>
                      <a:pt x="458" y="0"/>
                    </a:lnTo>
                    <a:close/>
                  </a:path>
                </a:pathLst>
              </a:custGeom>
              <a:solidFill>
                <a:srgbClr val="A6A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42" name="Freeform 41"/>
              <p:cNvSpPr/>
              <p:nvPr/>
            </p:nvSpPr>
            <p:spPr bwMode="auto">
              <a:xfrm>
                <a:off x="3147" y="3729"/>
                <a:ext cx="458" cy="396"/>
              </a:xfrm>
              <a:custGeom>
                <a:avLst/>
                <a:gdLst>
                  <a:gd name="T0" fmla="*/ 458 w 458"/>
                  <a:gd name="T1" fmla="*/ 0 h 396"/>
                  <a:gd name="T2" fmla="*/ 0 w 458"/>
                  <a:gd name="T3" fmla="*/ 396 h 396"/>
                  <a:gd name="T4" fmla="*/ 396 w 458"/>
                  <a:gd name="T5" fmla="*/ 58 h 396"/>
                  <a:gd name="T6" fmla="*/ 458 w 458"/>
                  <a:gd name="T7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8" h="396">
                    <a:moveTo>
                      <a:pt x="458" y="0"/>
                    </a:moveTo>
                    <a:lnTo>
                      <a:pt x="0" y="396"/>
                    </a:lnTo>
                    <a:lnTo>
                      <a:pt x="396" y="58"/>
                    </a:lnTo>
                    <a:lnTo>
                      <a:pt x="45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43" name="Freeform 42"/>
              <p:cNvSpPr/>
              <p:nvPr/>
            </p:nvSpPr>
            <p:spPr bwMode="auto">
              <a:xfrm>
                <a:off x="2916" y="2007"/>
                <a:ext cx="462" cy="1722"/>
              </a:xfrm>
              <a:custGeom>
                <a:avLst/>
                <a:gdLst>
                  <a:gd name="T0" fmla="*/ 462 w 462"/>
                  <a:gd name="T1" fmla="*/ 0 h 1722"/>
                  <a:gd name="T2" fmla="*/ 0 w 462"/>
                  <a:gd name="T3" fmla="*/ 367 h 1722"/>
                  <a:gd name="T4" fmla="*/ 0 w 462"/>
                  <a:gd name="T5" fmla="*/ 1722 h 1722"/>
                  <a:gd name="T6" fmla="*/ 231 w 462"/>
                  <a:gd name="T7" fmla="*/ 1722 h 1722"/>
                  <a:gd name="T8" fmla="*/ 462 w 462"/>
                  <a:gd name="T9" fmla="*/ 1722 h 1722"/>
                  <a:gd name="T10" fmla="*/ 462 w 462"/>
                  <a:gd name="T11" fmla="*/ 0 h 17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2" h="1722">
                    <a:moveTo>
                      <a:pt x="462" y="0"/>
                    </a:moveTo>
                    <a:lnTo>
                      <a:pt x="0" y="367"/>
                    </a:lnTo>
                    <a:lnTo>
                      <a:pt x="0" y="1722"/>
                    </a:lnTo>
                    <a:lnTo>
                      <a:pt x="231" y="1722"/>
                    </a:lnTo>
                    <a:lnTo>
                      <a:pt x="462" y="1722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44" name="Freeform 43"/>
              <p:cNvSpPr/>
              <p:nvPr/>
            </p:nvSpPr>
            <p:spPr bwMode="auto">
              <a:xfrm>
                <a:off x="2916" y="2007"/>
                <a:ext cx="462" cy="1722"/>
              </a:xfrm>
              <a:custGeom>
                <a:avLst/>
                <a:gdLst>
                  <a:gd name="T0" fmla="*/ 462 w 462"/>
                  <a:gd name="T1" fmla="*/ 0 h 1722"/>
                  <a:gd name="T2" fmla="*/ 0 w 462"/>
                  <a:gd name="T3" fmla="*/ 367 h 1722"/>
                  <a:gd name="T4" fmla="*/ 0 w 462"/>
                  <a:gd name="T5" fmla="*/ 1722 h 1722"/>
                  <a:gd name="T6" fmla="*/ 231 w 462"/>
                  <a:gd name="T7" fmla="*/ 1722 h 1722"/>
                  <a:gd name="T8" fmla="*/ 462 w 462"/>
                  <a:gd name="T9" fmla="*/ 1722 h 1722"/>
                  <a:gd name="T10" fmla="*/ 462 w 462"/>
                  <a:gd name="T11" fmla="*/ 0 h 17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2" h="1722">
                    <a:moveTo>
                      <a:pt x="462" y="0"/>
                    </a:moveTo>
                    <a:lnTo>
                      <a:pt x="0" y="367"/>
                    </a:lnTo>
                    <a:lnTo>
                      <a:pt x="0" y="1722"/>
                    </a:lnTo>
                    <a:lnTo>
                      <a:pt x="231" y="1722"/>
                    </a:lnTo>
                    <a:lnTo>
                      <a:pt x="462" y="1722"/>
                    </a:lnTo>
                    <a:lnTo>
                      <a:pt x="46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45" name="Freeform 44"/>
              <p:cNvSpPr/>
              <p:nvPr/>
            </p:nvSpPr>
            <p:spPr bwMode="auto">
              <a:xfrm>
                <a:off x="2689" y="3729"/>
                <a:ext cx="916" cy="396"/>
              </a:xfrm>
              <a:custGeom>
                <a:avLst/>
                <a:gdLst>
                  <a:gd name="T0" fmla="*/ 916 w 916"/>
                  <a:gd name="T1" fmla="*/ 0 h 396"/>
                  <a:gd name="T2" fmla="*/ 689 w 916"/>
                  <a:gd name="T3" fmla="*/ 0 h 396"/>
                  <a:gd name="T4" fmla="*/ 458 w 916"/>
                  <a:gd name="T5" fmla="*/ 0 h 396"/>
                  <a:gd name="T6" fmla="*/ 227 w 916"/>
                  <a:gd name="T7" fmla="*/ 0 h 396"/>
                  <a:gd name="T8" fmla="*/ 0 w 916"/>
                  <a:gd name="T9" fmla="*/ 0 h 396"/>
                  <a:gd name="T10" fmla="*/ 458 w 916"/>
                  <a:gd name="T11" fmla="*/ 396 h 396"/>
                  <a:gd name="T12" fmla="*/ 916 w 916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6" h="396">
                    <a:moveTo>
                      <a:pt x="916" y="0"/>
                    </a:moveTo>
                    <a:lnTo>
                      <a:pt x="689" y="0"/>
                    </a:lnTo>
                    <a:lnTo>
                      <a:pt x="458" y="0"/>
                    </a:lnTo>
                    <a:lnTo>
                      <a:pt x="227" y="0"/>
                    </a:lnTo>
                    <a:lnTo>
                      <a:pt x="0" y="0"/>
                    </a:lnTo>
                    <a:lnTo>
                      <a:pt x="458" y="396"/>
                    </a:lnTo>
                    <a:lnTo>
                      <a:pt x="916" y="0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  <p:sp>
            <p:nvSpPr>
              <p:cNvPr id="46" name="Freeform 45"/>
              <p:cNvSpPr/>
              <p:nvPr/>
            </p:nvSpPr>
            <p:spPr bwMode="auto">
              <a:xfrm>
                <a:off x="2689" y="3729"/>
                <a:ext cx="916" cy="396"/>
              </a:xfrm>
              <a:custGeom>
                <a:avLst/>
                <a:gdLst>
                  <a:gd name="T0" fmla="*/ 916 w 916"/>
                  <a:gd name="T1" fmla="*/ 0 h 396"/>
                  <a:gd name="T2" fmla="*/ 689 w 916"/>
                  <a:gd name="T3" fmla="*/ 0 h 396"/>
                  <a:gd name="T4" fmla="*/ 458 w 916"/>
                  <a:gd name="T5" fmla="*/ 0 h 396"/>
                  <a:gd name="T6" fmla="*/ 227 w 916"/>
                  <a:gd name="T7" fmla="*/ 0 h 396"/>
                  <a:gd name="T8" fmla="*/ 0 w 916"/>
                  <a:gd name="T9" fmla="*/ 0 h 396"/>
                  <a:gd name="T10" fmla="*/ 458 w 916"/>
                  <a:gd name="T11" fmla="*/ 396 h 396"/>
                  <a:gd name="T12" fmla="*/ 916 w 916"/>
                  <a:gd name="T13" fmla="*/ 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6" h="396">
                    <a:moveTo>
                      <a:pt x="916" y="0"/>
                    </a:moveTo>
                    <a:lnTo>
                      <a:pt x="689" y="0"/>
                    </a:lnTo>
                    <a:lnTo>
                      <a:pt x="458" y="0"/>
                    </a:lnTo>
                    <a:lnTo>
                      <a:pt x="227" y="0"/>
                    </a:lnTo>
                    <a:lnTo>
                      <a:pt x="0" y="0"/>
                    </a:lnTo>
                    <a:lnTo>
                      <a:pt x="458" y="396"/>
                    </a:lnTo>
                    <a:lnTo>
                      <a:pt x="91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900">
                  <a:cs typeface="+mn-ea"/>
                  <a:sym typeface="+mn-lt"/>
                </a:endParaRPr>
              </a:p>
            </p:txBody>
          </p:sp>
        </p:grpSp>
        <p:sp>
          <p:nvSpPr>
            <p:cNvPr id="68" name="Content Placeholder 2"/>
            <p:cNvSpPr txBox="1"/>
            <p:nvPr/>
          </p:nvSpPr>
          <p:spPr>
            <a:xfrm>
              <a:off x="3555783" y="2463363"/>
              <a:ext cx="2814825" cy="636600"/>
            </a:xfrm>
            <a:prstGeom prst="rect">
              <a:avLst/>
            </a:prstGeom>
            <a:ln>
              <a:noFill/>
            </a:ln>
          </p:spPr>
          <p:txBody>
            <a:bodyPr vert="horz" lIns="68580" tIns="34290" rIns="68580" bIns="3429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CN" altLang="en-US" sz="900" b="1" dirty="0">
                  <a:solidFill>
                    <a:schemeClr val="bg1"/>
                  </a:solidFill>
                  <a:cs typeface="+mn-ea"/>
                  <a:sym typeface="+mn-lt"/>
                </a:rPr>
                <a:t>在此输入你的文本内容；在此输入你的文本内容；在此输入你的文本内容</a:t>
              </a:r>
              <a:endParaRPr lang="zh-CN" altLang="en-US" sz="9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69" name="Content Placeholder 2"/>
            <p:cNvSpPr txBox="1"/>
            <p:nvPr/>
          </p:nvSpPr>
          <p:spPr>
            <a:xfrm>
              <a:off x="3923095" y="3978455"/>
              <a:ext cx="2814825" cy="636600"/>
            </a:xfrm>
            <a:prstGeom prst="rect">
              <a:avLst/>
            </a:prstGeom>
            <a:ln>
              <a:noFill/>
            </a:ln>
          </p:spPr>
          <p:txBody>
            <a:bodyPr vert="horz" lIns="68580" tIns="34290" rIns="68580" bIns="3429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CN" altLang="en-US" sz="900" b="1" dirty="0">
                  <a:solidFill>
                    <a:schemeClr val="bg1"/>
                  </a:solidFill>
                  <a:cs typeface="+mn-ea"/>
                  <a:sym typeface="+mn-lt"/>
                </a:rPr>
                <a:t>在此输入你的文本内容；在此输入你的文本内容；在此输入你的文本内容</a:t>
              </a:r>
              <a:endParaRPr lang="zh-CN" altLang="en-US" sz="9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0" name="Content Placeholder 2"/>
            <p:cNvSpPr txBox="1"/>
            <p:nvPr/>
          </p:nvSpPr>
          <p:spPr>
            <a:xfrm>
              <a:off x="5530361" y="3247675"/>
              <a:ext cx="2724777" cy="636600"/>
            </a:xfrm>
            <a:prstGeom prst="rect">
              <a:avLst/>
            </a:prstGeom>
            <a:ln>
              <a:noFill/>
            </a:ln>
          </p:spPr>
          <p:txBody>
            <a:bodyPr vert="horz" lIns="68580" tIns="34290" rIns="68580" bIns="3429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CN" altLang="en-US" sz="900" b="1" dirty="0">
                  <a:solidFill>
                    <a:schemeClr val="bg1"/>
                  </a:solidFill>
                  <a:cs typeface="+mn-ea"/>
                  <a:sym typeface="+mn-lt"/>
                </a:rPr>
                <a:t>在此输入你的文本内容；在此输入你的文本内容；在此输入你的文本内容</a:t>
              </a:r>
              <a:endParaRPr lang="zh-CN" altLang="en-US" sz="9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1" name="Content Placeholder 2"/>
            <p:cNvSpPr txBox="1"/>
            <p:nvPr/>
          </p:nvSpPr>
          <p:spPr>
            <a:xfrm>
              <a:off x="5658079" y="4719817"/>
              <a:ext cx="2814825" cy="636600"/>
            </a:xfrm>
            <a:prstGeom prst="rect">
              <a:avLst/>
            </a:prstGeom>
            <a:ln>
              <a:noFill/>
            </a:ln>
          </p:spPr>
          <p:txBody>
            <a:bodyPr vert="horz" lIns="68580" tIns="34290" rIns="68580" bIns="3429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CN" altLang="en-US" sz="900" b="1" dirty="0">
                  <a:solidFill>
                    <a:schemeClr val="bg1"/>
                  </a:solidFill>
                  <a:cs typeface="+mn-ea"/>
                  <a:sym typeface="+mn-lt"/>
                </a:rPr>
                <a:t>在此输入你的文本内容；在此输入你的文本内容；在此输入你的文本内容</a:t>
              </a:r>
              <a:endParaRPr lang="zh-CN" altLang="en-US" sz="9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8500"/>
                            </p:stCondLst>
                            <p:childTnLst>
                              <p:par>
                                <p:cTn id="31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533245" y="1515724"/>
            <a:ext cx="1987379" cy="3276421"/>
            <a:chOff x="4710994" y="2020965"/>
            <a:chExt cx="2649838" cy="4368561"/>
          </a:xfrm>
        </p:grpSpPr>
        <p:sp>
          <p:nvSpPr>
            <p:cNvPr id="5" name="Freeform 5"/>
            <p:cNvSpPr/>
            <p:nvPr/>
          </p:nvSpPr>
          <p:spPr bwMode="auto">
            <a:xfrm>
              <a:off x="5668197" y="6203630"/>
              <a:ext cx="712603" cy="185896"/>
            </a:xfrm>
            <a:custGeom>
              <a:avLst/>
              <a:gdLst>
                <a:gd name="T0" fmla="*/ 339 w 339"/>
                <a:gd name="T1" fmla="*/ 45 h 89"/>
                <a:gd name="T2" fmla="*/ 291 w 339"/>
                <a:gd name="T3" fmla="*/ 89 h 89"/>
                <a:gd name="T4" fmla="*/ 48 w 339"/>
                <a:gd name="T5" fmla="*/ 89 h 89"/>
                <a:gd name="T6" fmla="*/ 0 w 339"/>
                <a:gd name="T7" fmla="*/ 45 h 89"/>
                <a:gd name="T8" fmla="*/ 0 w 339"/>
                <a:gd name="T9" fmla="*/ 45 h 89"/>
                <a:gd name="T10" fmla="*/ 48 w 339"/>
                <a:gd name="T11" fmla="*/ 0 h 89"/>
                <a:gd name="T12" fmla="*/ 291 w 339"/>
                <a:gd name="T13" fmla="*/ 0 h 89"/>
                <a:gd name="T14" fmla="*/ 339 w 339"/>
                <a:gd name="T15" fmla="*/ 4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9" h="89">
                  <a:moveTo>
                    <a:pt x="339" y="45"/>
                  </a:moveTo>
                  <a:cubicBezTo>
                    <a:pt x="339" y="69"/>
                    <a:pt x="318" y="89"/>
                    <a:pt x="291" y="89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21" y="89"/>
                    <a:pt x="0" y="69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0"/>
                    <a:pt x="21" y="0"/>
                    <a:pt x="48" y="0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318" y="0"/>
                    <a:pt x="339" y="20"/>
                    <a:pt x="339" y="4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5496977" y="6131880"/>
              <a:ext cx="1055043" cy="158175"/>
            </a:xfrm>
            <a:custGeom>
              <a:avLst/>
              <a:gdLst>
                <a:gd name="T0" fmla="*/ 68 w 503"/>
                <a:gd name="T1" fmla="*/ 75 h 75"/>
                <a:gd name="T2" fmla="*/ 434 w 503"/>
                <a:gd name="T3" fmla="*/ 75 h 75"/>
                <a:gd name="T4" fmla="*/ 464 w 503"/>
                <a:gd name="T5" fmla="*/ 45 h 75"/>
                <a:gd name="T6" fmla="*/ 503 w 503"/>
                <a:gd name="T7" fmla="*/ 0 h 75"/>
                <a:gd name="T8" fmla="*/ 0 w 503"/>
                <a:gd name="T9" fmla="*/ 0 h 75"/>
                <a:gd name="T10" fmla="*/ 3 w 503"/>
                <a:gd name="T11" fmla="*/ 6 h 75"/>
                <a:gd name="T12" fmla="*/ 68 w 503"/>
                <a:gd name="T13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3" h="75">
                  <a:moveTo>
                    <a:pt x="68" y="75"/>
                  </a:moveTo>
                  <a:cubicBezTo>
                    <a:pt x="434" y="75"/>
                    <a:pt x="434" y="75"/>
                    <a:pt x="434" y="75"/>
                  </a:cubicBezTo>
                  <a:cubicBezTo>
                    <a:pt x="440" y="70"/>
                    <a:pt x="449" y="60"/>
                    <a:pt x="464" y="45"/>
                  </a:cubicBezTo>
                  <a:cubicBezTo>
                    <a:pt x="485" y="24"/>
                    <a:pt x="497" y="10"/>
                    <a:pt x="50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2" y="4"/>
                    <a:pt x="3" y="6"/>
                  </a:cubicBezTo>
                  <a:cubicBezTo>
                    <a:pt x="8" y="13"/>
                    <a:pt x="56" y="62"/>
                    <a:pt x="68" y="75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5461102" y="5613328"/>
              <a:ext cx="1133315" cy="107624"/>
            </a:xfrm>
            <a:custGeom>
              <a:avLst/>
              <a:gdLst>
                <a:gd name="T0" fmla="*/ 540 w 540"/>
                <a:gd name="T1" fmla="*/ 25 h 51"/>
                <a:gd name="T2" fmla="*/ 517 w 540"/>
                <a:gd name="T3" fmla="*/ 51 h 51"/>
                <a:gd name="T4" fmla="*/ 23 w 540"/>
                <a:gd name="T5" fmla="*/ 51 h 51"/>
                <a:gd name="T6" fmla="*/ 0 w 540"/>
                <a:gd name="T7" fmla="*/ 25 h 51"/>
                <a:gd name="T8" fmla="*/ 0 w 540"/>
                <a:gd name="T9" fmla="*/ 25 h 51"/>
                <a:gd name="T10" fmla="*/ 23 w 540"/>
                <a:gd name="T11" fmla="*/ 0 h 51"/>
                <a:gd name="T12" fmla="*/ 517 w 540"/>
                <a:gd name="T13" fmla="*/ 0 h 51"/>
                <a:gd name="T14" fmla="*/ 540 w 540"/>
                <a:gd name="T15" fmla="*/ 2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0" h="51">
                  <a:moveTo>
                    <a:pt x="540" y="25"/>
                  </a:moveTo>
                  <a:cubicBezTo>
                    <a:pt x="540" y="40"/>
                    <a:pt x="529" y="51"/>
                    <a:pt x="517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10" y="51"/>
                    <a:pt x="0" y="40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3" y="0"/>
                  </a:cubicBezTo>
                  <a:cubicBezTo>
                    <a:pt x="517" y="0"/>
                    <a:pt x="517" y="0"/>
                    <a:pt x="517" y="0"/>
                  </a:cubicBezTo>
                  <a:cubicBezTo>
                    <a:pt x="529" y="0"/>
                    <a:pt x="540" y="11"/>
                    <a:pt x="540" y="25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5461102" y="5771503"/>
              <a:ext cx="1133315" cy="109255"/>
            </a:xfrm>
            <a:custGeom>
              <a:avLst/>
              <a:gdLst>
                <a:gd name="T0" fmla="*/ 540 w 540"/>
                <a:gd name="T1" fmla="*/ 26 h 52"/>
                <a:gd name="T2" fmla="*/ 517 w 540"/>
                <a:gd name="T3" fmla="*/ 52 h 52"/>
                <a:gd name="T4" fmla="*/ 23 w 540"/>
                <a:gd name="T5" fmla="*/ 52 h 52"/>
                <a:gd name="T6" fmla="*/ 0 w 540"/>
                <a:gd name="T7" fmla="*/ 26 h 52"/>
                <a:gd name="T8" fmla="*/ 0 w 540"/>
                <a:gd name="T9" fmla="*/ 26 h 52"/>
                <a:gd name="T10" fmla="*/ 23 w 540"/>
                <a:gd name="T11" fmla="*/ 0 h 52"/>
                <a:gd name="T12" fmla="*/ 517 w 540"/>
                <a:gd name="T13" fmla="*/ 0 h 52"/>
                <a:gd name="T14" fmla="*/ 540 w 540"/>
                <a:gd name="T15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0" h="52">
                  <a:moveTo>
                    <a:pt x="540" y="26"/>
                  </a:moveTo>
                  <a:cubicBezTo>
                    <a:pt x="540" y="40"/>
                    <a:pt x="529" y="52"/>
                    <a:pt x="517" y="52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10" y="52"/>
                    <a:pt x="0" y="40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0" y="0"/>
                    <a:pt x="23" y="0"/>
                  </a:cubicBezTo>
                  <a:cubicBezTo>
                    <a:pt x="517" y="0"/>
                    <a:pt x="517" y="0"/>
                    <a:pt x="517" y="0"/>
                  </a:cubicBezTo>
                  <a:cubicBezTo>
                    <a:pt x="529" y="0"/>
                    <a:pt x="540" y="12"/>
                    <a:pt x="540" y="2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5461102" y="5929677"/>
              <a:ext cx="1133315" cy="109255"/>
            </a:xfrm>
            <a:custGeom>
              <a:avLst/>
              <a:gdLst>
                <a:gd name="T0" fmla="*/ 540 w 540"/>
                <a:gd name="T1" fmla="*/ 26 h 52"/>
                <a:gd name="T2" fmla="*/ 517 w 540"/>
                <a:gd name="T3" fmla="*/ 52 h 52"/>
                <a:gd name="T4" fmla="*/ 23 w 540"/>
                <a:gd name="T5" fmla="*/ 52 h 52"/>
                <a:gd name="T6" fmla="*/ 0 w 540"/>
                <a:gd name="T7" fmla="*/ 26 h 52"/>
                <a:gd name="T8" fmla="*/ 0 w 540"/>
                <a:gd name="T9" fmla="*/ 26 h 52"/>
                <a:gd name="T10" fmla="*/ 23 w 540"/>
                <a:gd name="T11" fmla="*/ 0 h 52"/>
                <a:gd name="T12" fmla="*/ 517 w 540"/>
                <a:gd name="T13" fmla="*/ 0 h 52"/>
                <a:gd name="T14" fmla="*/ 540 w 540"/>
                <a:gd name="T15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0" h="52">
                  <a:moveTo>
                    <a:pt x="540" y="26"/>
                  </a:moveTo>
                  <a:cubicBezTo>
                    <a:pt x="540" y="40"/>
                    <a:pt x="529" y="52"/>
                    <a:pt x="517" y="52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10" y="52"/>
                    <a:pt x="0" y="40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0" y="0"/>
                    <a:pt x="23" y="0"/>
                  </a:cubicBezTo>
                  <a:cubicBezTo>
                    <a:pt x="517" y="0"/>
                    <a:pt x="517" y="0"/>
                    <a:pt x="517" y="0"/>
                  </a:cubicBezTo>
                  <a:cubicBezTo>
                    <a:pt x="529" y="0"/>
                    <a:pt x="540" y="12"/>
                    <a:pt x="540" y="2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5461102" y="6073176"/>
              <a:ext cx="1121901" cy="66857"/>
            </a:xfrm>
            <a:custGeom>
              <a:avLst/>
              <a:gdLst>
                <a:gd name="T0" fmla="*/ 535 w 535"/>
                <a:gd name="T1" fmla="*/ 16 h 32"/>
                <a:gd name="T2" fmla="*/ 513 w 535"/>
                <a:gd name="T3" fmla="*/ 32 h 32"/>
                <a:gd name="T4" fmla="*/ 23 w 535"/>
                <a:gd name="T5" fmla="*/ 32 h 32"/>
                <a:gd name="T6" fmla="*/ 0 w 535"/>
                <a:gd name="T7" fmla="*/ 16 h 32"/>
                <a:gd name="T8" fmla="*/ 0 w 535"/>
                <a:gd name="T9" fmla="*/ 16 h 32"/>
                <a:gd name="T10" fmla="*/ 23 w 535"/>
                <a:gd name="T11" fmla="*/ 0 h 32"/>
                <a:gd name="T12" fmla="*/ 513 w 535"/>
                <a:gd name="T13" fmla="*/ 0 h 32"/>
                <a:gd name="T14" fmla="*/ 535 w 535"/>
                <a:gd name="T1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5" h="32">
                  <a:moveTo>
                    <a:pt x="535" y="16"/>
                  </a:moveTo>
                  <a:cubicBezTo>
                    <a:pt x="535" y="25"/>
                    <a:pt x="525" y="32"/>
                    <a:pt x="51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10" y="32"/>
                    <a:pt x="0" y="25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10" y="0"/>
                    <a:pt x="23" y="0"/>
                  </a:cubicBezTo>
                  <a:cubicBezTo>
                    <a:pt x="513" y="0"/>
                    <a:pt x="513" y="0"/>
                    <a:pt x="513" y="0"/>
                  </a:cubicBezTo>
                  <a:cubicBezTo>
                    <a:pt x="525" y="0"/>
                    <a:pt x="535" y="7"/>
                    <a:pt x="535" y="1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5451318" y="5453522"/>
              <a:ext cx="1151253" cy="109255"/>
            </a:xfrm>
            <a:custGeom>
              <a:avLst/>
              <a:gdLst>
                <a:gd name="T0" fmla="*/ 548 w 548"/>
                <a:gd name="T1" fmla="*/ 26 h 52"/>
                <a:gd name="T2" fmla="*/ 524 w 548"/>
                <a:gd name="T3" fmla="*/ 52 h 52"/>
                <a:gd name="T4" fmla="*/ 23 w 548"/>
                <a:gd name="T5" fmla="*/ 52 h 52"/>
                <a:gd name="T6" fmla="*/ 0 w 548"/>
                <a:gd name="T7" fmla="*/ 26 h 52"/>
                <a:gd name="T8" fmla="*/ 0 w 548"/>
                <a:gd name="T9" fmla="*/ 26 h 52"/>
                <a:gd name="T10" fmla="*/ 23 w 548"/>
                <a:gd name="T11" fmla="*/ 0 h 52"/>
                <a:gd name="T12" fmla="*/ 524 w 548"/>
                <a:gd name="T13" fmla="*/ 0 h 52"/>
                <a:gd name="T14" fmla="*/ 548 w 548"/>
                <a:gd name="T15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8" h="52">
                  <a:moveTo>
                    <a:pt x="548" y="26"/>
                  </a:moveTo>
                  <a:cubicBezTo>
                    <a:pt x="548" y="40"/>
                    <a:pt x="537" y="52"/>
                    <a:pt x="524" y="52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10" y="52"/>
                    <a:pt x="0" y="40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0" y="0"/>
                    <a:pt x="23" y="0"/>
                  </a:cubicBezTo>
                  <a:cubicBezTo>
                    <a:pt x="524" y="0"/>
                    <a:pt x="524" y="0"/>
                    <a:pt x="524" y="0"/>
                  </a:cubicBezTo>
                  <a:cubicBezTo>
                    <a:pt x="537" y="0"/>
                    <a:pt x="548" y="12"/>
                    <a:pt x="548" y="2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5611124" y="2020965"/>
              <a:ext cx="1749708" cy="1105593"/>
            </a:xfrm>
            <a:custGeom>
              <a:avLst/>
              <a:gdLst>
                <a:gd name="T0" fmla="*/ 0 w 1073"/>
                <a:gd name="T1" fmla="*/ 0 h 678"/>
                <a:gd name="T2" fmla="*/ 1073 w 1073"/>
                <a:gd name="T3" fmla="*/ 678 h 678"/>
                <a:gd name="T4" fmla="*/ 868 w 1073"/>
                <a:gd name="T5" fmla="*/ 238 h 678"/>
                <a:gd name="T6" fmla="*/ 401 w 1073"/>
                <a:gd name="T7" fmla="*/ 0 h 678"/>
                <a:gd name="T8" fmla="*/ 0 w 1073"/>
                <a:gd name="T9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3" h="678">
                  <a:moveTo>
                    <a:pt x="0" y="0"/>
                  </a:moveTo>
                  <a:lnTo>
                    <a:pt x="1073" y="678"/>
                  </a:lnTo>
                  <a:lnTo>
                    <a:pt x="868" y="238"/>
                  </a:lnTo>
                  <a:lnTo>
                    <a:pt x="4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5611124" y="2020965"/>
              <a:ext cx="1749708" cy="1105593"/>
            </a:xfrm>
            <a:custGeom>
              <a:avLst/>
              <a:gdLst>
                <a:gd name="T0" fmla="*/ 0 w 1073"/>
                <a:gd name="T1" fmla="*/ 0 h 678"/>
                <a:gd name="T2" fmla="*/ 1073 w 1073"/>
                <a:gd name="T3" fmla="*/ 678 h 678"/>
                <a:gd name="T4" fmla="*/ 868 w 1073"/>
                <a:gd name="T5" fmla="*/ 238 h 678"/>
                <a:gd name="T6" fmla="*/ 401 w 1073"/>
                <a:gd name="T7" fmla="*/ 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3" h="678">
                  <a:moveTo>
                    <a:pt x="0" y="0"/>
                  </a:moveTo>
                  <a:lnTo>
                    <a:pt x="1073" y="678"/>
                  </a:lnTo>
                  <a:lnTo>
                    <a:pt x="868" y="238"/>
                  </a:lnTo>
                  <a:lnTo>
                    <a:pt x="401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4710994" y="2924355"/>
              <a:ext cx="2649838" cy="779460"/>
            </a:xfrm>
            <a:custGeom>
              <a:avLst/>
              <a:gdLst>
                <a:gd name="T0" fmla="*/ 0 w 1625"/>
                <a:gd name="T1" fmla="*/ 0 h 478"/>
                <a:gd name="T2" fmla="*/ 1625 w 1625"/>
                <a:gd name="T3" fmla="*/ 204 h 478"/>
                <a:gd name="T4" fmla="*/ 1608 w 1625"/>
                <a:gd name="T5" fmla="*/ 426 h 478"/>
                <a:gd name="T6" fmla="*/ 0 w 1625"/>
                <a:gd name="T7" fmla="*/ 478 h 478"/>
                <a:gd name="T8" fmla="*/ 0 w 1625"/>
                <a:gd name="T9" fmla="*/ 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5" h="478">
                  <a:moveTo>
                    <a:pt x="0" y="0"/>
                  </a:moveTo>
                  <a:lnTo>
                    <a:pt x="1625" y="204"/>
                  </a:lnTo>
                  <a:lnTo>
                    <a:pt x="1608" y="426"/>
                  </a:lnTo>
                  <a:lnTo>
                    <a:pt x="0" y="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15" name="Freeform 15"/>
            <p:cNvSpPr/>
            <p:nvPr/>
          </p:nvSpPr>
          <p:spPr bwMode="auto">
            <a:xfrm>
              <a:off x="4914828" y="2409064"/>
              <a:ext cx="2446004" cy="1924189"/>
            </a:xfrm>
            <a:custGeom>
              <a:avLst/>
              <a:gdLst>
                <a:gd name="T0" fmla="*/ 1295 w 1500"/>
                <a:gd name="T1" fmla="*/ 0 h 1180"/>
                <a:gd name="T2" fmla="*/ 0 w 1500"/>
                <a:gd name="T3" fmla="*/ 1077 h 1180"/>
                <a:gd name="T4" fmla="*/ 57 w 1500"/>
                <a:gd name="T5" fmla="*/ 1180 h 1180"/>
                <a:gd name="T6" fmla="*/ 1500 w 1500"/>
                <a:gd name="T7" fmla="*/ 440 h 1180"/>
                <a:gd name="T8" fmla="*/ 1295 w 1500"/>
                <a:gd name="T9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0" h="1180">
                  <a:moveTo>
                    <a:pt x="1295" y="0"/>
                  </a:moveTo>
                  <a:lnTo>
                    <a:pt x="0" y="1077"/>
                  </a:lnTo>
                  <a:lnTo>
                    <a:pt x="57" y="1180"/>
                  </a:lnTo>
                  <a:lnTo>
                    <a:pt x="1500" y="440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18" name="Freeform 16"/>
            <p:cNvSpPr/>
            <p:nvPr/>
          </p:nvSpPr>
          <p:spPr bwMode="auto">
            <a:xfrm>
              <a:off x="4914828" y="2409064"/>
              <a:ext cx="2446004" cy="1924189"/>
            </a:xfrm>
            <a:custGeom>
              <a:avLst/>
              <a:gdLst>
                <a:gd name="T0" fmla="*/ 1295 w 1500"/>
                <a:gd name="T1" fmla="*/ 0 h 1180"/>
                <a:gd name="T2" fmla="*/ 0 w 1500"/>
                <a:gd name="T3" fmla="*/ 1077 h 1180"/>
                <a:gd name="T4" fmla="*/ 57 w 1500"/>
                <a:gd name="T5" fmla="*/ 1180 h 1180"/>
                <a:gd name="T6" fmla="*/ 1500 w 1500"/>
                <a:gd name="T7" fmla="*/ 44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00" h="1180">
                  <a:moveTo>
                    <a:pt x="1295" y="0"/>
                  </a:moveTo>
                  <a:lnTo>
                    <a:pt x="0" y="1077"/>
                  </a:lnTo>
                  <a:lnTo>
                    <a:pt x="57" y="1180"/>
                  </a:lnTo>
                  <a:lnTo>
                    <a:pt x="1500" y="44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19" name="Freeform 17"/>
            <p:cNvSpPr/>
            <p:nvPr/>
          </p:nvSpPr>
          <p:spPr bwMode="auto">
            <a:xfrm>
              <a:off x="4914828" y="4165294"/>
              <a:ext cx="1969849" cy="787613"/>
            </a:xfrm>
            <a:custGeom>
              <a:avLst/>
              <a:gdLst>
                <a:gd name="T0" fmla="*/ 0 w 1208"/>
                <a:gd name="T1" fmla="*/ 0 h 483"/>
                <a:gd name="T2" fmla="*/ 1208 w 1208"/>
                <a:gd name="T3" fmla="*/ 258 h 483"/>
                <a:gd name="T4" fmla="*/ 1138 w 1208"/>
                <a:gd name="T5" fmla="*/ 483 h 483"/>
                <a:gd name="T6" fmla="*/ 57 w 1208"/>
                <a:gd name="T7" fmla="*/ 103 h 483"/>
                <a:gd name="T8" fmla="*/ 0 w 1208"/>
                <a:gd name="T9" fmla="*/ 0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8" h="483">
                  <a:moveTo>
                    <a:pt x="0" y="0"/>
                  </a:moveTo>
                  <a:lnTo>
                    <a:pt x="1208" y="258"/>
                  </a:lnTo>
                  <a:lnTo>
                    <a:pt x="1138" y="483"/>
                  </a:lnTo>
                  <a:lnTo>
                    <a:pt x="57" y="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20" name="Freeform 18"/>
            <p:cNvSpPr/>
            <p:nvPr/>
          </p:nvSpPr>
          <p:spPr bwMode="auto">
            <a:xfrm>
              <a:off x="5185519" y="3257012"/>
              <a:ext cx="2175313" cy="1585010"/>
            </a:xfrm>
            <a:custGeom>
              <a:avLst/>
              <a:gdLst>
                <a:gd name="T0" fmla="*/ 1334 w 1334"/>
                <a:gd name="T1" fmla="*/ 0 h 972"/>
                <a:gd name="T2" fmla="*/ 0 w 1334"/>
                <a:gd name="T3" fmla="*/ 860 h 972"/>
                <a:gd name="T4" fmla="*/ 31 w 1334"/>
                <a:gd name="T5" fmla="*/ 972 h 972"/>
                <a:gd name="T6" fmla="*/ 1317 w 1334"/>
                <a:gd name="T7" fmla="*/ 222 h 972"/>
                <a:gd name="T8" fmla="*/ 1334 w 1334"/>
                <a:gd name="T9" fmla="*/ 0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4" h="972">
                  <a:moveTo>
                    <a:pt x="1334" y="0"/>
                  </a:moveTo>
                  <a:lnTo>
                    <a:pt x="0" y="860"/>
                  </a:lnTo>
                  <a:lnTo>
                    <a:pt x="31" y="972"/>
                  </a:lnTo>
                  <a:lnTo>
                    <a:pt x="1317" y="222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21" name="Freeform 19"/>
            <p:cNvSpPr/>
            <p:nvPr/>
          </p:nvSpPr>
          <p:spPr bwMode="auto">
            <a:xfrm>
              <a:off x="5185519" y="3257012"/>
              <a:ext cx="2175313" cy="1585010"/>
            </a:xfrm>
            <a:custGeom>
              <a:avLst/>
              <a:gdLst>
                <a:gd name="T0" fmla="*/ 1334 w 1334"/>
                <a:gd name="T1" fmla="*/ 0 h 972"/>
                <a:gd name="T2" fmla="*/ 0 w 1334"/>
                <a:gd name="T3" fmla="*/ 860 h 972"/>
                <a:gd name="T4" fmla="*/ 31 w 1334"/>
                <a:gd name="T5" fmla="*/ 972 h 972"/>
                <a:gd name="T6" fmla="*/ 1317 w 1334"/>
                <a:gd name="T7" fmla="*/ 22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4" h="972">
                  <a:moveTo>
                    <a:pt x="1334" y="0"/>
                  </a:moveTo>
                  <a:lnTo>
                    <a:pt x="0" y="860"/>
                  </a:lnTo>
                  <a:lnTo>
                    <a:pt x="31" y="972"/>
                  </a:lnTo>
                  <a:lnTo>
                    <a:pt x="1317" y="222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22" name="Freeform 20"/>
            <p:cNvSpPr/>
            <p:nvPr/>
          </p:nvSpPr>
          <p:spPr bwMode="auto">
            <a:xfrm>
              <a:off x="5185519" y="4659387"/>
              <a:ext cx="1488801" cy="694665"/>
            </a:xfrm>
            <a:custGeom>
              <a:avLst/>
              <a:gdLst>
                <a:gd name="T0" fmla="*/ 0 w 913"/>
                <a:gd name="T1" fmla="*/ 0 h 426"/>
                <a:gd name="T2" fmla="*/ 913 w 913"/>
                <a:gd name="T3" fmla="*/ 361 h 426"/>
                <a:gd name="T4" fmla="*/ 864 w 913"/>
                <a:gd name="T5" fmla="*/ 426 h 426"/>
                <a:gd name="T6" fmla="*/ 31 w 913"/>
                <a:gd name="T7" fmla="*/ 112 h 426"/>
                <a:gd name="T8" fmla="*/ 0 w 913"/>
                <a:gd name="T9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3" h="426">
                  <a:moveTo>
                    <a:pt x="0" y="0"/>
                  </a:moveTo>
                  <a:lnTo>
                    <a:pt x="913" y="361"/>
                  </a:lnTo>
                  <a:lnTo>
                    <a:pt x="864" y="426"/>
                  </a:lnTo>
                  <a:lnTo>
                    <a:pt x="31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23" name="Freeform 21"/>
            <p:cNvSpPr/>
            <p:nvPr/>
          </p:nvSpPr>
          <p:spPr bwMode="auto">
            <a:xfrm>
              <a:off x="4710994" y="2020965"/>
              <a:ext cx="1554028" cy="1682850"/>
            </a:xfrm>
            <a:custGeom>
              <a:avLst/>
              <a:gdLst>
                <a:gd name="T0" fmla="*/ 552 w 953"/>
                <a:gd name="T1" fmla="*/ 0 h 1032"/>
                <a:gd name="T2" fmla="*/ 0 w 953"/>
                <a:gd name="T3" fmla="*/ 554 h 1032"/>
                <a:gd name="T4" fmla="*/ 0 w 953"/>
                <a:gd name="T5" fmla="*/ 1032 h 1032"/>
                <a:gd name="T6" fmla="*/ 953 w 953"/>
                <a:gd name="T7" fmla="*/ 0 h 1032"/>
                <a:gd name="T8" fmla="*/ 552 w 953"/>
                <a:gd name="T9" fmla="*/ 0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3" h="1032">
                  <a:moveTo>
                    <a:pt x="552" y="0"/>
                  </a:moveTo>
                  <a:lnTo>
                    <a:pt x="0" y="554"/>
                  </a:lnTo>
                  <a:lnTo>
                    <a:pt x="0" y="1032"/>
                  </a:lnTo>
                  <a:lnTo>
                    <a:pt x="953" y="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24" name="Freeform 22"/>
            <p:cNvSpPr/>
            <p:nvPr/>
          </p:nvSpPr>
          <p:spPr bwMode="auto">
            <a:xfrm>
              <a:off x="5382830" y="4586007"/>
              <a:ext cx="1501847" cy="768045"/>
            </a:xfrm>
            <a:custGeom>
              <a:avLst/>
              <a:gdLst>
                <a:gd name="T0" fmla="*/ 58 w 921"/>
                <a:gd name="T1" fmla="*/ 471 h 471"/>
                <a:gd name="T2" fmla="*/ 851 w 921"/>
                <a:gd name="T3" fmla="*/ 225 h 471"/>
                <a:gd name="T4" fmla="*/ 921 w 921"/>
                <a:gd name="T5" fmla="*/ 0 h 471"/>
                <a:gd name="T6" fmla="*/ 0 w 921"/>
                <a:gd name="T7" fmla="*/ 415 h 471"/>
                <a:gd name="T8" fmla="*/ 58 w 921"/>
                <a:gd name="T9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1" h="471">
                  <a:moveTo>
                    <a:pt x="58" y="471"/>
                  </a:moveTo>
                  <a:lnTo>
                    <a:pt x="851" y="225"/>
                  </a:lnTo>
                  <a:lnTo>
                    <a:pt x="921" y="0"/>
                  </a:lnTo>
                  <a:lnTo>
                    <a:pt x="0" y="415"/>
                  </a:lnTo>
                  <a:lnTo>
                    <a:pt x="58" y="4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  <p:sp>
          <p:nvSpPr>
            <p:cNvPr id="25" name="Freeform 23"/>
            <p:cNvSpPr/>
            <p:nvPr/>
          </p:nvSpPr>
          <p:spPr bwMode="auto">
            <a:xfrm>
              <a:off x="5382830" y="5248058"/>
              <a:ext cx="1291490" cy="105993"/>
            </a:xfrm>
            <a:custGeom>
              <a:avLst/>
              <a:gdLst>
                <a:gd name="T0" fmla="*/ 0 w 792"/>
                <a:gd name="T1" fmla="*/ 9 h 65"/>
                <a:gd name="T2" fmla="*/ 792 w 792"/>
                <a:gd name="T3" fmla="*/ 0 h 65"/>
                <a:gd name="T4" fmla="*/ 743 w 792"/>
                <a:gd name="T5" fmla="*/ 65 h 65"/>
                <a:gd name="T6" fmla="*/ 58 w 792"/>
                <a:gd name="T7" fmla="*/ 65 h 65"/>
                <a:gd name="T8" fmla="*/ 0 w 792"/>
                <a:gd name="T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2" h="65">
                  <a:moveTo>
                    <a:pt x="0" y="9"/>
                  </a:moveTo>
                  <a:lnTo>
                    <a:pt x="792" y="0"/>
                  </a:lnTo>
                  <a:lnTo>
                    <a:pt x="743" y="65"/>
                  </a:lnTo>
                  <a:lnTo>
                    <a:pt x="58" y="65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55721" tIns="27861" rIns="55721" bIns="27861" numCol="1" anchor="t" anchorCtr="0" compatLnSpc="1"/>
            <a:lstStyle/>
            <a:p>
              <a:endParaRPr lang="id-ID" sz="1095"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107753" y="1783053"/>
            <a:ext cx="2581308" cy="2410967"/>
            <a:chOff x="8143670" y="2377404"/>
            <a:chExt cx="3441744" cy="3214622"/>
          </a:xfrm>
        </p:grpSpPr>
        <p:sp>
          <p:nvSpPr>
            <p:cNvPr id="27" name="Rounded Rectangle 26"/>
            <p:cNvSpPr/>
            <p:nvPr/>
          </p:nvSpPr>
          <p:spPr>
            <a:xfrm>
              <a:off x="8143671" y="2483596"/>
              <a:ext cx="555387" cy="550931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8143671" y="3294901"/>
              <a:ext cx="555387" cy="550931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8143671" y="4106206"/>
              <a:ext cx="555387" cy="55093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8143670" y="4917511"/>
              <a:ext cx="555387" cy="550931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9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8860423" y="2377404"/>
              <a:ext cx="2711543" cy="810399"/>
              <a:chOff x="8027893" y="2583618"/>
              <a:chExt cx="2711543" cy="810399"/>
            </a:xfrm>
          </p:grpSpPr>
          <p:sp>
            <p:nvSpPr>
              <p:cNvPr id="45" name="Text Placeholder 5"/>
              <p:cNvSpPr txBox="1"/>
              <p:nvPr/>
            </p:nvSpPr>
            <p:spPr>
              <a:xfrm>
                <a:off x="8041341" y="2846037"/>
                <a:ext cx="2698095" cy="547980"/>
              </a:xfrm>
              <a:prstGeom prst="rect">
                <a:avLst/>
              </a:prstGeom>
            </p:spPr>
            <p:txBody>
              <a:bodyPr vert="horz" lIns="68580" tIns="34290" rIns="68580" bIns="3429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86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10000"/>
                  </a:lnSpc>
                </a:pPr>
                <a:r>
                  <a:rPr lang="zh-CN" altLang="en-US" sz="900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在此输入你的文本内容；在此输入你的文本内容；在此输入你的文本内容</a:t>
                </a:r>
                <a:endParaRPr lang="zh-CN" altLang="en-US" sz="9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8027893" y="2583618"/>
                <a:ext cx="2218766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b="1" dirty="0">
                    <a:cs typeface="+mn-ea"/>
                    <a:sym typeface="+mn-lt"/>
                  </a:rPr>
                  <a:t>输入标题</a:t>
                </a:r>
                <a:endParaRPr lang="id-ID" sz="105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8860423" y="3199467"/>
              <a:ext cx="2711543" cy="763946"/>
              <a:chOff x="8027893" y="2583618"/>
              <a:chExt cx="2711543" cy="763946"/>
            </a:xfrm>
          </p:grpSpPr>
          <p:sp>
            <p:nvSpPr>
              <p:cNvPr id="43" name="Text Placeholder 5"/>
              <p:cNvSpPr txBox="1"/>
              <p:nvPr/>
            </p:nvSpPr>
            <p:spPr>
              <a:xfrm>
                <a:off x="8041341" y="2846037"/>
                <a:ext cx="2698095" cy="501527"/>
              </a:xfrm>
              <a:prstGeom prst="rect">
                <a:avLst/>
              </a:prstGeom>
            </p:spPr>
            <p:txBody>
              <a:bodyPr vert="horz" lIns="68580" tIns="34290" rIns="68580" bIns="3429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86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10000"/>
                  </a:lnSpc>
                </a:pPr>
                <a:r>
                  <a:rPr lang="zh-CN" altLang="en-US" sz="900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在此输入你的文本内容；在此输入你的文本内容；在此输入你的文本内容</a:t>
                </a:r>
                <a:endParaRPr lang="zh-CN" altLang="en-US" sz="9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8027893" y="2583618"/>
                <a:ext cx="22187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b="1" dirty="0">
                    <a:cs typeface="+mn-ea"/>
                    <a:sym typeface="+mn-lt"/>
                  </a:rPr>
                  <a:t>输入标题</a:t>
                </a:r>
                <a:endParaRPr lang="id-ID" sz="105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8873871" y="4006017"/>
              <a:ext cx="2711543" cy="810399"/>
              <a:chOff x="8027893" y="2583618"/>
              <a:chExt cx="2711543" cy="810399"/>
            </a:xfrm>
          </p:grpSpPr>
          <p:sp>
            <p:nvSpPr>
              <p:cNvPr id="41" name="Text Placeholder 5"/>
              <p:cNvSpPr txBox="1"/>
              <p:nvPr/>
            </p:nvSpPr>
            <p:spPr>
              <a:xfrm>
                <a:off x="8041341" y="2846037"/>
                <a:ext cx="2698095" cy="547980"/>
              </a:xfrm>
              <a:prstGeom prst="rect">
                <a:avLst/>
              </a:prstGeom>
            </p:spPr>
            <p:txBody>
              <a:bodyPr vert="horz" lIns="68580" tIns="34290" rIns="68580" bIns="3429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86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10000"/>
                  </a:lnSpc>
                </a:pPr>
                <a:r>
                  <a:rPr lang="zh-CN" altLang="en-US" sz="900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在此输入你的文本内容；在此输入你的文本内容；在此输入你的文本内容</a:t>
                </a:r>
                <a:endParaRPr lang="zh-CN" altLang="en-US" sz="9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8027893" y="2583618"/>
                <a:ext cx="2218766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b="1" dirty="0">
                    <a:cs typeface="+mn-ea"/>
                    <a:sym typeface="+mn-lt"/>
                  </a:rPr>
                  <a:t>输入标题</a:t>
                </a:r>
                <a:endParaRPr lang="id-ID" sz="105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873871" y="4828080"/>
              <a:ext cx="2711543" cy="763946"/>
              <a:chOff x="8027893" y="2583618"/>
              <a:chExt cx="2711543" cy="763946"/>
            </a:xfrm>
          </p:grpSpPr>
          <p:sp>
            <p:nvSpPr>
              <p:cNvPr id="39" name="Text Placeholder 5"/>
              <p:cNvSpPr txBox="1"/>
              <p:nvPr/>
            </p:nvSpPr>
            <p:spPr>
              <a:xfrm>
                <a:off x="8041341" y="2846037"/>
                <a:ext cx="2698095" cy="501527"/>
              </a:xfrm>
              <a:prstGeom prst="rect">
                <a:avLst/>
              </a:prstGeom>
            </p:spPr>
            <p:txBody>
              <a:bodyPr vert="horz" lIns="68580" tIns="34290" rIns="68580" bIns="3429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86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10000"/>
                  </a:lnSpc>
                </a:pPr>
                <a:r>
                  <a:rPr lang="zh-CN" altLang="en-US" sz="900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在此输入你的文本内容；在此输入你的文本内容；在此输入你的文本内容</a:t>
                </a:r>
                <a:endParaRPr lang="zh-CN" altLang="en-US" sz="9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8027893" y="2583618"/>
                <a:ext cx="22187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b="1" dirty="0">
                    <a:cs typeface="+mn-ea"/>
                    <a:sym typeface="+mn-lt"/>
                  </a:rPr>
                  <a:t>输入标题</a:t>
                </a:r>
                <a:endParaRPr lang="id-ID" sz="105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35" name="Rectangle 34"/>
            <p:cNvSpPr/>
            <p:nvPr/>
          </p:nvSpPr>
          <p:spPr>
            <a:xfrm>
              <a:off x="8163761" y="2584723"/>
              <a:ext cx="532624" cy="397032"/>
            </a:xfrm>
            <a:prstGeom prst="rect">
              <a:avLst/>
            </a:prstGeom>
          </p:spPr>
          <p:txBody>
            <a:bodyPr wrap="none" lIns="91440" rIns="91440" bIns="45720">
              <a:spAutoFit/>
            </a:bodyPr>
            <a:lstStyle/>
            <a:p>
              <a:pPr algn="ctr">
                <a:lnSpc>
                  <a:spcPct val="89000"/>
                </a:lnSpc>
              </a:pPr>
              <a:r>
                <a:rPr lang="en-US" sz="1500" dirty="0">
                  <a:solidFill>
                    <a:srgbClr val="FFFFFF"/>
                  </a:solidFill>
                  <a:cs typeface="+mn-ea"/>
                  <a:sym typeface="+mn-lt"/>
                </a:rPr>
                <a:t>01</a:t>
              </a:r>
              <a:endParaRPr lang="en-US" sz="15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8155051" y="3420813"/>
              <a:ext cx="532624" cy="397032"/>
            </a:xfrm>
            <a:prstGeom prst="rect">
              <a:avLst/>
            </a:prstGeom>
          </p:spPr>
          <p:txBody>
            <a:bodyPr wrap="none" lIns="91440" rIns="91440" bIns="45720">
              <a:spAutoFit/>
            </a:bodyPr>
            <a:lstStyle/>
            <a:p>
              <a:pPr algn="ctr">
                <a:lnSpc>
                  <a:spcPct val="89000"/>
                </a:lnSpc>
              </a:pPr>
              <a:r>
                <a:rPr lang="id-ID" sz="1500">
                  <a:solidFill>
                    <a:srgbClr val="FFFFFF"/>
                  </a:solidFill>
                  <a:cs typeface="+mn-ea"/>
                  <a:sym typeface="+mn-lt"/>
                </a:rPr>
                <a:t>02</a:t>
              </a:r>
              <a:endParaRPr lang="en-US" sz="15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8170433" y="4228308"/>
              <a:ext cx="532624" cy="397032"/>
            </a:xfrm>
            <a:prstGeom prst="rect">
              <a:avLst/>
            </a:prstGeom>
          </p:spPr>
          <p:txBody>
            <a:bodyPr wrap="none" lIns="91440" rIns="91440" bIns="45720">
              <a:spAutoFit/>
            </a:bodyPr>
            <a:lstStyle/>
            <a:p>
              <a:pPr algn="ctr">
                <a:lnSpc>
                  <a:spcPct val="89000"/>
                </a:lnSpc>
              </a:pPr>
              <a:r>
                <a:rPr lang="id-ID" sz="1500">
                  <a:solidFill>
                    <a:srgbClr val="FFFFFF"/>
                  </a:solidFill>
                  <a:cs typeface="+mn-ea"/>
                  <a:sym typeface="+mn-lt"/>
                </a:rPr>
                <a:t>03</a:t>
              </a:r>
              <a:endParaRPr lang="en-US" sz="15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8163317" y="5017915"/>
              <a:ext cx="532624" cy="397032"/>
            </a:xfrm>
            <a:prstGeom prst="rect">
              <a:avLst/>
            </a:prstGeom>
          </p:spPr>
          <p:txBody>
            <a:bodyPr wrap="none" lIns="91440" rIns="91440" bIns="45720">
              <a:spAutoFit/>
            </a:bodyPr>
            <a:lstStyle/>
            <a:p>
              <a:pPr algn="ctr">
                <a:lnSpc>
                  <a:spcPct val="89000"/>
                </a:lnSpc>
              </a:pPr>
              <a:r>
                <a:rPr lang="id-ID" sz="1500">
                  <a:solidFill>
                    <a:srgbClr val="FFFFFF"/>
                  </a:solidFill>
                  <a:cs typeface="+mn-ea"/>
                  <a:sym typeface="+mn-lt"/>
                </a:rPr>
                <a:t>04</a:t>
              </a:r>
              <a:endParaRPr lang="en-US" sz="15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394936" y="1799029"/>
            <a:ext cx="2524706" cy="2410967"/>
            <a:chOff x="1026318" y="2531729"/>
            <a:chExt cx="3366274" cy="3214622"/>
          </a:xfrm>
        </p:grpSpPr>
        <p:sp>
          <p:nvSpPr>
            <p:cNvPr id="48" name="Rounded Rectangle 47"/>
            <p:cNvSpPr/>
            <p:nvPr/>
          </p:nvSpPr>
          <p:spPr>
            <a:xfrm>
              <a:off x="3830535" y="2609878"/>
              <a:ext cx="555387" cy="550931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 sz="9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9" name="Rounded Rectangle 48"/>
            <p:cNvSpPr/>
            <p:nvPr/>
          </p:nvSpPr>
          <p:spPr>
            <a:xfrm>
              <a:off x="3830535" y="3421183"/>
              <a:ext cx="555387" cy="550931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 sz="9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3830535" y="4232488"/>
              <a:ext cx="555387" cy="55093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 sz="9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3830534" y="5043793"/>
              <a:ext cx="555387" cy="550931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 sz="9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1026318" y="2531729"/>
              <a:ext cx="2698095" cy="810399"/>
              <a:chOff x="8041341" y="2583618"/>
              <a:chExt cx="2698095" cy="810399"/>
            </a:xfrm>
          </p:grpSpPr>
          <p:sp>
            <p:nvSpPr>
              <p:cNvPr id="66" name="Text Placeholder 5"/>
              <p:cNvSpPr txBox="1"/>
              <p:nvPr/>
            </p:nvSpPr>
            <p:spPr>
              <a:xfrm>
                <a:off x="8041341" y="2846037"/>
                <a:ext cx="2698095" cy="547980"/>
              </a:xfrm>
              <a:prstGeom prst="rect">
                <a:avLst/>
              </a:prstGeom>
            </p:spPr>
            <p:txBody>
              <a:bodyPr vert="horz" lIns="68580" tIns="34290" rIns="68580" bIns="3429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86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10000"/>
                  </a:lnSpc>
                </a:pPr>
                <a:r>
                  <a:rPr lang="zh-CN" altLang="en-US" sz="900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在此输入你的文本内容；在此输入你的文本内容；在此输入你的文本内容</a:t>
                </a:r>
                <a:endParaRPr lang="zh-CN" altLang="en-US" sz="9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8470516" y="2583618"/>
                <a:ext cx="2218765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1050" b="1" dirty="0">
                    <a:cs typeface="+mn-ea"/>
                    <a:sym typeface="+mn-lt"/>
                  </a:rPr>
                  <a:t>输入标题</a:t>
                </a:r>
                <a:endParaRPr lang="id-ID" sz="105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1026318" y="3353792"/>
              <a:ext cx="2698095" cy="763946"/>
              <a:chOff x="8041341" y="2583618"/>
              <a:chExt cx="2698095" cy="763946"/>
            </a:xfrm>
          </p:grpSpPr>
          <p:sp>
            <p:nvSpPr>
              <p:cNvPr id="64" name="Text Placeholder 5"/>
              <p:cNvSpPr txBox="1"/>
              <p:nvPr/>
            </p:nvSpPr>
            <p:spPr>
              <a:xfrm>
                <a:off x="8041341" y="2846037"/>
                <a:ext cx="2698095" cy="501527"/>
              </a:xfrm>
              <a:prstGeom prst="rect">
                <a:avLst/>
              </a:prstGeom>
            </p:spPr>
            <p:txBody>
              <a:bodyPr vert="horz" lIns="68580" tIns="34290" rIns="68580" bIns="3429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86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10000"/>
                  </a:lnSpc>
                </a:pPr>
                <a:r>
                  <a:rPr lang="zh-CN" altLang="en-US" sz="900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在此输入你的文本内容；在此输入你的文本内容；在此输入你的文本内容</a:t>
                </a:r>
                <a:endParaRPr lang="zh-CN" altLang="en-US" sz="9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8470516" y="2583618"/>
                <a:ext cx="221876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1050" b="1" dirty="0">
                    <a:cs typeface="+mn-ea"/>
                    <a:sym typeface="+mn-lt"/>
                  </a:rPr>
                  <a:t>输入标题</a:t>
                </a:r>
                <a:endParaRPr lang="id-ID" sz="105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1039766" y="4132299"/>
              <a:ext cx="2698095" cy="838442"/>
              <a:chOff x="8041341" y="2555575"/>
              <a:chExt cx="2698095" cy="838442"/>
            </a:xfrm>
          </p:grpSpPr>
          <p:sp>
            <p:nvSpPr>
              <p:cNvPr id="62" name="Text Placeholder 5"/>
              <p:cNvSpPr txBox="1"/>
              <p:nvPr/>
            </p:nvSpPr>
            <p:spPr>
              <a:xfrm>
                <a:off x="8041341" y="2846037"/>
                <a:ext cx="2698095" cy="547980"/>
              </a:xfrm>
              <a:prstGeom prst="rect">
                <a:avLst/>
              </a:prstGeom>
            </p:spPr>
            <p:txBody>
              <a:bodyPr vert="horz" lIns="68580" tIns="34290" rIns="68580" bIns="3429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86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10000"/>
                  </a:lnSpc>
                </a:pPr>
                <a:r>
                  <a:rPr lang="zh-CN" altLang="en-US" sz="900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在此输入你的文本内容；在此输入你的文本内容；在此输入你的文本内容</a:t>
                </a:r>
                <a:endParaRPr lang="zh-CN" altLang="en-US" sz="9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8472622" y="2555575"/>
                <a:ext cx="221876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1050" b="1" dirty="0">
                    <a:cs typeface="+mn-ea"/>
                    <a:sym typeface="+mn-lt"/>
                  </a:rPr>
                  <a:t>输入标题</a:t>
                </a:r>
                <a:endParaRPr lang="id-ID" sz="1050" b="1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1039766" y="5019108"/>
              <a:ext cx="2698095" cy="727243"/>
              <a:chOff x="8041341" y="2620321"/>
              <a:chExt cx="2698095" cy="727243"/>
            </a:xfrm>
          </p:grpSpPr>
          <p:sp>
            <p:nvSpPr>
              <p:cNvPr id="60" name="Text Placeholder 5"/>
              <p:cNvSpPr txBox="1"/>
              <p:nvPr/>
            </p:nvSpPr>
            <p:spPr>
              <a:xfrm>
                <a:off x="8041341" y="2846037"/>
                <a:ext cx="2698095" cy="501527"/>
              </a:xfrm>
              <a:prstGeom prst="rect">
                <a:avLst/>
              </a:prstGeom>
            </p:spPr>
            <p:txBody>
              <a:bodyPr vert="horz" lIns="68580" tIns="34290" rIns="68580" bIns="3429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86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6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10000"/>
                  </a:lnSpc>
                </a:pPr>
                <a:r>
                  <a:rPr lang="zh-CN" altLang="en-US" sz="900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在此输入你的文本内容；在此输入你的文本内容；在此输入你的文本内容</a:t>
                </a:r>
                <a:endParaRPr lang="zh-CN" altLang="en-US" sz="9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8486069" y="2620321"/>
                <a:ext cx="2218765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1050" b="1" dirty="0">
                    <a:cs typeface="+mn-ea"/>
                    <a:sym typeface="+mn-lt"/>
                  </a:rPr>
                  <a:t>输入标题</a:t>
                </a:r>
                <a:endParaRPr lang="id-ID" sz="105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56" name="Rectangle 55"/>
            <p:cNvSpPr/>
            <p:nvPr/>
          </p:nvSpPr>
          <p:spPr>
            <a:xfrm>
              <a:off x="3853297" y="2711005"/>
              <a:ext cx="532624" cy="397032"/>
            </a:xfrm>
            <a:prstGeom prst="rect">
              <a:avLst/>
            </a:prstGeom>
          </p:spPr>
          <p:txBody>
            <a:bodyPr wrap="none" lIns="91440" rIns="91440" bIns="45720">
              <a:spAutoFit/>
            </a:bodyPr>
            <a:lstStyle/>
            <a:p>
              <a:pPr algn="r">
                <a:lnSpc>
                  <a:spcPct val="89000"/>
                </a:lnSpc>
              </a:pPr>
              <a:r>
                <a:rPr lang="en-US" sz="1500" dirty="0">
                  <a:solidFill>
                    <a:srgbClr val="FFFFFF"/>
                  </a:solidFill>
                  <a:cs typeface="+mn-ea"/>
                  <a:sym typeface="+mn-lt"/>
                </a:rPr>
                <a:t>01</a:t>
              </a:r>
              <a:endParaRPr lang="en-US" sz="15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844587" y="3547095"/>
              <a:ext cx="532624" cy="397032"/>
            </a:xfrm>
            <a:prstGeom prst="rect">
              <a:avLst/>
            </a:prstGeom>
          </p:spPr>
          <p:txBody>
            <a:bodyPr wrap="none" lIns="91440" rIns="91440" bIns="45720">
              <a:spAutoFit/>
            </a:bodyPr>
            <a:lstStyle/>
            <a:p>
              <a:pPr algn="r">
                <a:lnSpc>
                  <a:spcPct val="89000"/>
                </a:lnSpc>
              </a:pPr>
              <a:r>
                <a:rPr lang="id-ID" sz="1500">
                  <a:solidFill>
                    <a:srgbClr val="FFFFFF"/>
                  </a:solidFill>
                  <a:cs typeface="+mn-ea"/>
                  <a:sym typeface="+mn-lt"/>
                </a:rPr>
                <a:t>02</a:t>
              </a:r>
              <a:endParaRPr lang="en-US" sz="15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859968" y="4354589"/>
              <a:ext cx="532624" cy="397032"/>
            </a:xfrm>
            <a:prstGeom prst="rect">
              <a:avLst/>
            </a:prstGeom>
          </p:spPr>
          <p:txBody>
            <a:bodyPr wrap="none" lIns="91440" rIns="91440" bIns="45720">
              <a:spAutoFit/>
            </a:bodyPr>
            <a:lstStyle/>
            <a:p>
              <a:pPr algn="r">
                <a:lnSpc>
                  <a:spcPct val="89000"/>
                </a:lnSpc>
              </a:pPr>
              <a:r>
                <a:rPr lang="id-ID" sz="1500">
                  <a:solidFill>
                    <a:srgbClr val="FFFFFF"/>
                  </a:solidFill>
                  <a:cs typeface="+mn-ea"/>
                  <a:sym typeface="+mn-lt"/>
                </a:rPr>
                <a:t>03</a:t>
              </a:r>
              <a:endParaRPr lang="en-US" sz="15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3852852" y="5144196"/>
              <a:ext cx="532624" cy="397032"/>
            </a:xfrm>
            <a:prstGeom prst="rect">
              <a:avLst/>
            </a:prstGeom>
          </p:spPr>
          <p:txBody>
            <a:bodyPr wrap="none" lIns="91440" rIns="91440" bIns="45720">
              <a:spAutoFit/>
            </a:bodyPr>
            <a:lstStyle/>
            <a:p>
              <a:pPr algn="r">
                <a:lnSpc>
                  <a:spcPct val="89000"/>
                </a:lnSpc>
              </a:pPr>
              <a:r>
                <a:rPr lang="id-ID" sz="1500">
                  <a:solidFill>
                    <a:srgbClr val="FFFFFF"/>
                  </a:solidFill>
                  <a:cs typeface="+mn-ea"/>
                  <a:sym typeface="+mn-lt"/>
                </a:rPr>
                <a:t>04</a:t>
              </a:r>
              <a:endParaRPr lang="en-US" sz="15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227512" y="2002354"/>
            <a:ext cx="6643385" cy="1985666"/>
            <a:chOff x="1636683" y="2669805"/>
            <a:chExt cx="8857846" cy="2647555"/>
          </a:xfrm>
        </p:grpSpPr>
        <p:grpSp>
          <p:nvGrpSpPr>
            <p:cNvPr id="4" name="Group 3"/>
            <p:cNvGrpSpPr/>
            <p:nvPr/>
          </p:nvGrpSpPr>
          <p:grpSpPr>
            <a:xfrm rot="21308013">
              <a:off x="1636683" y="2669805"/>
              <a:ext cx="8857846" cy="2647555"/>
              <a:chOff x="1219824" y="2134686"/>
              <a:chExt cx="8857846" cy="2647555"/>
            </a:xfrm>
          </p:grpSpPr>
          <p:sp>
            <p:nvSpPr>
              <p:cNvPr id="5" name="Freeform 35"/>
              <p:cNvSpPr/>
              <p:nvPr/>
            </p:nvSpPr>
            <p:spPr bwMode="auto">
              <a:xfrm rot="19193214">
                <a:off x="8224403" y="3357910"/>
                <a:ext cx="825500" cy="714375"/>
              </a:xfrm>
              <a:custGeom>
                <a:avLst/>
                <a:gdLst>
                  <a:gd name="T0" fmla="*/ 292 w 347"/>
                  <a:gd name="T1" fmla="*/ 244 h 300"/>
                  <a:gd name="T2" fmla="*/ 324 w 347"/>
                  <a:gd name="T3" fmla="*/ 124 h 300"/>
                  <a:gd name="T4" fmla="*/ 347 w 347"/>
                  <a:gd name="T5" fmla="*/ 38 h 300"/>
                  <a:gd name="T6" fmla="*/ 192 w 347"/>
                  <a:gd name="T7" fmla="*/ 57 h 300"/>
                  <a:gd name="T8" fmla="*/ 70 w 347"/>
                  <a:gd name="T9" fmla="*/ 0 h 300"/>
                  <a:gd name="T10" fmla="*/ 56 w 347"/>
                  <a:gd name="T11" fmla="*/ 55 h 300"/>
                  <a:gd name="T12" fmla="*/ 23 w 347"/>
                  <a:gd name="T13" fmla="*/ 175 h 300"/>
                  <a:gd name="T14" fmla="*/ 0 w 347"/>
                  <a:gd name="T15" fmla="*/ 262 h 300"/>
                  <a:gd name="T16" fmla="*/ 153 w 347"/>
                  <a:gd name="T17" fmla="*/ 247 h 300"/>
                  <a:gd name="T18" fmla="*/ 277 w 347"/>
                  <a:gd name="T19" fmla="*/ 300 h 300"/>
                  <a:gd name="T20" fmla="*/ 292 w 347"/>
                  <a:gd name="T21" fmla="*/ 244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7" h="300">
                    <a:moveTo>
                      <a:pt x="292" y="244"/>
                    </a:moveTo>
                    <a:cubicBezTo>
                      <a:pt x="324" y="124"/>
                      <a:pt x="324" y="124"/>
                      <a:pt x="324" y="124"/>
                    </a:cubicBezTo>
                    <a:cubicBezTo>
                      <a:pt x="347" y="38"/>
                      <a:pt x="347" y="38"/>
                      <a:pt x="347" y="38"/>
                    </a:cubicBezTo>
                    <a:cubicBezTo>
                      <a:pt x="347" y="38"/>
                      <a:pt x="322" y="84"/>
                      <a:pt x="192" y="57"/>
                    </a:cubicBezTo>
                    <a:cubicBezTo>
                      <a:pt x="63" y="29"/>
                      <a:pt x="70" y="0"/>
                      <a:pt x="70" y="0"/>
                    </a:cubicBezTo>
                    <a:cubicBezTo>
                      <a:pt x="56" y="55"/>
                      <a:pt x="56" y="55"/>
                      <a:pt x="56" y="55"/>
                    </a:cubicBezTo>
                    <a:cubicBezTo>
                      <a:pt x="23" y="175"/>
                      <a:pt x="23" y="175"/>
                      <a:pt x="23" y="175"/>
                    </a:cubicBezTo>
                    <a:cubicBezTo>
                      <a:pt x="0" y="262"/>
                      <a:pt x="0" y="262"/>
                      <a:pt x="0" y="262"/>
                    </a:cubicBezTo>
                    <a:cubicBezTo>
                      <a:pt x="0" y="262"/>
                      <a:pt x="21" y="224"/>
                      <a:pt x="153" y="247"/>
                    </a:cubicBezTo>
                    <a:cubicBezTo>
                      <a:pt x="285" y="270"/>
                      <a:pt x="277" y="300"/>
                      <a:pt x="277" y="300"/>
                    </a:cubicBezTo>
                    <a:lnTo>
                      <a:pt x="292" y="2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6" name="Freeform 32"/>
              <p:cNvSpPr/>
              <p:nvPr/>
            </p:nvSpPr>
            <p:spPr bwMode="auto">
              <a:xfrm rot="19193214">
                <a:off x="6785017" y="3172678"/>
                <a:ext cx="715963" cy="827087"/>
              </a:xfrm>
              <a:custGeom>
                <a:avLst/>
                <a:gdLst>
                  <a:gd name="T0" fmla="*/ 56 w 301"/>
                  <a:gd name="T1" fmla="*/ 55 h 347"/>
                  <a:gd name="T2" fmla="*/ 176 w 301"/>
                  <a:gd name="T3" fmla="*/ 23 h 347"/>
                  <a:gd name="T4" fmla="*/ 262 w 301"/>
                  <a:gd name="T5" fmla="*/ 0 h 347"/>
                  <a:gd name="T6" fmla="*/ 244 w 301"/>
                  <a:gd name="T7" fmla="*/ 155 h 347"/>
                  <a:gd name="T8" fmla="*/ 301 w 301"/>
                  <a:gd name="T9" fmla="*/ 277 h 347"/>
                  <a:gd name="T10" fmla="*/ 245 w 301"/>
                  <a:gd name="T11" fmla="*/ 292 h 347"/>
                  <a:gd name="T12" fmla="*/ 125 w 301"/>
                  <a:gd name="T13" fmla="*/ 324 h 347"/>
                  <a:gd name="T14" fmla="*/ 39 w 301"/>
                  <a:gd name="T15" fmla="*/ 347 h 347"/>
                  <a:gd name="T16" fmla="*/ 53 w 301"/>
                  <a:gd name="T17" fmla="*/ 194 h 347"/>
                  <a:gd name="T18" fmla="*/ 0 w 301"/>
                  <a:gd name="T19" fmla="*/ 70 h 347"/>
                  <a:gd name="T20" fmla="*/ 56 w 301"/>
                  <a:gd name="T21" fmla="*/ 55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1" h="347">
                    <a:moveTo>
                      <a:pt x="56" y="55"/>
                    </a:moveTo>
                    <a:cubicBezTo>
                      <a:pt x="176" y="23"/>
                      <a:pt x="176" y="23"/>
                      <a:pt x="176" y="23"/>
                    </a:cubicBezTo>
                    <a:cubicBezTo>
                      <a:pt x="262" y="0"/>
                      <a:pt x="262" y="0"/>
                      <a:pt x="262" y="0"/>
                    </a:cubicBezTo>
                    <a:cubicBezTo>
                      <a:pt x="262" y="0"/>
                      <a:pt x="216" y="25"/>
                      <a:pt x="244" y="155"/>
                    </a:cubicBezTo>
                    <a:cubicBezTo>
                      <a:pt x="271" y="285"/>
                      <a:pt x="301" y="277"/>
                      <a:pt x="301" y="277"/>
                    </a:cubicBezTo>
                    <a:cubicBezTo>
                      <a:pt x="245" y="292"/>
                      <a:pt x="245" y="292"/>
                      <a:pt x="245" y="292"/>
                    </a:cubicBezTo>
                    <a:cubicBezTo>
                      <a:pt x="125" y="324"/>
                      <a:pt x="125" y="324"/>
                      <a:pt x="125" y="324"/>
                    </a:cubicBezTo>
                    <a:cubicBezTo>
                      <a:pt x="39" y="347"/>
                      <a:pt x="39" y="347"/>
                      <a:pt x="39" y="347"/>
                    </a:cubicBezTo>
                    <a:cubicBezTo>
                      <a:pt x="39" y="347"/>
                      <a:pt x="76" y="327"/>
                      <a:pt x="53" y="194"/>
                    </a:cubicBezTo>
                    <a:cubicBezTo>
                      <a:pt x="31" y="62"/>
                      <a:pt x="0" y="70"/>
                      <a:pt x="0" y="70"/>
                    </a:cubicBezTo>
                    <a:lnTo>
                      <a:pt x="56" y="5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7" name="Freeform 36"/>
              <p:cNvSpPr/>
              <p:nvPr/>
            </p:nvSpPr>
            <p:spPr bwMode="auto">
              <a:xfrm rot="19193214">
                <a:off x="5234692" y="3100668"/>
                <a:ext cx="827088" cy="714375"/>
              </a:xfrm>
              <a:custGeom>
                <a:avLst/>
                <a:gdLst>
                  <a:gd name="T0" fmla="*/ 292 w 348"/>
                  <a:gd name="T1" fmla="*/ 245 h 300"/>
                  <a:gd name="T2" fmla="*/ 324 w 348"/>
                  <a:gd name="T3" fmla="*/ 124 h 300"/>
                  <a:gd name="T4" fmla="*/ 348 w 348"/>
                  <a:gd name="T5" fmla="*/ 38 h 300"/>
                  <a:gd name="T6" fmla="*/ 192 w 348"/>
                  <a:gd name="T7" fmla="*/ 57 h 300"/>
                  <a:gd name="T8" fmla="*/ 71 w 348"/>
                  <a:gd name="T9" fmla="*/ 0 h 300"/>
                  <a:gd name="T10" fmla="*/ 56 w 348"/>
                  <a:gd name="T11" fmla="*/ 55 h 300"/>
                  <a:gd name="T12" fmla="*/ 24 w 348"/>
                  <a:gd name="T13" fmla="*/ 176 h 300"/>
                  <a:gd name="T14" fmla="*/ 0 w 348"/>
                  <a:gd name="T15" fmla="*/ 262 h 300"/>
                  <a:gd name="T16" fmla="*/ 153 w 348"/>
                  <a:gd name="T17" fmla="*/ 247 h 300"/>
                  <a:gd name="T18" fmla="*/ 277 w 348"/>
                  <a:gd name="T19" fmla="*/ 300 h 300"/>
                  <a:gd name="T20" fmla="*/ 292 w 348"/>
                  <a:gd name="T21" fmla="*/ 245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8" h="300">
                    <a:moveTo>
                      <a:pt x="292" y="245"/>
                    </a:moveTo>
                    <a:cubicBezTo>
                      <a:pt x="324" y="124"/>
                      <a:pt x="324" y="124"/>
                      <a:pt x="324" y="124"/>
                    </a:cubicBezTo>
                    <a:cubicBezTo>
                      <a:pt x="348" y="38"/>
                      <a:pt x="348" y="38"/>
                      <a:pt x="348" y="38"/>
                    </a:cubicBezTo>
                    <a:cubicBezTo>
                      <a:pt x="348" y="38"/>
                      <a:pt x="322" y="84"/>
                      <a:pt x="192" y="57"/>
                    </a:cubicBezTo>
                    <a:cubicBezTo>
                      <a:pt x="63" y="29"/>
                      <a:pt x="71" y="0"/>
                      <a:pt x="71" y="0"/>
                    </a:cubicBezTo>
                    <a:cubicBezTo>
                      <a:pt x="56" y="55"/>
                      <a:pt x="56" y="55"/>
                      <a:pt x="56" y="55"/>
                    </a:cubicBezTo>
                    <a:cubicBezTo>
                      <a:pt x="24" y="176"/>
                      <a:pt x="24" y="176"/>
                      <a:pt x="24" y="176"/>
                    </a:cubicBezTo>
                    <a:cubicBezTo>
                      <a:pt x="0" y="262"/>
                      <a:pt x="0" y="262"/>
                      <a:pt x="0" y="262"/>
                    </a:cubicBezTo>
                    <a:cubicBezTo>
                      <a:pt x="0" y="262"/>
                      <a:pt x="21" y="224"/>
                      <a:pt x="153" y="247"/>
                    </a:cubicBezTo>
                    <a:cubicBezTo>
                      <a:pt x="286" y="270"/>
                      <a:pt x="277" y="300"/>
                      <a:pt x="277" y="300"/>
                    </a:cubicBezTo>
                    <a:lnTo>
                      <a:pt x="292" y="2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8" name="Freeform 27"/>
              <p:cNvSpPr/>
              <p:nvPr/>
            </p:nvSpPr>
            <p:spPr bwMode="auto">
              <a:xfrm rot="19193214">
                <a:off x="3796003" y="2917348"/>
                <a:ext cx="715963" cy="825500"/>
              </a:xfrm>
              <a:custGeom>
                <a:avLst/>
                <a:gdLst>
                  <a:gd name="T0" fmla="*/ 56 w 301"/>
                  <a:gd name="T1" fmla="*/ 55 h 347"/>
                  <a:gd name="T2" fmla="*/ 176 w 301"/>
                  <a:gd name="T3" fmla="*/ 23 h 347"/>
                  <a:gd name="T4" fmla="*/ 262 w 301"/>
                  <a:gd name="T5" fmla="*/ 0 h 347"/>
                  <a:gd name="T6" fmla="*/ 244 w 301"/>
                  <a:gd name="T7" fmla="*/ 155 h 347"/>
                  <a:gd name="T8" fmla="*/ 301 w 301"/>
                  <a:gd name="T9" fmla="*/ 277 h 347"/>
                  <a:gd name="T10" fmla="*/ 245 w 301"/>
                  <a:gd name="T11" fmla="*/ 292 h 347"/>
                  <a:gd name="T12" fmla="*/ 125 w 301"/>
                  <a:gd name="T13" fmla="*/ 324 h 347"/>
                  <a:gd name="T14" fmla="*/ 39 w 301"/>
                  <a:gd name="T15" fmla="*/ 347 h 347"/>
                  <a:gd name="T16" fmla="*/ 54 w 301"/>
                  <a:gd name="T17" fmla="*/ 194 h 347"/>
                  <a:gd name="T18" fmla="*/ 0 w 301"/>
                  <a:gd name="T19" fmla="*/ 70 h 347"/>
                  <a:gd name="T20" fmla="*/ 56 w 301"/>
                  <a:gd name="T21" fmla="*/ 55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1" h="347">
                    <a:moveTo>
                      <a:pt x="56" y="55"/>
                    </a:moveTo>
                    <a:cubicBezTo>
                      <a:pt x="176" y="23"/>
                      <a:pt x="176" y="23"/>
                      <a:pt x="176" y="23"/>
                    </a:cubicBezTo>
                    <a:cubicBezTo>
                      <a:pt x="262" y="0"/>
                      <a:pt x="262" y="0"/>
                      <a:pt x="262" y="0"/>
                    </a:cubicBezTo>
                    <a:cubicBezTo>
                      <a:pt x="262" y="0"/>
                      <a:pt x="216" y="26"/>
                      <a:pt x="244" y="155"/>
                    </a:cubicBezTo>
                    <a:cubicBezTo>
                      <a:pt x="272" y="285"/>
                      <a:pt x="301" y="277"/>
                      <a:pt x="301" y="277"/>
                    </a:cubicBezTo>
                    <a:cubicBezTo>
                      <a:pt x="245" y="292"/>
                      <a:pt x="245" y="292"/>
                      <a:pt x="245" y="292"/>
                    </a:cubicBezTo>
                    <a:cubicBezTo>
                      <a:pt x="125" y="324"/>
                      <a:pt x="125" y="324"/>
                      <a:pt x="125" y="324"/>
                    </a:cubicBezTo>
                    <a:cubicBezTo>
                      <a:pt x="39" y="347"/>
                      <a:pt x="39" y="347"/>
                      <a:pt x="39" y="347"/>
                    </a:cubicBezTo>
                    <a:cubicBezTo>
                      <a:pt x="39" y="347"/>
                      <a:pt x="76" y="327"/>
                      <a:pt x="54" y="194"/>
                    </a:cubicBezTo>
                    <a:cubicBezTo>
                      <a:pt x="31" y="62"/>
                      <a:pt x="0" y="70"/>
                      <a:pt x="0" y="70"/>
                    </a:cubicBezTo>
                    <a:lnTo>
                      <a:pt x="56" y="5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9" name="Freeform 24"/>
              <p:cNvSpPr/>
              <p:nvPr/>
            </p:nvSpPr>
            <p:spPr bwMode="auto">
              <a:xfrm rot="19193214">
                <a:off x="2247590" y="2844641"/>
                <a:ext cx="825500" cy="714375"/>
              </a:xfrm>
              <a:custGeom>
                <a:avLst/>
                <a:gdLst>
                  <a:gd name="T0" fmla="*/ 291 w 347"/>
                  <a:gd name="T1" fmla="*/ 245 h 300"/>
                  <a:gd name="T2" fmla="*/ 324 w 347"/>
                  <a:gd name="T3" fmla="*/ 125 h 300"/>
                  <a:gd name="T4" fmla="*/ 347 w 347"/>
                  <a:gd name="T5" fmla="*/ 39 h 300"/>
                  <a:gd name="T6" fmla="*/ 192 w 347"/>
                  <a:gd name="T7" fmla="*/ 57 h 300"/>
                  <a:gd name="T8" fmla="*/ 70 w 347"/>
                  <a:gd name="T9" fmla="*/ 0 h 300"/>
                  <a:gd name="T10" fmla="*/ 55 w 347"/>
                  <a:gd name="T11" fmla="*/ 56 h 300"/>
                  <a:gd name="T12" fmla="*/ 23 w 347"/>
                  <a:gd name="T13" fmla="*/ 176 h 300"/>
                  <a:gd name="T14" fmla="*/ 0 w 347"/>
                  <a:gd name="T15" fmla="*/ 262 h 300"/>
                  <a:gd name="T16" fmla="*/ 152 w 347"/>
                  <a:gd name="T17" fmla="*/ 247 h 300"/>
                  <a:gd name="T18" fmla="*/ 277 w 347"/>
                  <a:gd name="T19" fmla="*/ 300 h 300"/>
                  <a:gd name="T20" fmla="*/ 291 w 347"/>
                  <a:gd name="T21" fmla="*/ 245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7" h="300">
                    <a:moveTo>
                      <a:pt x="291" y="245"/>
                    </a:moveTo>
                    <a:cubicBezTo>
                      <a:pt x="324" y="125"/>
                      <a:pt x="324" y="125"/>
                      <a:pt x="324" y="125"/>
                    </a:cubicBezTo>
                    <a:cubicBezTo>
                      <a:pt x="347" y="39"/>
                      <a:pt x="347" y="39"/>
                      <a:pt x="347" y="39"/>
                    </a:cubicBezTo>
                    <a:cubicBezTo>
                      <a:pt x="347" y="39"/>
                      <a:pt x="321" y="85"/>
                      <a:pt x="192" y="57"/>
                    </a:cubicBezTo>
                    <a:cubicBezTo>
                      <a:pt x="62" y="29"/>
                      <a:pt x="70" y="0"/>
                      <a:pt x="70" y="0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23" y="176"/>
                      <a:pt x="23" y="176"/>
                      <a:pt x="23" y="176"/>
                    </a:cubicBezTo>
                    <a:cubicBezTo>
                      <a:pt x="0" y="262"/>
                      <a:pt x="0" y="262"/>
                      <a:pt x="0" y="262"/>
                    </a:cubicBezTo>
                    <a:cubicBezTo>
                      <a:pt x="0" y="262"/>
                      <a:pt x="20" y="224"/>
                      <a:pt x="152" y="247"/>
                    </a:cubicBezTo>
                    <a:cubicBezTo>
                      <a:pt x="285" y="270"/>
                      <a:pt x="277" y="300"/>
                      <a:pt x="277" y="300"/>
                    </a:cubicBezTo>
                    <a:lnTo>
                      <a:pt x="291" y="2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10" name="Oval 20"/>
              <p:cNvSpPr>
                <a:spLocks noChangeArrowheads="1"/>
              </p:cNvSpPr>
              <p:nvPr/>
            </p:nvSpPr>
            <p:spPr bwMode="auto">
              <a:xfrm rot="19193214">
                <a:off x="1219824" y="2964184"/>
                <a:ext cx="1304925" cy="130492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11" name="Oval 21"/>
              <p:cNvSpPr>
                <a:spLocks noChangeArrowheads="1"/>
              </p:cNvSpPr>
              <p:nvPr/>
            </p:nvSpPr>
            <p:spPr bwMode="auto">
              <a:xfrm rot="19193214">
                <a:off x="2795554" y="2134686"/>
                <a:ext cx="1306513" cy="130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12" name="Freeform 22"/>
              <p:cNvSpPr/>
              <p:nvPr/>
            </p:nvSpPr>
            <p:spPr bwMode="auto">
              <a:xfrm rot="19193214">
                <a:off x="1362321" y="3107197"/>
                <a:ext cx="1020763" cy="1022350"/>
              </a:xfrm>
              <a:custGeom>
                <a:avLst/>
                <a:gdLst>
                  <a:gd name="T0" fmla="*/ 353 w 429"/>
                  <a:gd name="T1" fmla="*/ 352 h 429"/>
                  <a:gd name="T2" fmla="*/ 77 w 429"/>
                  <a:gd name="T3" fmla="*/ 352 h 429"/>
                  <a:gd name="T4" fmla="*/ 77 w 429"/>
                  <a:gd name="T5" fmla="*/ 76 h 429"/>
                  <a:gd name="T6" fmla="*/ 353 w 429"/>
                  <a:gd name="T7" fmla="*/ 76 h 429"/>
                  <a:gd name="T8" fmla="*/ 353 w 429"/>
                  <a:gd name="T9" fmla="*/ 352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9" h="429">
                    <a:moveTo>
                      <a:pt x="353" y="352"/>
                    </a:moveTo>
                    <a:cubicBezTo>
                      <a:pt x="277" y="429"/>
                      <a:pt x="153" y="429"/>
                      <a:pt x="77" y="352"/>
                    </a:cubicBezTo>
                    <a:cubicBezTo>
                      <a:pt x="0" y="276"/>
                      <a:pt x="0" y="152"/>
                      <a:pt x="77" y="76"/>
                    </a:cubicBezTo>
                    <a:cubicBezTo>
                      <a:pt x="153" y="0"/>
                      <a:pt x="277" y="0"/>
                      <a:pt x="353" y="76"/>
                    </a:cubicBezTo>
                    <a:cubicBezTo>
                      <a:pt x="429" y="152"/>
                      <a:pt x="429" y="276"/>
                      <a:pt x="353" y="352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13" name="Freeform 23"/>
              <p:cNvSpPr/>
              <p:nvPr/>
            </p:nvSpPr>
            <p:spPr bwMode="auto">
              <a:xfrm rot="19193214">
                <a:off x="2938429" y="2277561"/>
                <a:ext cx="1020763" cy="1022350"/>
              </a:xfrm>
              <a:custGeom>
                <a:avLst/>
                <a:gdLst>
                  <a:gd name="T0" fmla="*/ 353 w 429"/>
                  <a:gd name="T1" fmla="*/ 352 h 429"/>
                  <a:gd name="T2" fmla="*/ 76 w 429"/>
                  <a:gd name="T3" fmla="*/ 352 h 429"/>
                  <a:gd name="T4" fmla="*/ 76 w 429"/>
                  <a:gd name="T5" fmla="*/ 76 h 429"/>
                  <a:gd name="T6" fmla="*/ 353 w 429"/>
                  <a:gd name="T7" fmla="*/ 76 h 429"/>
                  <a:gd name="T8" fmla="*/ 353 w 429"/>
                  <a:gd name="T9" fmla="*/ 352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9" h="429">
                    <a:moveTo>
                      <a:pt x="353" y="352"/>
                    </a:moveTo>
                    <a:cubicBezTo>
                      <a:pt x="276" y="429"/>
                      <a:pt x="153" y="429"/>
                      <a:pt x="76" y="352"/>
                    </a:cubicBezTo>
                    <a:cubicBezTo>
                      <a:pt x="0" y="276"/>
                      <a:pt x="0" y="152"/>
                      <a:pt x="76" y="76"/>
                    </a:cubicBezTo>
                    <a:cubicBezTo>
                      <a:pt x="153" y="0"/>
                      <a:pt x="276" y="0"/>
                      <a:pt x="353" y="76"/>
                    </a:cubicBezTo>
                    <a:cubicBezTo>
                      <a:pt x="429" y="152"/>
                      <a:pt x="429" y="276"/>
                      <a:pt x="353" y="352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14" name="Oval 25"/>
              <p:cNvSpPr>
                <a:spLocks noChangeArrowheads="1"/>
              </p:cNvSpPr>
              <p:nvPr/>
            </p:nvSpPr>
            <p:spPr bwMode="auto">
              <a:xfrm rot="19193214">
                <a:off x="4206925" y="3220212"/>
                <a:ext cx="1306513" cy="130492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15" name="Freeform 26"/>
              <p:cNvSpPr/>
              <p:nvPr/>
            </p:nvSpPr>
            <p:spPr bwMode="auto">
              <a:xfrm rot="19193214">
                <a:off x="4349800" y="3363087"/>
                <a:ext cx="1020763" cy="1019175"/>
              </a:xfrm>
              <a:custGeom>
                <a:avLst/>
                <a:gdLst>
                  <a:gd name="T0" fmla="*/ 77 w 429"/>
                  <a:gd name="T1" fmla="*/ 76 h 428"/>
                  <a:gd name="T2" fmla="*/ 77 w 429"/>
                  <a:gd name="T3" fmla="*/ 352 h 428"/>
                  <a:gd name="T4" fmla="*/ 353 w 429"/>
                  <a:gd name="T5" fmla="*/ 352 h 428"/>
                  <a:gd name="T6" fmla="*/ 353 w 429"/>
                  <a:gd name="T7" fmla="*/ 76 h 428"/>
                  <a:gd name="T8" fmla="*/ 77 w 429"/>
                  <a:gd name="T9" fmla="*/ 76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9" h="428">
                    <a:moveTo>
                      <a:pt x="77" y="76"/>
                    </a:moveTo>
                    <a:cubicBezTo>
                      <a:pt x="0" y="152"/>
                      <a:pt x="0" y="276"/>
                      <a:pt x="77" y="352"/>
                    </a:cubicBezTo>
                    <a:cubicBezTo>
                      <a:pt x="153" y="428"/>
                      <a:pt x="277" y="428"/>
                      <a:pt x="353" y="352"/>
                    </a:cubicBezTo>
                    <a:cubicBezTo>
                      <a:pt x="429" y="276"/>
                      <a:pt x="429" y="152"/>
                      <a:pt x="353" y="76"/>
                    </a:cubicBezTo>
                    <a:cubicBezTo>
                      <a:pt x="277" y="0"/>
                      <a:pt x="153" y="0"/>
                      <a:pt x="77" y="76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18" name="Oval 28"/>
              <p:cNvSpPr>
                <a:spLocks noChangeArrowheads="1"/>
              </p:cNvSpPr>
              <p:nvPr/>
            </p:nvSpPr>
            <p:spPr bwMode="auto">
              <a:xfrm rot="19193214">
                <a:off x="7195427" y="3474141"/>
                <a:ext cx="1306513" cy="130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19" name="Oval 29"/>
              <p:cNvSpPr>
                <a:spLocks noChangeArrowheads="1"/>
              </p:cNvSpPr>
              <p:nvPr/>
            </p:nvSpPr>
            <p:spPr bwMode="auto">
              <a:xfrm rot="19193214">
                <a:off x="5783033" y="2390575"/>
                <a:ext cx="1306513" cy="130492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20" name="Freeform 30"/>
              <p:cNvSpPr/>
              <p:nvPr/>
            </p:nvSpPr>
            <p:spPr bwMode="auto">
              <a:xfrm rot="19193214">
                <a:off x="7338302" y="3617016"/>
                <a:ext cx="1020763" cy="1022350"/>
              </a:xfrm>
              <a:custGeom>
                <a:avLst/>
                <a:gdLst>
                  <a:gd name="T0" fmla="*/ 76 w 429"/>
                  <a:gd name="T1" fmla="*/ 77 h 429"/>
                  <a:gd name="T2" fmla="*/ 76 w 429"/>
                  <a:gd name="T3" fmla="*/ 353 h 429"/>
                  <a:gd name="T4" fmla="*/ 353 w 429"/>
                  <a:gd name="T5" fmla="*/ 353 h 429"/>
                  <a:gd name="T6" fmla="*/ 353 w 429"/>
                  <a:gd name="T7" fmla="*/ 77 h 429"/>
                  <a:gd name="T8" fmla="*/ 76 w 429"/>
                  <a:gd name="T9" fmla="*/ 77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9" h="429">
                    <a:moveTo>
                      <a:pt x="76" y="77"/>
                    </a:moveTo>
                    <a:cubicBezTo>
                      <a:pt x="0" y="153"/>
                      <a:pt x="0" y="277"/>
                      <a:pt x="76" y="353"/>
                    </a:cubicBezTo>
                    <a:cubicBezTo>
                      <a:pt x="153" y="429"/>
                      <a:pt x="276" y="429"/>
                      <a:pt x="353" y="353"/>
                    </a:cubicBezTo>
                    <a:cubicBezTo>
                      <a:pt x="429" y="277"/>
                      <a:pt x="429" y="153"/>
                      <a:pt x="353" y="77"/>
                    </a:cubicBezTo>
                    <a:cubicBezTo>
                      <a:pt x="276" y="0"/>
                      <a:pt x="153" y="0"/>
                      <a:pt x="76" y="77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21" name="Freeform 31"/>
              <p:cNvSpPr/>
              <p:nvPr/>
            </p:nvSpPr>
            <p:spPr bwMode="auto">
              <a:xfrm rot="19193214">
                <a:off x="5925908" y="2533450"/>
                <a:ext cx="1020763" cy="1019175"/>
              </a:xfrm>
              <a:custGeom>
                <a:avLst/>
                <a:gdLst>
                  <a:gd name="T0" fmla="*/ 76 w 429"/>
                  <a:gd name="T1" fmla="*/ 76 h 428"/>
                  <a:gd name="T2" fmla="*/ 76 w 429"/>
                  <a:gd name="T3" fmla="*/ 352 h 428"/>
                  <a:gd name="T4" fmla="*/ 352 w 429"/>
                  <a:gd name="T5" fmla="*/ 352 h 428"/>
                  <a:gd name="T6" fmla="*/ 352 w 429"/>
                  <a:gd name="T7" fmla="*/ 76 h 428"/>
                  <a:gd name="T8" fmla="*/ 76 w 429"/>
                  <a:gd name="T9" fmla="*/ 76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9" h="428">
                    <a:moveTo>
                      <a:pt x="76" y="76"/>
                    </a:moveTo>
                    <a:cubicBezTo>
                      <a:pt x="0" y="152"/>
                      <a:pt x="0" y="276"/>
                      <a:pt x="76" y="352"/>
                    </a:cubicBezTo>
                    <a:cubicBezTo>
                      <a:pt x="152" y="428"/>
                      <a:pt x="276" y="428"/>
                      <a:pt x="352" y="352"/>
                    </a:cubicBezTo>
                    <a:cubicBezTo>
                      <a:pt x="429" y="276"/>
                      <a:pt x="429" y="152"/>
                      <a:pt x="352" y="76"/>
                    </a:cubicBezTo>
                    <a:cubicBezTo>
                      <a:pt x="276" y="0"/>
                      <a:pt x="152" y="0"/>
                      <a:pt x="76" y="76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22" name="Oval 33"/>
              <p:cNvSpPr>
                <a:spLocks noChangeArrowheads="1"/>
              </p:cNvSpPr>
              <p:nvPr/>
            </p:nvSpPr>
            <p:spPr bwMode="auto">
              <a:xfrm rot="19193214">
                <a:off x="8772745" y="2647817"/>
                <a:ext cx="1304925" cy="130492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23" name="Freeform 34"/>
              <p:cNvSpPr/>
              <p:nvPr/>
            </p:nvSpPr>
            <p:spPr bwMode="auto">
              <a:xfrm rot="19193214">
                <a:off x="8914411" y="2787379"/>
                <a:ext cx="1020763" cy="1022350"/>
              </a:xfrm>
              <a:custGeom>
                <a:avLst/>
                <a:gdLst>
                  <a:gd name="T0" fmla="*/ 352 w 429"/>
                  <a:gd name="T1" fmla="*/ 353 h 429"/>
                  <a:gd name="T2" fmla="*/ 76 w 429"/>
                  <a:gd name="T3" fmla="*/ 353 h 429"/>
                  <a:gd name="T4" fmla="*/ 76 w 429"/>
                  <a:gd name="T5" fmla="*/ 77 h 429"/>
                  <a:gd name="T6" fmla="*/ 352 w 429"/>
                  <a:gd name="T7" fmla="*/ 77 h 429"/>
                  <a:gd name="T8" fmla="*/ 352 w 429"/>
                  <a:gd name="T9" fmla="*/ 353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9" h="429">
                    <a:moveTo>
                      <a:pt x="352" y="353"/>
                    </a:moveTo>
                    <a:cubicBezTo>
                      <a:pt x="276" y="429"/>
                      <a:pt x="152" y="429"/>
                      <a:pt x="76" y="353"/>
                    </a:cubicBezTo>
                    <a:cubicBezTo>
                      <a:pt x="0" y="277"/>
                      <a:pt x="0" y="153"/>
                      <a:pt x="76" y="77"/>
                    </a:cubicBezTo>
                    <a:cubicBezTo>
                      <a:pt x="152" y="0"/>
                      <a:pt x="276" y="0"/>
                      <a:pt x="352" y="77"/>
                    </a:cubicBezTo>
                    <a:cubicBezTo>
                      <a:pt x="429" y="153"/>
                      <a:pt x="429" y="277"/>
                      <a:pt x="352" y="353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</p:grpSp>
        <p:sp>
          <p:nvSpPr>
            <p:cNvPr id="24" name="Shape 2753"/>
            <p:cNvSpPr/>
            <p:nvPr/>
          </p:nvSpPr>
          <p:spPr>
            <a:xfrm>
              <a:off x="2102287" y="4234483"/>
              <a:ext cx="405594" cy="4566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00" y="18655"/>
                  </a:moveTo>
                  <a:cubicBezTo>
                    <a:pt x="13468" y="18655"/>
                    <a:pt x="13200" y="18874"/>
                    <a:pt x="13200" y="19145"/>
                  </a:cubicBezTo>
                  <a:cubicBezTo>
                    <a:pt x="13200" y="19417"/>
                    <a:pt x="13468" y="19636"/>
                    <a:pt x="13800" y="19636"/>
                  </a:cubicBezTo>
                  <a:cubicBezTo>
                    <a:pt x="14132" y="19636"/>
                    <a:pt x="14400" y="19417"/>
                    <a:pt x="14400" y="19145"/>
                  </a:cubicBezTo>
                  <a:cubicBezTo>
                    <a:pt x="14400" y="18874"/>
                    <a:pt x="14132" y="18655"/>
                    <a:pt x="13800" y="18655"/>
                  </a:cubicBezTo>
                  <a:moveTo>
                    <a:pt x="10200" y="15709"/>
                  </a:moveTo>
                  <a:cubicBezTo>
                    <a:pt x="9868" y="15709"/>
                    <a:pt x="9600" y="15490"/>
                    <a:pt x="9600" y="15218"/>
                  </a:cubicBezTo>
                  <a:cubicBezTo>
                    <a:pt x="9600" y="14947"/>
                    <a:pt x="9868" y="14727"/>
                    <a:pt x="10200" y="14727"/>
                  </a:cubicBezTo>
                  <a:cubicBezTo>
                    <a:pt x="10532" y="14727"/>
                    <a:pt x="10800" y="14947"/>
                    <a:pt x="10800" y="15218"/>
                  </a:cubicBezTo>
                  <a:cubicBezTo>
                    <a:pt x="10800" y="15490"/>
                    <a:pt x="10532" y="15709"/>
                    <a:pt x="10200" y="15709"/>
                  </a:cubicBezTo>
                  <a:moveTo>
                    <a:pt x="10200" y="13745"/>
                  </a:moveTo>
                  <a:cubicBezTo>
                    <a:pt x="9206" y="13745"/>
                    <a:pt x="8400" y="14405"/>
                    <a:pt x="8400" y="15218"/>
                  </a:cubicBezTo>
                  <a:cubicBezTo>
                    <a:pt x="8400" y="16031"/>
                    <a:pt x="9206" y="16691"/>
                    <a:pt x="10200" y="16691"/>
                  </a:cubicBezTo>
                  <a:cubicBezTo>
                    <a:pt x="11194" y="16691"/>
                    <a:pt x="12000" y="16031"/>
                    <a:pt x="12000" y="15218"/>
                  </a:cubicBezTo>
                  <a:cubicBezTo>
                    <a:pt x="12000" y="14405"/>
                    <a:pt x="11194" y="13745"/>
                    <a:pt x="10200" y="13745"/>
                  </a:cubicBezTo>
                  <a:moveTo>
                    <a:pt x="15600" y="13745"/>
                  </a:moveTo>
                  <a:cubicBezTo>
                    <a:pt x="14938" y="13745"/>
                    <a:pt x="14400" y="14186"/>
                    <a:pt x="14400" y="14727"/>
                  </a:cubicBezTo>
                  <a:cubicBezTo>
                    <a:pt x="14400" y="15269"/>
                    <a:pt x="14938" y="15709"/>
                    <a:pt x="15600" y="15709"/>
                  </a:cubicBezTo>
                  <a:cubicBezTo>
                    <a:pt x="16262" y="15709"/>
                    <a:pt x="16800" y="15269"/>
                    <a:pt x="16800" y="14727"/>
                  </a:cubicBezTo>
                  <a:cubicBezTo>
                    <a:pt x="16800" y="14186"/>
                    <a:pt x="16262" y="13745"/>
                    <a:pt x="15600" y="13745"/>
                  </a:cubicBezTo>
                  <a:moveTo>
                    <a:pt x="14400" y="20618"/>
                  </a:moveTo>
                  <a:lnTo>
                    <a:pt x="7200" y="20618"/>
                  </a:lnTo>
                  <a:cubicBezTo>
                    <a:pt x="3892" y="20618"/>
                    <a:pt x="1200" y="18416"/>
                    <a:pt x="1200" y="15709"/>
                  </a:cubicBezTo>
                  <a:cubicBezTo>
                    <a:pt x="1200" y="13123"/>
                    <a:pt x="2182" y="11620"/>
                    <a:pt x="3320" y="9880"/>
                  </a:cubicBezTo>
                  <a:cubicBezTo>
                    <a:pt x="3477" y="9639"/>
                    <a:pt x="3636" y="9392"/>
                    <a:pt x="3797" y="9140"/>
                  </a:cubicBezTo>
                  <a:cubicBezTo>
                    <a:pt x="3905" y="9093"/>
                    <a:pt x="6420" y="8038"/>
                    <a:pt x="9814" y="9625"/>
                  </a:cubicBezTo>
                  <a:cubicBezTo>
                    <a:pt x="10959" y="10160"/>
                    <a:pt x="12064" y="10360"/>
                    <a:pt x="13079" y="10360"/>
                  </a:cubicBezTo>
                  <a:cubicBezTo>
                    <a:pt x="15152" y="10360"/>
                    <a:pt x="16846" y="9523"/>
                    <a:pt x="17711" y="8991"/>
                  </a:cubicBezTo>
                  <a:cubicBezTo>
                    <a:pt x="17902" y="9295"/>
                    <a:pt x="18093" y="9592"/>
                    <a:pt x="18280" y="9880"/>
                  </a:cubicBezTo>
                  <a:cubicBezTo>
                    <a:pt x="19418" y="11620"/>
                    <a:pt x="20400" y="13123"/>
                    <a:pt x="20400" y="15709"/>
                  </a:cubicBezTo>
                  <a:cubicBezTo>
                    <a:pt x="20400" y="18416"/>
                    <a:pt x="17708" y="20618"/>
                    <a:pt x="14400" y="20618"/>
                  </a:cubicBezTo>
                  <a:moveTo>
                    <a:pt x="5967" y="2945"/>
                  </a:moveTo>
                  <a:lnTo>
                    <a:pt x="15633" y="2945"/>
                  </a:lnTo>
                  <a:cubicBezTo>
                    <a:pt x="15782" y="5133"/>
                    <a:pt x="16425" y="6735"/>
                    <a:pt x="17180" y="8090"/>
                  </a:cubicBezTo>
                  <a:cubicBezTo>
                    <a:pt x="16281" y="8690"/>
                    <a:pt x="13509" y="10220"/>
                    <a:pt x="10410" y="8772"/>
                  </a:cubicBezTo>
                  <a:cubicBezTo>
                    <a:pt x="7921" y="7609"/>
                    <a:pt x="5800" y="7679"/>
                    <a:pt x="4520" y="7912"/>
                  </a:cubicBezTo>
                  <a:cubicBezTo>
                    <a:pt x="5231" y="6594"/>
                    <a:pt x="5824" y="5037"/>
                    <a:pt x="5967" y="2945"/>
                  </a:cubicBezTo>
                  <a:moveTo>
                    <a:pt x="3600" y="982"/>
                  </a:moveTo>
                  <a:lnTo>
                    <a:pt x="18000" y="982"/>
                  </a:lnTo>
                  <a:lnTo>
                    <a:pt x="18000" y="1964"/>
                  </a:lnTo>
                  <a:lnTo>
                    <a:pt x="3600" y="1964"/>
                  </a:lnTo>
                  <a:cubicBezTo>
                    <a:pt x="3600" y="1964"/>
                    <a:pt x="3600" y="982"/>
                    <a:pt x="3600" y="982"/>
                  </a:cubicBezTo>
                  <a:close/>
                  <a:moveTo>
                    <a:pt x="16843" y="2945"/>
                  </a:moveTo>
                  <a:lnTo>
                    <a:pt x="18000" y="2945"/>
                  </a:lnTo>
                  <a:cubicBezTo>
                    <a:pt x="18662" y="2945"/>
                    <a:pt x="19200" y="2505"/>
                    <a:pt x="19200" y="1964"/>
                  </a:cubicBezTo>
                  <a:lnTo>
                    <a:pt x="19200" y="982"/>
                  </a:lnTo>
                  <a:cubicBezTo>
                    <a:pt x="19200" y="440"/>
                    <a:pt x="18662" y="0"/>
                    <a:pt x="18000" y="0"/>
                  </a:cubicBezTo>
                  <a:lnTo>
                    <a:pt x="3600" y="0"/>
                  </a:lnTo>
                  <a:cubicBezTo>
                    <a:pt x="2938" y="0"/>
                    <a:pt x="2400" y="440"/>
                    <a:pt x="2400" y="982"/>
                  </a:cubicBezTo>
                  <a:lnTo>
                    <a:pt x="2400" y="1964"/>
                  </a:lnTo>
                  <a:cubicBezTo>
                    <a:pt x="2400" y="2505"/>
                    <a:pt x="2938" y="2945"/>
                    <a:pt x="3600" y="2945"/>
                  </a:cubicBezTo>
                  <a:lnTo>
                    <a:pt x="4757" y="2945"/>
                  </a:lnTo>
                  <a:cubicBezTo>
                    <a:pt x="4322" y="8937"/>
                    <a:pt x="0" y="10114"/>
                    <a:pt x="0" y="15709"/>
                  </a:cubicBezTo>
                  <a:cubicBezTo>
                    <a:pt x="0" y="18962"/>
                    <a:pt x="3224" y="21600"/>
                    <a:pt x="7200" y="21600"/>
                  </a:cubicBezTo>
                  <a:lnTo>
                    <a:pt x="14400" y="21600"/>
                  </a:lnTo>
                  <a:cubicBezTo>
                    <a:pt x="18376" y="21600"/>
                    <a:pt x="21600" y="18962"/>
                    <a:pt x="21600" y="15709"/>
                  </a:cubicBezTo>
                  <a:cubicBezTo>
                    <a:pt x="21600" y="10114"/>
                    <a:pt x="17278" y="8937"/>
                    <a:pt x="16843" y="2945"/>
                  </a:cubicBezTo>
                  <a:moveTo>
                    <a:pt x="17400" y="11782"/>
                  </a:moveTo>
                  <a:cubicBezTo>
                    <a:pt x="17068" y="11782"/>
                    <a:pt x="16800" y="12001"/>
                    <a:pt x="16800" y="12273"/>
                  </a:cubicBezTo>
                  <a:cubicBezTo>
                    <a:pt x="16800" y="12544"/>
                    <a:pt x="17068" y="12764"/>
                    <a:pt x="17400" y="12764"/>
                  </a:cubicBezTo>
                  <a:cubicBezTo>
                    <a:pt x="17732" y="12764"/>
                    <a:pt x="18000" y="12544"/>
                    <a:pt x="18000" y="12273"/>
                  </a:cubicBezTo>
                  <a:cubicBezTo>
                    <a:pt x="18000" y="12001"/>
                    <a:pt x="17732" y="11782"/>
                    <a:pt x="17400" y="11782"/>
                  </a:cubicBezTo>
                  <a:moveTo>
                    <a:pt x="6000" y="10800"/>
                  </a:moveTo>
                  <a:cubicBezTo>
                    <a:pt x="5338" y="10800"/>
                    <a:pt x="4800" y="11240"/>
                    <a:pt x="4800" y="11782"/>
                  </a:cubicBezTo>
                  <a:cubicBezTo>
                    <a:pt x="4800" y="12324"/>
                    <a:pt x="5338" y="12764"/>
                    <a:pt x="6000" y="12764"/>
                  </a:cubicBezTo>
                  <a:cubicBezTo>
                    <a:pt x="6662" y="12764"/>
                    <a:pt x="7200" y="12324"/>
                    <a:pt x="7200" y="11782"/>
                  </a:cubicBezTo>
                  <a:cubicBezTo>
                    <a:pt x="7200" y="11240"/>
                    <a:pt x="6662" y="10800"/>
                    <a:pt x="6000" y="10800"/>
                  </a:cubicBezTo>
                  <a:moveTo>
                    <a:pt x="5400" y="16691"/>
                  </a:moveTo>
                  <a:cubicBezTo>
                    <a:pt x="5068" y="16691"/>
                    <a:pt x="4800" y="16910"/>
                    <a:pt x="4800" y="17182"/>
                  </a:cubicBezTo>
                  <a:cubicBezTo>
                    <a:pt x="4800" y="17453"/>
                    <a:pt x="5068" y="17673"/>
                    <a:pt x="5400" y="17673"/>
                  </a:cubicBezTo>
                  <a:cubicBezTo>
                    <a:pt x="5732" y="17673"/>
                    <a:pt x="6000" y="17453"/>
                    <a:pt x="6000" y="17182"/>
                  </a:cubicBezTo>
                  <a:cubicBezTo>
                    <a:pt x="6000" y="16910"/>
                    <a:pt x="5732" y="16691"/>
                    <a:pt x="5400" y="16691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12700">
              <a:miter lim="400000"/>
            </a:ln>
          </p:spPr>
          <p:txBody>
            <a:bodyPr lIns="10713" tIns="10713" rIns="10713" bIns="10713" anchor="ctr"/>
            <a:lstStyle/>
            <a:p>
              <a:pPr defTabSz="12827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845">
                <a:cs typeface="+mn-ea"/>
                <a:sym typeface="+mn-lt"/>
              </a:endParaRPr>
            </a:p>
          </p:txBody>
        </p:sp>
        <p:sp>
          <p:nvSpPr>
            <p:cNvPr id="25" name="Shape 2787"/>
            <p:cNvSpPr/>
            <p:nvPr/>
          </p:nvSpPr>
          <p:spPr>
            <a:xfrm>
              <a:off x="3547584" y="3218629"/>
              <a:ext cx="495418" cy="456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6" h="21600" extrusionOk="0">
                  <a:moveTo>
                    <a:pt x="11502" y="10309"/>
                  </a:moveTo>
                  <a:cubicBezTo>
                    <a:pt x="11767" y="10309"/>
                    <a:pt x="11981" y="10090"/>
                    <a:pt x="11981" y="9818"/>
                  </a:cubicBezTo>
                  <a:cubicBezTo>
                    <a:pt x="11981" y="9547"/>
                    <a:pt x="11767" y="9327"/>
                    <a:pt x="11502" y="9327"/>
                  </a:cubicBezTo>
                  <a:cubicBezTo>
                    <a:pt x="11237" y="9327"/>
                    <a:pt x="11022" y="9547"/>
                    <a:pt x="11022" y="9818"/>
                  </a:cubicBezTo>
                  <a:cubicBezTo>
                    <a:pt x="11022" y="10090"/>
                    <a:pt x="11237" y="10309"/>
                    <a:pt x="11502" y="10309"/>
                  </a:cubicBezTo>
                  <a:moveTo>
                    <a:pt x="15818" y="4909"/>
                  </a:moveTo>
                  <a:cubicBezTo>
                    <a:pt x="16083" y="4909"/>
                    <a:pt x="16297" y="5129"/>
                    <a:pt x="16297" y="5400"/>
                  </a:cubicBezTo>
                  <a:cubicBezTo>
                    <a:pt x="16297" y="5672"/>
                    <a:pt x="16083" y="5891"/>
                    <a:pt x="15818" y="5891"/>
                  </a:cubicBezTo>
                  <a:cubicBezTo>
                    <a:pt x="15553" y="5891"/>
                    <a:pt x="15338" y="5672"/>
                    <a:pt x="15338" y="5400"/>
                  </a:cubicBezTo>
                  <a:cubicBezTo>
                    <a:pt x="15338" y="5129"/>
                    <a:pt x="15553" y="4909"/>
                    <a:pt x="15818" y="4909"/>
                  </a:cubicBezTo>
                  <a:moveTo>
                    <a:pt x="15818" y="6873"/>
                  </a:moveTo>
                  <a:cubicBezTo>
                    <a:pt x="16612" y="6873"/>
                    <a:pt x="17256" y="6213"/>
                    <a:pt x="17256" y="5400"/>
                  </a:cubicBezTo>
                  <a:cubicBezTo>
                    <a:pt x="17256" y="4587"/>
                    <a:pt x="16612" y="3928"/>
                    <a:pt x="15818" y="3928"/>
                  </a:cubicBezTo>
                  <a:cubicBezTo>
                    <a:pt x="15023" y="3928"/>
                    <a:pt x="14379" y="4587"/>
                    <a:pt x="14379" y="5400"/>
                  </a:cubicBezTo>
                  <a:cubicBezTo>
                    <a:pt x="14379" y="6213"/>
                    <a:pt x="15023" y="6873"/>
                    <a:pt x="15818" y="6873"/>
                  </a:cubicBezTo>
                  <a:moveTo>
                    <a:pt x="12941" y="11782"/>
                  </a:moveTo>
                  <a:cubicBezTo>
                    <a:pt x="13206" y="11782"/>
                    <a:pt x="13420" y="11562"/>
                    <a:pt x="13420" y="11291"/>
                  </a:cubicBezTo>
                  <a:cubicBezTo>
                    <a:pt x="13420" y="11020"/>
                    <a:pt x="13206" y="10800"/>
                    <a:pt x="12941" y="10800"/>
                  </a:cubicBezTo>
                  <a:cubicBezTo>
                    <a:pt x="12675" y="10800"/>
                    <a:pt x="12461" y="11020"/>
                    <a:pt x="12461" y="11291"/>
                  </a:cubicBezTo>
                  <a:cubicBezTo>
                    <a:pt x="12461" y="11562"/>
                    <a:pt x="12675" y="11782"/>
                    <a:pt x="12941" y="11782"/>
                  </a:cubicBezTo>
                  <a:moveTo>
                    <a:pt x="10063" y="7855"/>
                  </a:moveTo>
                  <a:cubicBezTo>
                    <a:pt x="9798" y="7855"/>
                    <a:pt x="9584" y="8074"/>
                    <a:pt x="9584" y="8346"/>
                  </a:cubicBezTo>
                  <a:cubicBezTo>
                    <a:pt x="9584" y="8617"/>
                    <a:pt x="9798" y="8836"/>
                    <a:pt x="10063" y="8836"/>
                  </a:cubicBezTo>
                  <a:cubicBezTo>
                    <a:pt x="10328" y="8836"/>
                    <a:pt x="10543" y="8617"/>
                    <a:pt x="10543" y="8346"/>
                  </a:cubicBezTo>
                  <a:cubicBezTo>
                    <a:pt x="10543" y="8074"/>
                    <a:pt x="10328" y="7855"/>
                    <a:pt x="10063" y="7855"/>
                  </a:cubicBezTo>
                  <a:moveTo>
                    <a:pt x="1718" y="19842"/>
                  </a:moveTo>
                  <a:lnTo>
                    <a:pt x="3451" y="15392"/>
                  </a:lnTo>
                  <a:cubicBezTo>
                    <a:pt x="3684" y="15834"/>
                    <a:pt x="3973" y="16253"/>
                    <a:pt x="4312" y="16642"/>
                  </a:cubicBezTo>
                  <a:cubicBezTo>
                    <a:pt x="4824" y="17230"/>
                    <a:pt x="5418" y="17711"/>
                    <a:pt x="6061" y="18068"/>
                  </a:cubicBezTo>
                  <a:cubicBezTo>
                    <a:pt x="6061" y="18068"/>
                    <a:pt x="1718" y="19842"/>
                    <a:pt x="1718" y="19842"/>
                  </a:cubicBezTo>
                  <a:close/>
                  <a:moveTo>
                    <a:pt x="3717" y="12060"/>
                  </a:moveTo>
                  <a:lnTo>
                    <a:pt x="0" y="21600"/>
                  </a:lnTo>
                  <a:lnTo>
                    <a:pt x="9319" y="17795"/>
                  </a:lnTo>
                  <a:cubicBezTo>
                    <a:pt x="9153" y="17815"/>
                    <a:pt x="8987" y="17824"/>
                    <a:pt x="8822" y="17824"/>
                  </a:cubicBezTo>
                  <a:cubicBezTo>
                    <a:pt x="5971" y="17824"/>
                    <a:pt x="3389" y="15002"/>
                    <a:pt x="3717" y="12060"/>
                  </a:cubicBezTo>
                  <a:moveTo>
                    <a:pt x="16115" y="10657"/>
                  </a:moveTo>
                  <a:cubicBezTo>
                    <a:pt x="15925" y="10851"/>
                    <a:pt x="15627" y="11171"/>
                    <a:pt x="15280" y="11542"/>
                  </a:cubicBezTo>
                  <a:cubicBezTo>
                    <a:pt x="14662" y="12204"/>
                    <a:pt x="13712" y="13221"/>
                    <a:pt x="13147" y="13753"/>
                  </a:cubicBezTo>
                  <a:lnTo>
                    <a:pt x="7665" y="8141"/>
                  </a:lnTo>
                  <a:cubicBezTo>
                    <a:pt x="8185" y="7563"/>
                    <a:pt x="9179" y="6590"/>
                    <a:pt x="9825" y="5958"/>
                  </a:cubicBezTo>
                  <a:cubicBezTo>
                    <a:pt x="10188" y="5603"/>
                    <a:pt x="10500" y="5298"/>
                    <a:pt x="10690" y="5103"/>
                  </a:cubicBezTo>
                  <a:cubicBezTo>
                    <a:pt x="13284" y="2447"/>
                    <a:pt x="18271" y="993"/>
                    <a:pt x="20136" y="982"/>
                  </a:cubicBezTo>
                  <a:cubicBezTo>
                    <a:pt x="20132" y="2572"/>
                    <a:pt x="18824" y="7884"/>
                    <a:pt x="16115" y="10657"/>
                  </a:cubicBezTo>
                  <a:moveTo>
                    <a:pt x="12477" y="14563"/>
                  </a:moveTo>
                  <a:cubicBezTo>
                    <a:pt x="12127" y="15873"/>
                    <a:pt x="11665" y="17072"/>
                    <a:pt x="11154" y="18035"/>
                  </a:cubicBezTo>
                  <a:cubicBezTo>
                    <a:pt x="10943" y="17454"/>
                    <a:pt x="10642" y="16798"/>
                    <a:pt x="10214" y="16110"/>
                  </a:cubicBezTo>
                  <a:cubicBezTo>
                    <a:pt x="10035" y="15823"/>
                    <a:pt x="9728" y="15656"/>
                    <a:pt x="9405" y="15656"/>
                  </a:cubicBezTo>
                  <a:cubicBezTo>
                    <a:pt x="9329" y="15656"/>
                    <a:pt x="9252" y="15665"/>
                    <a:pt x="9176" y="15684"/>
                  </a:cubicBezTo>
                  <a:cubicBezTo>
                    <a:pt x="8990" y="15731"/>
                    <a:pt x="8799" y="15755"/>
                    <a:pt x="8610" y="15755"/>
                  </a:cubicBezTo>
                  <a:cubicBezTo>
                    <a:pt x="7905" y="15755"/>
                    <a:pt x="7217" y="15432"/>
                    <a:pt x="6621" y="14822"/>
                  </a:cubicBezTo>
                  <a:cubicBezTo>
                    <a:pt x="5861" y="14044"/>
                    <a:pt x="5561" y="13114"/>
                    <a:pt x="5779" y="12206"/>
                  </a:cubicBezTo>
                  <a:cubicBezTo>
                    <a:pt x="5877" y="11797"/>
                    <a:pt x="5709" y="11370"/>
                    <a:pt x="5363" y="11144"/>
                  </a:cubicBezTo>
                  <a:cubicBezTo>
                    <a:pt x="4690" y="10706"/>
                    <a:pt x="4050" y="10398"/>
                    <a:pt x="3482" y="10183"/>
                  </a:cubicBezTo>
                  <a:cubicBezTo>
                    <a:pt x="4423" y="9658"/>
                    <a:pt x="5594" y="9186"/>
                    <a:pt x="6874" y="8827"/>
                  </a:cubicBezTo>
                  <a:cubicBezTo>
                    <a:pt x="6900" y="8820"/>
                    <a:pt x="6921" y="8803"/>
                    <a:pt x="6946" y="8793"/>
                  </a:cubicBezTo>
                  <a:lnTo>
                    <a:pt x="12510" y="14490"/>
                  </a:lnTo>
                  <a:cubicBezTo>
                    <a:pt x="12501" y="14515"/>
                    <a:pt x="12484" y="14536"/>
                    <a:pt x="12477" y="14563"/>
                  </a:cubicBezTo>
                  <a:moveTo>
                    <a:pt x="20922" y="167"/>
                  </a:moveTo>
                  <a:cubicBezTo>
                    <a:pt x="20813" y="55"/>
                    <a:pt x="20545" y="0"/>
                    <a:pt x="20157" y="0"/>
                  </a:cubicBezTo>
                  <a:cubicBezTo>
                    <a:pt x="18131" y="0"/>
                    <a:pt x="12842" y="1511"/>
                    <a:pt x="10012" y="4409"/>
                  </a:cubicBezTo>
                  <a:cubicBezTo>
                    <a:pt x="9345" y="5092"/>
                    <a:pt x="7134" y="7175"/>
                    <a:pt x="6621" y="7880"/>
                  </a:cubicBezTo>
                  <a:cubicBezTo>
                    <a:pt x="4961" y="8346"/>
                    <a:pt x="2544" y="9277"/>
                    <a:pt x="1196" y="10657"/>
                  </a:cubicBezTo>
                  <a:cubicBezTo>
                    <a:pt x="1196" y="10657"/>
                    <a:pt x="2841" y="10663"/>
                    <a:pt x="4848" y="11972"/>
                  </a:cubicBezTo>
                  <a:cubicBezTo>
                    <a:pt x="4556" y="13190"/>
                    <a:pt x="4926" y="14475"/>
                    <a:pt x="5943" y="15516"/>
                  </a:cubicBezTo>
                  <a:cubicBezTo>
                    <a:pt x="6735" y="16327"/>
                    <a:pt x="7672" y="16737"/>
                    <a:pt x="8610" y="16737"/>
                  </a:cubicBezTo>
                  <a:cubicBezTo>
                    <a:pt x="8876" y="16737"/>
                    <a:pt x="9142" y="16704"/>
                    <a:pt x="9405" y="16637"/>
                  </a:cubicBezTo>
                  <a:cubicBezTo>
                    <a:pt x="10683" y="18692"/>
                    <a:pt x="10690" y="20376"/>
                    <a:pt x="10690" y="20376"/>
                  </a:cubicBezTo>
                  <a:cubicBezTo>
                    <a:pt x="12038" y="18996"/>
                    <a:pt x="12948" y="16521"/>
                    <a:pt x="13402" y="14822"/>
                  </a:cubicBezTo>
                  <a:cubicBezTo>
                    <a:pt x="14091" y="14297"/>
                    <a:pt x="16126" y="12034"/>
                    <a:pt x="16793" y="11351"/>
                  </a:cubicBezTo>
                  <a:cubicBezTo>
                    <a:pt x="20164" y="7900"/>
                    <a:pt x="21600" y="861"/>
                    <a:pt x="20922" y="167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12700">
              <a:miter lim="400000"/>
            </a:ln>
          </p:spPr>
          <p:txBody>
            <a:bodyPr lIns="10713" tIns="10713" rIns="10713" bIns="10713" anchor="ctr"/>
            <a:lstStyle/>
            <a:p>
              <a:pPr defTabSz="12827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845">
                <a:cs typeface="+mn-ea"/>
                <a:sym typeface="+mn-lt"/>
              </a:endParaRPr>
            </a:p>
          </p:txBody>
        </p:sp>
        <p:sp>
          <p:nvSpPr>
            <p:cNvPr id="26" name="Shape 2774"/>
            <p:cNvSpPr/>
            <p:nvPr/>
          </p:nvSpPr>
          <p:spPr>
            <a:xfrm>
              <a:off x="5098173" y="4260479"/>
              <a:ext cx="495725" cy="4566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2945"/>
                  </a:moveTo>
                  <a:lnTo>
                    <a:pt x="982" y="2945"/>
                  </a:lnTo>
                  <a:lnTo>
                    <a:pt x="982" y="1964"/>
                  </a:lnTo>
                  <a:lnTo>
                    <a:pt x="20618" y="1964"/>
                  </a:lnTo>
                  <a:cubicBezTo>
                    <a:pt x="20618" y="1964"/>
                    <a:pt x="20618" y="2945"/>
                    <a:pt x="20618" y="2945"/>
                  </a:cubicBezTo>
                  <a:close/>
                  <a:moveTo>
                    <a:pt x="19636" y="15709"/>
                  </a:moveTo>
                  <a:lnTo>
                    <a:pt x="1964" y="15709"/>
                  </a:lnTo>
                  <a:lnTo>
                    <a:pt x="1964" y="3927"/>
                  </a:lnTo>
                  <a:lnTo>
                    <a:pt x="19636" y="3927"/>
                  </a:lnTo>
                  <a:cubicBezTo>
                    <a:pt x="19636" y="3927"/>
                    <a:pt x="19636" y="15709"/>
                    <a:pt x="19636" y="15709"/>
                  </a:cubicBezTo>
                  <a:close/>
                  <a:moveTo>
                    <a:pt x="20618" y="982"/>
                  </a:moveTo>
                  <a:lnTo>
                    <a:pt x="11782" y="982"/>
                  </a:lnTo>
                  <a:cubicBezTo>
                    <a:pt x="11782" y="440"/>
                    <a:pt x="11342" y="0"/>
                    <a:pt x="10800" y="0"/>
                  </a:cubicBezTo>
                  <a:cubicBezTo>
                    <a:pt x="10257" y="0"/>
                    <a:pt x="9818" y="440"/>
                    <a:pt x="9818" y="982"/>
                  </a:cubicBezTo>
                  <a:lnTo>
                    <a:pt x="982" y="982"/>
                  </a:lnTo>
                  <a:cubicBezTo>
                    <a:pt x="439" y="982"/>
                    <a:pt x="0" y="1422"/>
                    <a:pt x="0" y="1964"/>
                  </a:cubicBezTo>
                  <a:lnTo>
                    <a:pt x="0" y="2945"/>
                  </a:lnTo>
                  <a:cubicBezTo>
                    <a:pt x="0" y="3488"/>
                    <a:pt x="439" y="3927"/>
                    <a:pt x="982" y="3927"/>
                  </a:cubicBezTo>
                  <a:lnTo>
                    <a:pt x="982" y="15709"/>
                  </a:lnTo>
                  <a:cubicBezTo>
                    <a:pt x="982" y="16252"/>
                    <a:pt x="1421" y="16691"/>
                    <a:pt x="1964" y="16691"/>
                  </a:cubicBezTo>
                  <a:lnTo>
                    <a:pt x="10309" y="16691"/>
                  </a:lnTo>
                  <a:lnTo>
                    <a:pt x="10309" y="17960"/>
                  </a:lnTo>
                  <a:lnTo>
                    <a:pt x="7507" y="20762"/>
                  </a:lnTo>
                  <a:cubicBezTo>
                    <a:pt x="7419" y="20851"/>
                    <a:pt x="7364" y="20974"/>
                    <a:pt x="7364" y="21109"/>
                  </a:cubicBezTo>
                  <a:cubicBezTo>
                    <a:pt x="7364" y="21380"/>
                    <a:pt x="7583" y="21600"/>
                    <a:pt x="7855" y="21600"/>
                  </a:cubicBezTo>
                  <a:cubicBezTo>
                    <a:pt x="7990" y="21600"/>
                    <a:pt x="8113" y="21545"/>
                    <a:pt x="8202" y="21456"/>
                  </a:cubicBezTo>
                  <a:lnTo>
                    <a:pt x="10800" y="18858"/>
                  </a:lnTo>
                  <a:lnTo>
                    <a:pt x="13398" y="21456"/>
                  </a:lnTo>
                  <a:cubicBezTo>
                    <a:pt x="13488" y="21545"/>
                    <a:pt x="13610" y="21600"/>
                    <a:pt x="13745" y="21600"/>
                  </a:cubicBezTo>
                  <a:cubicBezTo>
                    <a:pt x="14017" y="21600"/>
                    <a:pt x="14236" y="21380"/>
                    <a:pt x="14236" y="21109"/>
                  </a:cubicBezTo>
                  <a:cubicBezTo>
                    <a:pt x="14236" y="20974"/>
                    <a:pt x="14182" y="20851"/>
                    <a:pt x="14093" y="20762"/>
                  </a:cubicBezTo>
                  <a:lnTo>
                    <a:pt x="11291" y="17960"/>
                  </a:lnTo>
                  <a:lnTo>
                    <a:pt x="11291" y="16691"/>
                  </a:lnTo>
                  <a:lnTo>
                    <a:pt x="19636" y="16691"/>
                  </a:lnTo>
                  <a:cubicBezTo>
                    <a:pt x="20178" y="16691"/>
                    <a:pt x="20618" y="16252"/>
                    <a:pt x="20618" y="15709"/>
                  </a:cubicBezTo>
                  <a:lnTo>
                    <a:pt x="20618" y="3927"/>
                  </a:lnTo>
                  <a:cubicBezTo>
                    <a:pt x="21160" y="3927"/>
                    <a:pt x="21600" y="3488"/>
                    <a:pt x="21600" y="2945"/>
                  </a:cubicBezTo>
                  <a:lnTo>
                    <a:pt x="21600" y="1964"/>
                  </a:lnTo>
                  <a:cubicBezTo>
                    <a:pt x="21600" y="1422"/>
                    <a:pt x="21160" y="982"/>
                    <a:pt x="20618" y="982"/>
                  </a:cubicBezTo>
                  <a:moveTo>
                    <a:pt x="16200" y="5891"/>
                  </a:moveTo>
                  <a:cubicBezTo>
                    <a:pt x="16471" y="5891"/>
                    <a:pt x="16691" y="6111"/>
                    <a:pt x="16691" y="6382"/>
                  </a:cubicBezTo>
                  <a:cubicBezTo>
                    <a:pt x="16691" y="6653"/>
                    <a:pt x="16471" y="6873"/>
                    <a:pt x="16200" y="6873"/>
                  </a:cubicBezTo>
                  <a:cubicBezTo>
                    <a:pt x="15929" y="6873"/>
                    <a:pt x="15709" y="6653"/>
                    <a:pt x="15709" y="6382"/>
                  </a:cubicBezTo>
                  <a:cubicBezTo>
                    <a:pt x="15709" y="6111"/>
                    <a:pt x="15929" y="5891"/>
                    <a:pt x="16200" y="5891"/>
                  </a:cubicBezTo>
                  <a:moveTo>
                    <a:pt x="16200" y="7855"/>
                  </a:moveTo>
                  <a:cubicBezTo>
                    <a:pt x="17013" y="7855"/>
                    <a:pt x="17673" y="7196"/>
                    <a:pt x="17673" y="6382"/>
                  </a:cubicBezTo>
                  <a:cubicBezTo>
                    <a:pt x="17673" y="5569"/>
                    <a:pt x="17013" y="4909"/>
                    <a:pt x="16200" y="4909"/>
                  </a:cubicBezTo>
                  <a:cubicBezTo>
                    <a:pt x="15387" y="4909"/>
                    <a:pt x="14727" y="5569"/>
                    <a:pt x="14727" y="6382"/>
                  </a:cubicBezTo>
                  <a:cubicBezTo>
                    <a:pt x="14727" y="7196"/>
                    <a:pt x="15387" y="7855"/>
                    <a:pt x="16200" y="7855"/>
                  </a:cubicBezTo>
                  <a:moveTo>
                    <a:pt x="8422" y="8135"/>
                  </a:moveTo>
                  <a:lnTo>
                    <a:pt x="11926" y="11638"/>
                  </a:lnTo>
                  <a:cubicBezTo>
                    <a:pt x="12015" y="11727"/>
                    <a:pt x="12138" y="11782"/>
                    <a:pt x="12273" y="11782"/>
                  </a:cubicBezTo>
                  <a:cubicBezTo>
                    <a:pt x="12408" y="11782"/>
                    <a:pt x="12531" y="11727"/>
                    <a:pt x="12620" y="11638"/>
                  </a:cubicBezTo>
                  <a:lnTo>
                    <a:pt x="14183" y="10075"/>
                  </a:lnTo>
                  <a:lnTo>
                    <a:pt x="16200" y="12764"/>
                  </a:lnTo>
                  <a:lnTo>
                    <a:pt x="5336" y="12764"/>
                  </a:lnTo>
                  <a:cubicBezTo>
                    <a:pt x="5336" y="12764"/>
                    <a:pt x="8422" y="8135"/>
                    <a:pt x="8422" y="8135"/>
                  </a:cubicBezTo>
                  <a:close/>
                  <a:moveTo>
                    <a:pt x="4418" y="13745"/>
                  </a:moveTo>
                  <a:lnTo>
                    <a:pt x="17182" y="13745"/>
                  </a:lnTo>
                  <a:cubicBezTo>
                    <a:pt x="17453" y="13745"/>
                    <a:pt x="17673" y="13526"/>
                    <a:pt x="17673" y="13255"/>
                  </a:cubicBezTo>
                  <a:cubicBezTo>
                    <a:pt x="17673" y="13144"/>
                    <a:pt x="17630" y="13047"/>
                    <a:pt x="17568" y="12965"/>
                  </a:cubicBezTo>
                  <a:lnTo>
                    <a:pt x="17575" y="12960"/>
                  </a:lnTo>
                  <a:lnTo>
                    <a:pt x="14629" y="9033"/>
                  </a:lnTo>
                  <a:lnTo>
                    <a:pt x="14622" y="9038"/>
                  </a:lnTo>
                  <a:cubicBezTo>
                    <a:pt x="14533" y="8919"/>
                    <a:pt x="14397" y="8836"/>
                    <a:pt x="14236" y="8836"/>
                  </a:cubicBezTo>
                  <a:cubicBezTo>
                    <a:pt x="14101" y="8836"/>
                    <a:pt x="13978" y="8891"/>
                    <a:pt x="13889" y="8980"/>
                  </a:cubicBezTo>
                  <a:lnTo>
                    <a:pt x="12273" y="10597"/>
                  </a:lnTo>
                  <a:lnTo>
                    <a:pt x="8693" y="7017"/>
                  </a:lnTo>
                  <a:cubicBezTo>
                    <a:pt x="8604" y="6928"/>
                    <a:pt x="8481" y="6873"/>
                    <a:pt x="8345" y="6873"/>
                  </a:cubicBezTo>
                  <a:cubicBezTo>
                    <a:pt x="8175" y="6873"/>
                    <a:pt x="8033" y="6965"/>
                    <a:pt x="7945" y="7097"/>
                  </a:cubicBezTo>
                  <a:lnTo>
                    <a:pt x="7937" y="7091"/>
                  </a:lnTo>
                  <a:lnTo>
                    <a:pt x="4010" y="12982"/>
                  </a:lnTo>
                  <a:lnTo>
                    <a:pt x="4017" y="12988"/>
                  </a:lnTo>
                  <a:cubicBezTo>
                    <a:pt x="3965" y="13066"/>
                    <a:pt x="3927" y="13154"/>
                    <a:pt x="3927" y="13255"/>
                  </a:cubicBezTo>
                  <a:cubicBezTo>
                    <a:pt x="3927" y="13526"/>
                    <a:pt x="4147" y="13745"/>
                    <a:pt x="4418" y="13745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12700">
              <a:miter lim="400000"/>
            </a:ln>
          </p:spPr>
          <p:txBody>
            <a:bodyPr lIns="10713" tIns="10713" rIns="10713" bIns="10713" anchor="ctr"/>
            <a:lstStyle/>
            <a:p>
              <a:pPr defTabSz="12827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845">
                <a:cs typeface="+mn-ea"/>
                <a:sym typeface="+mn-lt"/>
              </a:endParaRPr>
            </a:p>
          </p:txBody>
        </p:sp>
        <p:sp>
          <p:nvSpPr>
            <p:cNvPr id="27" name="Shape 2784"/>
            <p:cNvSpPr/>
            <p:nvPr/>
          </p:nvSpPr>
          <p:spPr>
            <a:xfrm>
              <a:off x="6587866" y="3268891"/>
              <a:ext cx="495725" cy="4566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3" y="11229"/>
                  </a:moveTo>
                  <a:lnTo>
                    <a:pt x="20356" y="11234"/>
                  </a:lnTo>
                  <a:lnTo>
                    <a:pt x="11029" y="16143"/>
                  </a:lnTo>
                  <a:lnTo>
                    <a:pt x="11026" y="16138"/>
                  </a:lnTo>
                  <a:cubicBezTo>
                    <a:pt x="10957" y="16174"/>
                    <a:pt x="10883" y="16200"/>
                    <a:pt x="10800" y="16200"/>
                  </a:cubicBezTo>
                  <a:cubicBezTo>
                    <a:pt x="10717" y="16200"/>
                    <a:pt x="10643" y="16174"/>
                    <a:pt x="10574" y="16138"/>
                  </a:cubicBezTo>
                  <a:lnTo>
                    <a:pt x="10571" y="16143"/>
                  </a:lnTo>
                  <a:lnTo>
                    <a:pt x="1244" y="11234"/>
                  </a:lnTo>
                  <a:lnTo>
                    <a:pt x="1247" y="11229"/>
                  </a:lnTo>
                  <a:cubicBezTo>
                    <a:pt x="1091" y="11147"/>
                    <a:pt x="982" y="10988"/>
                    <a:pt x="982" y="10800"/>
                  </a:cubicBezTo>
                  <a:cubicBezTo>
                    <a:pt x="982" y="10612"/>
                    <a:pt x="1091" y="10453"/>
                    <a:pt x="1247" y="10371"/>
                  </a:cubicBezTo>
                  <a:lnTo>
                    <a:pt x="1244" y="10366"/>
                  </a:lnTo>
                  <a:lnTo>
                    <a:pt x="3562" y="9146"/>
                  </a:lnTo>
                  <a:lnTo>
                    <a:pt x="10113" y="12594"/>
                  </a:lnTo>
                  <a:lnTo>
                    <a:pt x="10117" y="12588"/>
                  </a:lnTo>
                  <a:cubicBezTo>
                    <a:pt x="10322" y="12697"/>
                    <a:pt x="10552" y="12764"/>
                    <a:pt x="10800" y="12764"/>
                  </a:cubicBezTo>
                  <a:cubicBezTo>
                    <a:pt x="11048" y="12764"/>
                    <a:pt x="11278" y="12697"/>
                    <a:pt x="11483" y="12588"/>
                  </a:cubicBezTo>
                  <a:lnTo>
                    <a:pt x="11486" y="12594"/>
                  </a:lnTo>
                  <a:lnTo>
                    <a:pt x="18038" y="9146"/>
                  </a:lnTo>
                  <a:lnTo>
                    <a:pt x="20356" y="10366"/>
                  </a:lnTo>
                  <a:lnTo>
                    <a:pt x="20353" y="10371"/>
                  </a:lnTo>
                  <a:cubicBezTo>
                    <a:pt x="20509" y="10453"/>
                    <a:pt x="20618" y="10612"/>
                    <a:pt x="20618" y="10800"/>
                  </a:cubicBezTo>
                  <a:cubicBezTo>
                    <a:pt x="20618" y="10988"/>
                    <a:pt x="20509" y="11147"/>
                    <a:pt x="20353" y="11229"/>
                  </a:cubicBezTo>
                  <a:moveTo>
                    <a:pt x="20356" y="14784"/>
                  </a:moveTo>
                  <a:lnTo>
                    <a:pt x="20353" y="14790"/>
                  </a:lnTo>
                  <a:cubicBezTo>
                    <a:pt x="20509" y="14872"/>
                    <a:pt x="20618" y="15030"/>
                    <a:pt x="20618" y="15218"/>
                  </a:cubicBezTo>
                  <a:cubicBezTo>
                    <a:pt x="20618" y="15407"/>
                    <a:pt x="20509" y="15565"/>
                    <a:pt x="20353" y="15647"/>
                  </a:cubicBezTo>
                  <a:lnTo>
                    <a:pt x="20356" y="15653"/>
                  </a:lnTo>
                  <a:lnTo>
                    <a:pt x="11029" y="20562"/>
                  </a:lnTo>
                  <a:lnTo>
                    <a:pt x="11026" y="20556"/>
                  </a:lnTo>
                  <a:cubicBezTo>
                    <a:pt x="10957" y="20592"/>
                    <a:pt x="10883" y="20618"/>
                    <a:pt x="10800" y="20618"/>
                  </a:cubicBezTo>
                  <a:cubicBezTo>
                    <a:pt x="10717" y="20618"/>
                    <a:pt x="10643" y="20592"/>
                    <a:pt x="10574" y="20556"/>
                  </a:cubicBezTo>
                  <a:lnTo>
                    <a:pt x="10571" y="20562"/>
                  </a:lnTo>
                  <a:lnTo>
                    <a:pt x="1244" y="15653"/>
                  </a:lnTo>
                  <a:lnTo>
                    <a:pt x="1247" y="15647"/>
                  </a:lnTo>
                  <a:cubicBezTo>
                    <a:pt x="1091" y="15565"/>
                    <a:pt x="982" y="15407"/>
                    <a:pt x="982" y="15218"/>
                  </a:cubicBezTo>
                  <a:cubicBezTo>
                    <a:pt x="982" y="15030"/>
                    <a:pt x="1091" y="14872"/>
                    <a:pt x="1247" y="14790"/>
                  </a:cubicBezTo>
                  <a:lnTo>
                    <a:pt x="1244" y="14784"/>
                  </a:lnTo>
                  <a:lnTo>
                    <a:pt x="3562" y="13564"/>
                  </a:lnTo>
                  <a:lnTo>
                    <a:pt x="10113" y="17012"/>
                  </a:lnTo>
                  <a:lnTo>
                    <a:pt x="10117" y="17006"/>
                  </a:lnTo>
                  <a:cubicBezTo>
                    <a:pt x="10322" y="17115"/>
                    <a:pt x="10552" y="17182"/>
                    <a:pt x="10800" y="17182"/>
                  </a:cubicBezTo>
                  <a:cubicBezTo>
                    <a:pt x="11048" y="17182"/>
                    <a:pt x="11278" y="17115"/>
                    <a:pt x="11483" y="17006"/>
                  </a:cubicBezTo>
                  <a:lnTo>
                    <a:pt x="11486" y="17012"/>
                  </a:lnTo>
                  <a:lnTo>
                    <a:pt x="18038" y="13564"/>
                  </a:lnTo>
                  <a:cubicBezTo>
                    <a:pt x="18038" y="13564"/>
                    <a:pt x="20356" y="14784"/>
                    <a:pt x="20356" y="14784"/>
                  </a:cubicBezTo>
                  <a:close/>
                  <a:moveTo>
                    <a:pt x="1244" y="6816"/>
                  </a:moveTo>
                  <a:lnTo>
                    <a:pt x="1247" y="6811"/>
                  </a:lnTo>
                  <a:cubicBezTo>
                    <a:pt x="1091" y="6728"/>
                    <a:pt x="982" y="6570"/>
                    <a:pt x="982" y="6382"/>
                  </a:cubicBezTo>
                  <a:cubicBezTo>
                    <a:pt x="982" y="6194"/>
                    <a:pt x="1091" y="6035"/>
                    <a:pt x="1247" y="5953"/>
                  </a:cubicBezTo>
                  <a:lnTo>
                    <a:pt x="1244" y="5947"/>
                  </a:lnTo>
                  <a:lnTo>
                    <a:pt x="10571" y="1038"/>
                  </a:lnTo>
                  <a:lnTo>
                    <a:pt x="10574" y="1044"/>
                  </a:lnTo>
                  <a:cubicBezTo>
                    <a:pt x="10643" y="1008"/>
                    <a:pt x="10717" y="982"/>
                    <a:pt x="10800" y="982"/>
                  </a:cubicBezTo>
                  <a:cubicBezTo>
                    <a:pt x="10883" y="982"/>
                    <a:pt x="10957" y="1008"/>
                    <a:pt x="11026" y="1044"/>
                  </a:cubicBezTo>
                  <a:lnTo>
                    <a:pt x="11029" y="1038"/>
                  </a:lnTo>
                  <a:lnTo>
                    <a:pt x="20356" y="5947"/>
                  </a:lnTo>
                  <a:lnTo>
                    <a:pt x="20353" y="5953"/>
                  </a:lnTo>
                  <a:cubicBezTo>
                    <a:pt x="20509" y="6035"/>
                    <a:pt x="20618" y="6194"/>
                    <a:pt x="20618" y="6382"/>
                  </a:cubicBezTo>
                  <a:cubicBezTo>
                    <a:pt x="20618" y="6570"/>
                    <a:pt x="20509" y="6728"/>
                    <a:pt x="20353" y="6811"/>
                  </a:cubicBezTo>
                  <a:lnTo>
                    <a:pt x="20356" y="6816"/>
                  </a:lnTo>
                  <a:lnTo>
                    <a:pt x="11029" y="11725"/>
                  </a:lnTo>
                  <a:lnTo>
                    <a:pt x="11026" y="11720"/>
                  </a:lnTo>
                  <a:cubicBezTo>
                    <a:pt x="10957" y="11756"/>
                    <a:pt x="10883" y="11782"/>
                    <a:pt x="10800" y="11782"/>
                  </a:cubicBezTo>
                  <a:cubicBezTo>
                    <a:pt x="10717" y="11782"/>
                    <a:pt x="10643" y="11756"/>
                    <a:pt x="10574" y="11720"/>
                  </a:cubicBezTo>
                  <a:lnTo>
                    <a:pt x="10571" y="11725"/>
                  </a:lnTo>
                  <a:cubicBezTo>
                    <a:pt x="10571" y="11725"/>
                    <a:pt x="1244" y="6816"/>
                    <a:pt x="1244" y="6816"/>
                  </a:cubicBezTo>
                  <a:close/>
                  <a:moveTo>
                    <a:pt x="21600" y="10800"/>
                  </a:moveTo>
                  <a:cubicBezTo>
                    <a:pt x="21600" y="10234"/>
                    <a:pt x="21278" y="9749"/>
                    <a:pt x="20810" y="9503"/>
                  </a:cubicBezTo>
                  <a:lnTo>
                    <a:pt x="20813" y="9497"/>
                  </a:lnTo>
                  <a:lnTo>
                    <a:pt x="19092" y="8591"/>
                  </a:lnTo>
                  <a:lnTo>
                    <a:pt x="20813" y="7685"/>
                  </a:lnTo>
                  <a:lnTo>
                    <a:pt x="20810" y="7679"/>
                  </a:lnTo>
                  <a:cubicBezTo>
                    <a:pt x="21278" y="7433"/>
                    <a:pt x="21600" y="6948"/>
                    <a:pt x="21600" y="6382"/>
                  </a:cubicBezTo>
                  <a:cubicBezTo>
                    <a:pt x="21600" y="5816"/>
                    <a:pt x="21278" y="5331"/>
                    <a:pt x="20810" y="5085"/>
                  </a:cubicBezTo>
                  <a:lnTo>
                    <a:pt x="20813" y="5079"/>
                  </a:lnTo>
                  <a:lnTo>
                    <a:pt x="11486" y="170"/>
                  </a:lnTo>
                  <a:lnTo>
                    <a:pt x="11483" y="175"/>
                  </a:lnTo>
                  <a:cubicBezTo>
                    <a:pt x="11278" y="67"/>
                    <a:pt x="11048" y="0"/>
                    <a:pt x="10800" y="0"/>
                  </a:cubicBezTo>
                  <a:cubicBezTo>
                    <a:pt x="10552" y="0"/>
                    <a:pt x="10322" y="67"/>
                    <a:pt x="10117" y="175"/>
                  </a:cubicBezTo>
                  <a:lnTo>
                    <a:pt x="10113" y="170"/>
                  </a:lnTo>
                  <a:lnTo>
                    <a:pt x="786" y="5079"/>
                  </a:lnTo>
                  <a:lnTo>
                    <a:pt x="790" y="5085"/>
                  </a:lnTo>
                  <a:cubicBezTo>
                    <a:pt x="322" y="5331"/>
                    <a:pt x="0" y="5816"/>
                    <a:pt x="0" y="6382"/>
                  </a:cubicBezTo>
                  <a:cubicBezTo>
                    <a:pt x="0" y="6948"/>
                    <a:pt x="322" y="7433"/>
                    <a:pt x="790" y="7679"/>
                  </a:cubicBezTo>
                  <a:lnTo>
                    <a:pt x="786" y="7685"/>
                  </a:lnTo>
                  <a:lnTo>
                    <a:pt x="2508" y="8591"/>
                  </a:lnTo>
                  <a:lnTo>
                    <a:pt x="786" y="9497"/>
                  </a:lnTo>
                  <a:lnTo>
                    <a:pt x="790" y="9503"/>
                  </a:lnTo>
                  <a:cubicBezTo>
                    <a:pt x="322" y="9749"/>
                    <a:pt x="0" y="10234"/>
                    <a:pt x="0" y="10800"/>
                  </a:cubicBezTo>
                  <a:cubicBezTo>
                    <a:pt x="0" y="11366"/>
                    <a:pt x="322" y="11851"/>
                    <a:pt x="790" y="12097"/>
                  </a:cubicBezTo>
                  <a:lnTo>
                    <a:pt x="786" y="12103"/>
                  </a:lnTo>
                  <a:lnTo>
                    <a:pt x="2508" y="13009"/>
                  </a:lnTo>
                  <a:lnTo>
                    <a:pt x="786" y="13915"/>
                  </a:lnTo>
                  <a:lnTo>
                    <a:pt x="790" y="13921"/>
                  </a:lnTo>
                  <a:cubicBezTo>
                    <a:pt x="322" y="14167"/>
                    <a:pt x="0" y="14652"/>
                    <a:pt x="0" y="15218"/>
                  </a:cubicBezTo>
                  <a:cubicBezTo>
                    <a:pt x="0" y="15784"/>
                    <a:pt x="322" y="16269"/>
                    <a:pt x="790" y="16515"/>
                  </a:cubicBezTo>
                  <a:lnTo>
                    <a:pt x="786" y="16521"/>
                  </a:lnTo>
                  <a:lnTo>
                    <a:pt x="10113" y="21430"/>
                  </a:lnTo>
                  <a:lnTo>
                    <a:pt x="10117" y="21425"/>
                  </a:lnTo>
                  <a:cubicBezTo>
                    <a:pt x="10322" y="21533"/>
                    <a:pt x="10552" y="21600"/>
                    <a:pt x="10800" y="21600"/>
                  </a:cubicBezTo>
                  <a:cubicBezTo>
                    <a:pt x="11048" y="21600"/>
                    <a:pt x="11278" y="21533"/>
                    <a:pt x="11483" y="21425"/>
                  </a:cubicBezTo>
                  <a:lnTo>
                    <a:pt x="11486" y="21430"/>
                  </a:lnTo>
                  <a:lnTo>
                    <a:pt x="20813" y="16521"/>
                  </a:lnTo>
                  <a:lnTo>
                    <a:pt x="20810" y="16515"/>
                  </a:lnTo>
                  <a:cubicBezTo>
                    <a:pt x="21278" y="16269"/>
                    <a:pt x="21600" y="15784"/>
                    <a:pt x="21600" y="15218"/>
                  </a:cubicBezTo>
                  <a:cubicBezTo>
                    <a:pt x="21600" y="14652"/>
                    <a:pt x="21278" y="14167"/>
                    <a:pt x="20810" y="13921"/>
                  </a:cubicBezTo>
                  <a:lnTo>
                    <a:pt x="20813" y="13915"/>
                  </a:lnTo>
                  <a:lnTo>
                    <a:pt x="19092" y="13009"/>
                  </a:lnTo>
                  <a:lnTo>
                    <a:pt x="20813" y="12103"/>
                  </a:lnTo>
                  <a:lnTo>
                    <a:pt x="20810" y="12097"/>
                  </a:lnTo>
                  <a:cubicBezTo>
                    <a:pt x="21278" y="11851"/>
                    <a:pt x="21600" y="11366"/>
                    <a:pt x="21600" y="1080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12700">
              <a:miter lim="400000"/>
            </a:ln>
          </p:spPr>
          <p:txBody>
            <a:bodyPr lIns="10713" tIns="10713" rIns="10713" bIns="10713" anchor="ctr"/>
            <a:lstStyle/>
            <a:p>
              <a:pPr defTabSz="12827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845">
                <a:cs typeface="+mn-ea"/>
                <a:sym typeface="+mn-lt"/>
              </a:endParaRPr>
            </a:p>
          </p:txBody>
        </p:sp>
        <p:sp>
          <p:nvSpPr>
            <p:cNvPr id="28" name="Freeform 26"/>
            <p:cNvSpPr>
              <a:spLocks noEditPoints="1"/>
            </p:cNvSpPr>
            <p:nvPr/>
          </p:nvSpPr>
          <p:spPr bwMode="auto">
            <a:xfrm>
              <a:off x="8094194" y="4180695"/>
              <a:ext cx="533079" cy="513039"/>
            </a:xfrm>
            <a:custGeom>
              <a:avLst/>
              <a:gdLst>
                <a:gd name="T0" fmla="*/ 188 w 263"/>
                <a:gd name="T1" fmla="*/ 0 h 256"/>
                <a:gd name="T2" fmla="*/ 111 w 263"/>
                <a:gd name="T3" fmla="*/ 54 h 256"/>
                <a:gd name="T4" fmla="*/ 111 w 263"/>
                <a:gd name="T5" fmla="*/ 55 h 256"/>
                <a:gd name="T6" fmla="*/ 28 w 263"/>
                <a:gd name="T7" fmla="*/ 138 h 256"/>
                <a:gd name="T8" fmla="*/ 1 w 263"/>
                <a:gd name="T9" fmla="*/ 220 h 256"/>
                <a:gd name="T10" fmla="*/ 28 w 263"/>
                <a:gd name="T11" fmla="*/ 256 h 256"/>
                <a:gd name="T12" fmla="*/ 105 w 263"/>
                <a:gd name="T13" fmla="*/ 237 h 256"/>
                <a:gd name="T14" fmla="*/ 241 w 263"/>
                <a:gd name="T15" fmla="*/ 105 h 256"/>
                <a:gd name="T16" fmla="*/ 128 w 263"/>
                <a:gd name="T17" fmla="*/ 190 h 256"/>
                <a:gd name="T18" fmla="*/ 198 w 263"/>
                <a:gd name="T19" fmla="*/ 94 h 256"/>
                <a:gd name="T20" fmla="*/ 190 w 263"/>
                <a:gd name="T21" fmla="*/ 134 h 256"/>
                <a:gd name="T22" fmla="*/ 128 w 263"/>
                <a:gd name="T23" fmla="*/ 196 h 256"/>
                <a:gd name="T24" fmla="*/ 118 w 263"/>
                <a:gd name="T25" fmla="*/ 162 h 256"/>
                <a:gd name="T26" fmla="*/ 91 w 263"/>
                <a:gd name="T27" fmla="*/ 136 h 256"/>
                <a:gd name="T28" fmla="*/ 184 w 263"/>
                <a:gd name="T29" fmla="*/ 72 h 256"/>
                <a:gd name="T30" fmla="*/ 118 w 263"/>
                <a:gd name="T31" fmla="*/ 162 h 256"/>
                <a:gd name="T32" fmla="*/ 61 w 263"/>
                <a:gd name="T33" fmla="*/ 128 h 256"/>
                <a:gd name="T34" fmla="*/ 159 w 263"/>
                <a:gd name="T35" fmla="*/ 57 h 256"/>
                <a:gd name="T36" fmla="*/ 33 w 263"/>
                <a:gd name="T37" fmla="*/ 239 h 256"/>
                <a:gd name="T38" fmla="*/ 16 w 263"/>
                <a:gd name="T39" fmla="*/ 228 h 256"/>
                <a:gd name="T40" fmla="*/ 25 w 263"/>
                <a:gd name="T41" fmla="*/ 193 h 256"/>
                <a:gd name="T42" fmla="*/ 63 w 263"/>
                <a:gd name="T43" fmla="*/ 231 h 256"/>
                <a:gd name="T44" fmla="*/ 71 w 263"/>
                <a:gd name="T45" fmla="*/ 229 h 256"/>
                <a:gd name="T46" fmla="*/ 27 w 263"/>
                <a:gd name="T47" fmla="*/ 185 h 256"/>
                <a:gd name="T48" fmla="*/ 39 w 263"/>
                <a:gd name="T49" fmla="*/ 150 h 256"/>
                <a:gd name="T50" fmla="*/ 103 w 263"/>
                <a:gd name="T51" fmla="*/ 220 h 256"/>
                <a:gd name="T52" fmla="*/ 71 w 263"/>
                <a:gd name="T53" fmla="*/ 229 h 256"/>
                <a:gd name="T54" fmla="*/ 216 w 263"/>
                <a:gd name="T55" fmla="*/ 108 h 256"/>
                <a:gd name="T56" fmla="*/ 196 w 263"/>
                <a:gd name="T57" fmla="*/ 60 h 256"/>
                <a:gd name="T58" fmla="*/ 162 w 263"/>
                <a:gd name="T59" fmla="*/ 26 h 256"/>
                <a:gd name="T60" fmla="*/ 224 w 263"/>
                <a:gd name="T61" fmla="*/ 32 h 256"/>
                <a:gd name="T62" fmla="*/ 230 w 263"/>
                <a:gd name="T63" fmla="*/ 94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3" h="256">
                  <a:moveTo>
                    <a:pt x="235" y="21"/>
                  </a:moveTo>
                  <a:cubicBezTo>
                    <a:pt x="222" y="8"/>
                    <a:pt x="205" y="0"/>
                    <a:pt x="188" y="0"/>
                  </a:cubicBezTo>
                  <a:cubicBezTo>
                    <a:pt x="173" y="0"/>
                    <a:pt x="160" y="5"/>
                    <a:pt x="150" y="15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54"/>
                    <a:pt x="111" y="54"/>
                    <a:pt x="111" y="55"/>
                  </a:cubicBezTo>
                  <a:cubicBezTo>
                    <a:pt x="111" y="55"/>
                    <a:pt x="111" y="55"/>
                    <a:pt x="111" y="55"/>
                  </a:cubicBezTo>
                  <a:cubicBezTo>
                    <a:pt x="111" y="55"/>
                    <a:pt x="111" y="55"/>
                    <a:pt x="111" y="55"/>
                  </a:cubicBezTo>
                  <a:cubicBezTo>
                    <a:pt x="28" y="138"/>
                    <a:pt x="28" y="138"/>
                    <a:pt x="28" y="138"/>
                  </a:cubicBezTo>
                  <a:cubicBezTo>
                    <a:pt x="24" y="142"/>
                    <a:pt x="22" y="147"/>
                    <a:pt x="20" y="152"/>
                  </a:cubicBezTo>
                  <a:cubicBezTo>
                    <a:pt x="1" y="220"/>
                    <a:pt x="1" y="220"/>
                    <a:pt x="1" y="220"/>
                  </a:cubicBezTo>
                  <a:cubicBezTo>
                    <a:pt x="1" y="220"/>
                    <a:pt x="0" y="225"/>
                    <a:pt x="0" y="228"/>
                  </a:cubicBezTo>
                  <a:cubicBezTo>
                    <a:pt x="0" y="243"/>
                    <a:pt x="13" y="256"/>
                    <a:pt x="28" y="256"/>
                  </a:cubicBezTo>
                  <a:cubicBezTo>
                    <a:pt x="31" y="256"/>
                    <a:pt x="37" y="255"/>
                    <a:pt x="37" y="255"/>
                  </a:cubicBezTo>
                  <a:cubicBezTo>
                    <a:pt x="105" y="237"/>
                    <a:pt x="105" y="237"/>
                    <a:pt x="105" y="237"/>
                  </a:cubicBezTo>
                  <a:cubicBezTo>
                    <a:pt x="110" y="235"/>
                    <a:pt x="115" y="232"/>
                    <a:pt x="119" y="229"/>
                  </a:cubicBezTo>
                  <a:cubicBezTo>
                    <a:pt x="241" y="105"/>
                    <a:pt x="241" y="105"/>
                    <a:pt x="241" y="105"/>
                  </a:cubicBezTo>
                  <a:cubicBezTo>
                    <a:pt x="263" y="83"/>
                    <a:pt x="261" y="46"/>
                    <a:pt x="235" y="21"/>
                  </a:cubicBezTo>
                  <a:close/>
                  <a:moveTo>
                    <a:pt x="128" y="190"/>
                  </a:moveTo>
                  <a:cubicBezTo>
                    <a:pt x="127" y="183"/>
                    <a:pt x="125" y="176"/>
                    <a:pt x="122" y="169"/>
                  </a:cubicBezTo>
                  <a:cubicBezTo>
                    <a:pt x="198" y="94"/>
                    <a:pt x="198" y="94"/>
                    <a:pt x="198" y="94"/>
                  </a:cubicBezTo>
                  <a:cubicBezTo>
                    <a:pt x="203" y="108"/>
                    <a:pt x="200" y="124"/>
                    <a:pt x="190" y="134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28" y="196"/>
                    <a:pt x="128" y="196"/>
                    <a:pt x="128" y="196"/>
                  </a:cubicBezTo>
                  <a:cubicBezTo>
                    <a:pt x="128" y="194"/>
                    <a:pt x="128" y="192"/>
                    <a:pt x="128" y="190"/>
                  </a:cubicBezTo>
                  <a:close/>
                  <a:moveTo>
                    <a:pt x="118" y="162"/>
                  </a:moveTo>
                  <a:cubicBezTo>
                    <a:pt x="115" y="157"/>
                    <a:pt x="112" y="152"/>
                    <a:pt x="108" y="148"/>
                  </a:cubicBezTo>
                  <a:cubicBezTo>
                    <a:pt x="103" y="143"/>
                    <a:pt x="97" y="140"/>
                    <a:pt x="91" y="136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74" y="63"/>
                    <a:pt x="179" y="66"/>
                    <a:pt x="184" y="72"/>
                  </a:cubicBezTo>
                  <a:cubicBezTo>
                    <a:pt x="189" y="76"/>
                    <a:pt x="192" y="81"/>
                    <a:pt x="195" y="86"/>
                  </a:cubicBezTo>
                  <a:lnTo>
                    <a:pt x="118" y="162"/>
                  </a:lnTo>
                  <a:close/>
                  <a:moveTo>
                    <a:pt x="84" y="133"/>
                  </a:moveTo>
                  <a:cubicBezTo>
                    <a:pt x="76" y="130"/>
                    <a:pt x="69" y="128"/>
                    <a:pt x="61" y="128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32" y="56"/>
                    <a:pt x="146" y="54"/>
                    <a:pt x="159" y="57"/>
                  </a:cubicBezTo>
                  <a:lnTo>
                    <a:pt x="84" y="133"/>
                  </a:lnTo>
                  <a:close/>
                  <a:moveTo>
                    <a:pt x="33" y="239"/>
                  </a:moveTo>
                  <a:cubicBezTo>
                    <a:pt x="32" y="239"/>
                    <a:pt x="30" y="240"/>
                    <a:pt x="28" y="240"/>
                  </a:cubicBezTo>
                  <a:cubicBezTo>
                    <a:pt x="21" y="240"/>
                    <a:pt x="16" y="235"/>
                    <a:pt x="16" y="228"/>
                  </a:cubicBezTo>
                  <a:cubicBezTo>
                    <a:pt x="16" y="227"/>
                    <a:pt x="17" y="224"/>
                    <a:pt x="17" y="224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34" y="193"/>
                    <a:pt x="44" y="196"/>
                    <a:pt x="52" y="204"/>
                  </a:cubicBezTo>
                  <a:cubicBezTo>
                    <a:pt x="60" y="212"/>
                    <a:pt x="64" y="222"/>
                    <a:pt x="63" y="231"/>
                  </a:cubicBezTo>
                  <a:lnTo>
                    <a:pt x="33" y="239"/>
                  </a:lnTo>
                  <a:close/>
                  <a:moveTo>
                    <a:pt x="71" y="229"/>
                  </a:moveTo>
                  <a:cubicBezTo>
                    <a:pt x="71" y="218"/>
                    <a:pt x="66" y="207"/>
                    <a:pt x="58" y="198"/>
                  </a:cubicBezTo>
                  <a:cubicBezTo>
                    <a:pt x="49" y="190"/>
                    <a:pt x="38" y="185"/>
                    <a:pt x="27" y="185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6" y="154"/>
                    <a:pt x="37" y="152"/>
                    <a:pt x="39" y="150"/>
                  </a:cubicBezTo>
                  <a:cubicBezTo>
                    <a:pt x="55" y="139"/>
                    <a:pt x="79" y="142"/>
                    <a:pt x="96" y="160"/>
                  </a:cubicBezTo>
                  <a:cubicBezTo>
                    <a:pt x="115" y="178"/>
                    <a:pt x="117" y="204"/>
                    <a:pt x="103" y="220"/>
                  </a:cubicBezTo>
                  <a:cubicBezTo>
                    <a:pt x="103" y="221"/>
                    <a:pt x="102" y="221"/>
                    <a:pt x="101" y="221"/>
                  </a:cubicBezTo>
                  <a:lnTo>
                    <a:pt x="71" y="229"/>
                  </a:lnTo>
                  <a:close/>
                  <a:moveTo>
                    <a:pt x="230" y="94"/>
                  </a:moveTo>
                  <a:cubicBezTo>
                    <a:pt x="216" y="108"/>
                    <a:pt x="216" y="108"/>
                    <a:pt x="216" y="108"/>
                  </a:cubicBezTo>
                  <a:cubicBezTo>
                    <a:pt x="216" y="106"/>
                    <a:pt x="216" y="104"/>
                    <a:pt x="216" y="102"/>
                  </a:cubicBezTo>
                  <a:cubicBezTo>
                    <a:pt x="215" y="87"/>
                    <a:pt x="207" y="72"/>
                    <a:pt x="196" y="60"/>
                  </a:cubicBezTo>
                  <a:cubicBezTo>
                    <a:pt x="183" y="47"/>
                    <a:pt x="165" y="40"/>
                    <a:pt x="148" y="40"/>
                  </a:cubicBezTo>
                  <a:cubicBezTo>
                    <a:pt x="162" y="26"/>
                    <a:pt x="162" y="26"/>
                    <a:pt x="162" y="26"/>
                  </a:cubicBezTo>
                  <a:cubicBezTo>
                    <a:pt x="168" y="20"/>
                    <a:pt x="177" y="16"/>
                    <a:pt x="188" y="16"/>
                  </a:cubicBezTo>
                  <a:cubicBezTo>
                    <a:pt x="200" y="16"/>
                    <a:pt x="214" y="22"/>
                    <a:pt x="224" y="32"/>
                  </a:cubicBezTo>
                  <a:cubicBezTo>
                    <a:pt x="233" y="41"/>
                    <a:pt x="239" y="53"/>
                    <a:pt x="240" y="65"/>
                  </a:cubicBezTo>
                  <a:cubicBezTo>
                    <a:pt x="241" y="76"/>
                    <a:pt x="237" y="87"/>
                    <a:pt x="230" y="9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500">
                <a:cs typeface="+mn-ea"/>
                <a:sym typeface="+mn-lt"/>
              </a:endParaRPr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9609083" y="3240479"/>
              <a:ext cx="465346" cy="544729"/>
              <a:chOff x="6980238" y="-342900"/>
              <a:chExt cx="1150937" cy="1311275"/>
            </a:xfrm>
            <a:solidFill>
              <a:schemeClr val="bg1">
                <a:lumMod val="75000"/>
              </a:schemeClr>
            </a:solidFill>
          </p:grpSpPr>
          <p:sp>
            <p:nvSpPr>
              <p:cNvPr id="30" name="Freeform 30"/>
              <p:cNvSpPr>
                <a:spLocks noEditPoints="1"/>
              </p:cNvSpPr>
              <p:nvPr/>
            </p:nvSpPr>
            <p:spPr bwMode="auto">
              <a:xfrm>
                <a:off x="6980238" y="-342900"/>
                <a:ext cx="1150937" cy="1311275"/>
              </a:xfrm>
              <a:custGeom>
                <a:avLst/>
                <a:gdLst>
                  <a:gd name="T0" fmla="*/ 152 w 304"/>
                  <a:gd name="T1" fmla="*/ 0 h 347"/>
                  <a:gd name="T2" fmla="*/ 0 w 304"/>
                  <a:gd name="T3" fmla="*/ 71 h 347"/>
                  <a:gd name="T4" fmla="*/ 0 w 304"/>
                  <a:gd name="T5" fmla="*/ 277 h 347"/>
                  <a:gd name="T6" fmla="*/ 152 w 304"/>
                  <a:gd name="T7" fmla="*/ 347 h 347"/>
                  <a:gd name="T8" fmla="*/ 304 w 304"/>
                  <a:gd name="T9" fmla="*/ 277 h 347"/>
                  <a:gd name="T10" fmla="*/ 304 w 304"/>
                  <a:gd name="T11" fmla="*/ 71 h 347"/>
                  <a:gd name="T12" fmla="*/ 152 w 304"/>
                  <a:gd name="T13" fmla="*/ 0 h 347"/>
                  <a:gd name="T14" fmla="*/ 282 w 304"/>
                  <a:gd name="T15" fmla="*/ 277 h 347"/>
                  <a:gd name="T16" fmla="*/ 152 w 304"/>
                  <a:gd name="T17" fmla="*/ 326 h 347"/>
                  <a:gd name="T18" fmla="*/ 22 w 304"/>
                  <a:gd name="T19" fmla="*/ 277 h 347"/>
                  <a:gd name="T20" fmla="*/ 22 w 304"/>
                  <a:gd name="T21" fmla="*/ 236 h 347"/>
                  <a:gd name="T22" fmla="*/ 152 w 304"/>
                  <a:gd name="T23" fmla="*/ 271 h 347"/>
                  <a:gd name="T24" fmla="*/ 282 w 304"/>
                  <a:gd name="T25" fmla="*/ 236 h 347"/>
                  <a:gd name="T26" fmla="*/ 282 w 304"/>
                  <a:gd name="T27" fmla="*/ 277 h 347"/>
                  <a:gd name="T28" fmla="*/ 282 w 304"/>
                  <a:gd name="T29" fmla="*/ 212 h 347"/>
                  <a:gd name="T30" fmla="*/ 282 w 304"/>
                  <a:gd name="T31" fmla="*/ 212 h 347"/>
                  <a:gd name="T32" fmla="*/ 282 w 304"/>
                  <a:gd name="T33" fmla="*/ 212 h 347"/>
                  <a:gd name="T34" fmla="*/ 152 w 304"/>
                  <a:gd name="T35" fmla="*/ 261 h 347"/>
                  <a:gd name="T36" fmla="*/ 22 w 304"/>
                  <a:gd name="T37" fmla="*/ 212 h 347"/>
                  <a:gd name="T38" fmla="*/ 22 w 304"/>
                  <a:gd name="T39" fmla="*/ 212 h 347"/>
                  <a:gd name="T40" fmla="*/ 22 w 304"/>
                  <a:gd name="T41" fmla="*/ 212 h 347"/>
                  <a:gd name="T42" fmla="*/ 22 w 304"/>
                  <a:gd name="T43" fmla="*/ 171 h 347"/>
                  <a:gd name="T44" fmla="*/ 152 w 304"/>
                  <a:gd name="T45" fmla="*/ 206 h 347"/>
                  <a:gd name="T46" fmla="*/ 282 w 304"/>
                  <a:gd name="T47" fmla="*/ 171 h 347"/>
                  <a:gd name="T48" fmla="*/ 282 w 304"/>
                  <a:gd name="T49" fmla="*/ 212 h 347"/>
                  <a:gd name="T50" fmla="*/ 282 w 304"/>
                  <a:gd name="T51" fmla="*/ 147 h 347"/>
                  <a:gd name="T52" fmla="*/ 282 w 304"/>
                  <a:gd name="T53" fmla="*/ 147 h 347"/>
                  <a:gd name="T54" fmla="*/ 282 w 304"/>
                  <a:gd name="T55" fmla="*/ 147 h 347"/>
                  <a:gd name="T56" fmla="*/ 152 w 304"/>
                  <a:gd name="T57" fmla="*/ 195 h 347"/>
                  <a:gd name="T58" fmla="*/ 22 w 304"/>
                  <a:gd name="T59" fmla="*/ 147 h 347"/>
                  <a:gd name="T60" fmla="*/ 22 w 304"/>
                  <a:gd name="T61" fmla="*/ 147 h 347"/>
                  <a:gd name="T62" fmla="*/ 22 w 304"/>
                  <a:gd name="T63" fmla="*/ 147 h 347"/>
                  <a:gd name="T64" fmla="*/ 22 w 304"/>
                  <a:gd name="T65" fmla="*/ 109 h 347"/>
                  <a:gd name="T66" fmla="*/ 152 w 304"/>
                  <a:gd name="T67" fmla="*/ 141 h 347"/>
                  <a:gd name="T68" fmla="*/ 282 w 304"/>
                  <a:gd name="T69" fmla="*/ 109 h 347"/>
                  <a:gd name="T70" fmla="*/ 282 w 304"/>
                  <a:gd name="T71" fmla="*/ 147 h 347"/>
                  <a:gd name="T72" fmla="*/ 152 w 304"/>
                  <a:gd name="T73" fmla="*/ 119 h 347"/>
                  <a:gd name="T74" fmla="*/ 22 w 304"/>
                  <a:gd name="T75" fmla="*/ 71 h 347"/>
                  <a:gd name="T76" fmla="*/ 152 w 304"/>
                  <a:gd name="T77" fmla="*/ 22 h 347"/>
                  <a:gd name="T78" fmla="*/ 282 w 304"/>
                  <a:gd name="T79" fmla="*/ 71 h 347"/>
                  <a:gd name="T80" fmla="*/ 152 w 304"/>
                  <a:gd name="T81" fmla="*/ 119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4" h="347">
                    <a:moveTo>
                      <a:pt x="152" y="0"/>
                    </a:moveTo>
                    <a:cubicBezTo>
                      <a:pt x="79" y="0"/>
                      <a:pt x="0" y="22"/>
                      <a:pt x="0" y="71"/>
                    </a:cubicBezTo>
                    <a:cubicBezTo>
                      <a:pt x="0" y="277"/>
                      <a:pt x="0" y="277"/>
                      <a:pt x="0" y="277"/>
                    </a:cubicBezTo>
                    <a:cubicBezTo>
                      <a:pt x="0" y="325"/>
                      <a:pt x="79" y="347"/>
                      <a:pt x="152" y="347"/>
                    </a:cubicBezTo>
                    <a:cubicBezTo>
                      <a:pt x="225" y="347"/>
                      <a:pt x="304" y="325"/>
                      <a:pt x="304" y="277"/>
                    </a:cubicBezTo>
                    <a:cubicBezTo>
                      <a:pt x="304" y="71"/>
                      <a:pt x="304" y="71"/>
                      <a:pt x="304" y="71"/>
                    </a:cubicBezTo>
                    <a:cubicBezTo>
                      <a:pt x="304" y="22"/>
                      <a:pt x="225" y="0"/>
                      <a:pt x="152" y="0"/>
                    </a:cubicBezTo>
                    <a:close/>
                    <a:moveTo>
                      <a:pt x="282" y="277"/>
                    </a:moveTo>
                    <a:cubicBezTo>
                      <a:pt x="282" y="304"/>
                      <a:pt x="224" y="326"/>
                      <a:pt x="152" y="326"/>
                    </a:cubicBezTo>
                    <a:cubicBezTo>
                      <a:pt x="80" y="326"/>
                      <a:pt x="22" y="304"/>
                      <a:pt x="22" y="277"/>
                    </a:cubicBezTo>
                    <a:cubicBezTo>
                      <a:pt x="22" y="236"/>
                      <a:pt x="22" y="236"/>
                      <a:pt x="22" y="236"/>
                    </a:cubicBezTo>
                    <a:cubicBezTo>
                      <a:pt x="44" y="259"/>
                      <a:pt x="98" y="271"/>
                      <a:pt x="152" y="271"/>
                    </a:cubicBezTo>
                    <a:cubicBezTo>
                      <a:pt x="206" y="271"/>
                      <a:pt x="260" y="259"/>
                      <a:pt x="282" y="236"/>
                    </a:cubicBezTo>
                    <a:lnTo>
                      <a:pt x="282" y="277"/>
                    </a:lnTo>
                    <a:close/>
                    <a:moveTo>
                      <a:pt x="282" y="212"/>
                    </a:moveTo>
                    <a:cubicBezTo>
                      <a:pt x="282" y="212"/>
                      <a:pt x="282" y="212"/>
                      <a:pt x="282" y="212"/>
                    </a:cubicBezTo>
                    <a:cubicBezTo>
                      <a:pt x="282" y="212"/>
                      <a:pt x="282" y="212"/>
                      <a:pt x="282" y="212"/>
                    </a:cubicBezTo>
                    <a:cubicBezTo>
                      <a:pt x="282" y="239"/>
                      <a:pt x="224" y="261"/>
                      <a:pt x="152" y="261"/>
                    </a:cubicBezTo>
                    <a:cubicBezTo>
                      <a:pt x="80" y="261"/>
                      <a:pt x="22" y="239"/>
                      <a:pt x="22" y="212"/>
                    </a:cubicBezTo>
                    <a:cubicBezTo>
                      <a:pt x="22" y="212"/>
                      <a:pt x="22" y="212"/>
                      <a:pt x="22" y="212"/>
                    </a:cubicBezTo>
                    <a:cubicBezTo>
                      <a:pt x="22" y="212"/>
                      <a:pt x="22" y="212"/>
                      <a:pt x="22" y="212"/>
                    </a:cubicBezTo>
                    <a:cubicBezTo>
                      <a:pt x="22" y="171"/>
                      <a:pt x="22" y="171"/>
                      <a:pt x="22" y="171"/>
                    </a:cubicBezTo>
                    <a:cubicBezTo>
                      <a:pt x="44" y="194"/>
                      <a:pt x="98" y="206"/>
                      <a:pt x="152" y="206"/>
                    </a:cubicBezTo>
                    <a:cubicBezTo>
                      <a:pt x="206" y="206"/>
                      <a:pt x="260" y="194"/>
                      <a:pt x="282" y="171"/>
                    </a:cubicBezTo>
                    <a:lnTo>
                      <a:pt x="282" y="212"/>
                    </a:lnTo>
                    <a:close/>
                    <a:moveTo>
                      <a:pt x="282" y="147"/>
                    </a:moveTo>
                    <a:cubicBezTo>
                      <a:pt x="282" y="147"/>
                      <a:pt x="282" y="147"/>
                      <a:pt x="282" y="147"/>
                    </a:cubicBezTo>
                    <a:cubicBezTo>
                      <a:pt x="282" y="147"/>
                      <a:pt x="282" y="147"/>
                      <a:pt x="282" y="147"/>
                    </a:cubicBezTo>
                    <a:cubicBezTo>
                      <a:pt x="282" y="174"/>
                      <a:pt x="224" y="195"/>
                      <a:pt x="152" y="195"/>
                    </a:cubicBezTo>
                    <a:cubicBezTo>
                      <a:pt x="80" y="195"/>
                      <a:pt x="22" y="174"/>
                      <a:pt x="22" y="147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2" y="147"/>
                      <a:pt x="22" y="147"/>
                      <a:pt x="22" y="147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50" y="131"/>
                      <a:pt x="102" y="141"/>
                      <a:pt x="152" y="141"/>
                    </a:cubicBezTo>
                    <a:cubicBezTo>
                      <a:pt x="202" y="141"/>
                      <a:pt x="254" y="131"/>
                      <a:pt x="282" y="109"/>
                    </a:cubicBezTo>
                    <a:lnTo>
                      <a:pt x="282" y="147"/>
                    </a:lnTo>
                    <a:close/>
                    <a:moveTo>
                      <a:pt x="152" y="119"/>
                    </a:moveTo>
                    <a:cubicBezTo>
                      <a:pt x="80" y="119"/>
                      <a:pt x="22" y="98"/>
                      <a:pt x="22" y="71"/>
                    </a:cubicBezTo>
                    <a:cubicBezTo>
                      <a:pt x="22" y="44"/>
                      <a:pt x="80" y="22"/>
                      <a:pt x="152" y="22"/>
                    </a:cubicBezTo>
                    <a:cubicBezTo>
                      <a:pt x="224" y="22"/>
                      <a:pt x="282" y="44"/>
                      <a:pt x="282" y="71"/>
                    </a:cubicBezTo>
                    <a:cubicBezTo>
                      <a:pt x="282" y="98"/>
                      <a:pt x="224" y="119"/>
                      <a:pt x="152" y="1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500">
                  <a:cs typeface="+mn-ea"/>
                  <a:sym typeface="+mn-lt"/>
                </a:endParaRPr>
              </a:p>
            </p:txBody>
          </p:sp>
          <p:sp>
            <p:nvSpPr>
              <p:cNvPr id="31" name="Oval 31"/>
              <p:cNvSpPr>
                <a:spLocks noChangeArrowheads="1"/>
              </p:cNvSpPr>
              <p:nvPr/>
            </p:nvSpPr>
            <p:spPr bwMode="auto">
              <a:xfrm>
                <a:off x="7885113" y="681038"/>
                <a:ext cx="82550" cy="84138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500">
                  <a:cs typeface="+mn-ea"/>
                  <a:sym typeface="+mn-lt"/>
                </a:endParaRPr>
              </a:p>
            </p:txBody>
          </p:sp>
          <p:sp>
            <p:nvSpPr>
              <p:cNvPr id="32" name="Oval 32"/>
              <p:cNvSpPr>
                <a:spLocks noChangeArrowheads="1"/>
              </p:cNvSpPr>
              <p:nvPr/>
            </p:nvSpPr>
            <p:spPr bwMode="auto">
              <a:xfrm>
                <a:off x="7885113" y="434975"/>
                <a:ext cx="82550" cy="84138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500">
                  <a:cs typeface="+mn-ea"/>
                  <a:sym typeface="+mn-lt"/>
                </a:endParaRPr>
              </a:p>
            </p:txBody>
          </p:sp>
          <p:sp>
            <p:nvSpPr>
              <p:cNvPr id="33" name="Oval 33"/>
              <p:cNvSpPr>
                <a:spLocks noChangeArrowheads="1"/>
              </p:cNvSpPr>
              <p:nvPr/>
            </p:nvSpPr>
            <p:spPr bwMode="auto">
              <a:xfrm>
                <a:off x="7885113" y="190500"/>
                <a:ext cx="82550" cy="8255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5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4" name="Group 33"/>
          <p:cNvGrpSpPr/>
          <p:nvPr/>
        </p:nvGrpSpPr>
        <p:grpSpPr>
          <a:xfrm>
            <a:off x="2261609" y="1433996"/>
            <a:ext cx="1201958" cy="679471"/>
            <a:chOff x="9645813" y="4812347"/>
            <a:chExt cx="1602611" cy="905961"/>
          </a:xfrm>
        </p:grpSpPr>
        <p:sp>
          <p:nvSpPr>
            <p:cNvPr id="35" name="TextBox 34"/>
            <p:cNvSpPr txBox="1"/>
            <p:nvPr/>
          </p:nvSpPr>
          <p:spPr>
            <a:xfrm>
              <a:off x="9645813" y="5041200"/>
              <a:ext cx="160261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cs typeface="+mn-ea"/>
                  <a:sym typeface="+mn-lt"/>
                </a:rPr>
                <a:t>在此输入你的文本内容；在此输入你的文本内容</a:t>
              </a:r>
              <a:endParaRPr lang="zh-CN" altLang="en-US" sz="900" dirty="0">
                <a:cs typeface="+mn-ea"/>
                <a:sym typeface="+mn-lt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9928904" y="4812347"/>
              <a:ext cx="861775" cy="307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b="1" dirty="0">
                  <a:solidFill>
                    <a:schemeClr val="tx2"/>
                  </a:solidFill>
                  <a:cs typeface="+mn-ea"/>
                  <a:sym typeface="+mn-lt"/>
                </a:rPr>
                <a:t>输入标题</a:t>
              </a:r>
              <a:endParaRPr lang="en-US" sz="9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139704" y="3931193"/>
            <a:ext cx="1201958" cy="679471"/>
            <a:chOff x="9645813" y="4812347"/>
            <a:chExt cx="1602611" cy="905961"/>
          </a:xfrm>
        </p:grpSpPr>
        <p:sp>
          <p:nvSpPr>
            <p:cNvPr id="38" name="TextBox 37"/>
            <p:cNvSpPr txBox="1"/>
            <p:nvPr/>
          </p:nvSpPr>
          <p:spPr>
            <a:xfrm>
              <a:off x="9645813" y="5041200"/>
              <a:ext cx="160261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cs typeface="+mn-ea"/>
                  <a:sym typeface="+mn-lt"/>
                </a:rPr>
                <a:t>在此输入你的文本内容；在此输入你的文本内容</a:t>
              </a:r>
              <a:endParaRPr lang="zh-CN" altLang="en-US" sz="900" dirty="0">
                <a:cs typeface="+mn-ea"/>
                <a:sym typeface="+mn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9928904" y="4812347"/>
              <a:ext cx="861775" cy="307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b="1" dirty="0">
                  <a:solidFill>
                    <a:schemeClr val="tx2"/>
                  </a:solidFill>
                  <a:cs typeface="+mn-ea"/>
                  <a:sym typeface="+mn-lt"/>
                </a:rPr>
                <a:t>输入标题</a:t>
              </a:r>
              <a:endParaRPr lang="en-US" sz="9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3367042" y="3931193"/>
            <a:ext cx="1201958" cy="679471"/>
            <a:chOff x="9645813" y="4812347"/>
            <a:chExt cx="1602611" cy="905961"/>
          </a:xfrm>
        </p:grpSpPr>
        <p:sp>
          <p:nvSpPr>
            <p:cNvPr id="41" name="TextBox 40"/>
            <p:cNvSpPr txBox="1"/>
            <p:nvPr/>
          </p:nvSpPr>
          <p:spPr>
            <a:xfrm>
              <a:off x="9645813" y="5041200"/>
              <a:ext cx="160261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cs typeface="+mn-ea"/>
                  <a:sym typeface="+mn-lt"/>
                </a:rPr>
                <a:t>在此输入你的文本内容；在此输入你的文本内容</a:t>
              </a:r>
              <a:endParaRPr lang="zh-CN" altLang="en-US" sz="900" dirty="0">
                <a:cs typeface="+mn-ea"/>
                <a:sym typeface="+mn-lt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9928904" y="4812347"/>
              <a:ext cx="861775" cy="307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b="1" dirty="0">
                  <a:solidFill>
                    <a:schemeClr val="tx2"/>
                  </a:solidFill>
                  <a:cs typeface="+mn-ea"/>
                  <a:sym typeface="+mn-lt"/>
                </a:rPr>
                <a:t>输入标题</a:t>
              </a:r>
              <a:endParaRPr lang="en-US" sz="9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4510321" y="1433996"/>
            <a:ext cx="1201958" cy="679471"/>
            <a:chOff x="9645813" y="4812347"/>
            <a:chExt cx="1602611" cy="905961"/>
          </a:xfrm>
        </p:grpSpPr>
        <p:sp>
          <p:nvSpPr>
            <p:cNvPr id="44" name="TextBox 43"/>
            <p:cNvSpPr txBox="1"/>
            <p:nvPr/>
          </p:nvSpPr>
          <p:spPr>
            <a:xfrm>
              <a:off x="9645813" y="5041200"/>
              <a:ext cx="160261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cs typeface="+mn-ea"/>
                  <a:sym typeface="+mn-lt"/>
                </a:rPr>
                <a:t>在此输入你的文本内容；在此输入你的文本内容</a:t>
              </a:r>
              <a:endParaRPr lang="zh-CN" altLang="en-US" sz="900" dirty="0">
                <a:cs typeface="+mn-ea"/>
                <a:sym typeface="+mn-lt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9928904" y="4812347"/>
              <a:ext cx="861775" cy="307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b="1" dirty="0">
                  <a:solidFill>
                    <a:schemeClr val="tx2"/>
                  </a:solidFill>
                  <a:cs typeface="+mn-ea"/>
                  <a:sym typeface="+mn-lt"/>
                </a:rPr>
                <a:t>输入标题</a:t>
              </a:r>
              <a:endParaRPr lang="en-US" sz="9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596800" y="3940598"/>
            <a:ext cx="1201958" cy="679471"/>
            <a:chOff x="9645813" y="4812347"/>
            <a:chExt cx="1602611" cy="905961"/>
          </a:xfrm>
        </p:grpSpPr>
        <p:sp>
          <p:nvSpPr>
            <p:cNvPr id="47" name="TextBox 46"/>
            <p:cNvSpPr txBox="1"/>
            <p:nvPr/>
          </p:nvSpPr>
          <p:spPr>
            <a:xfrm>
              <a:off x="9645813" y="5041200"/>
              <a:ext cx="160261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cs typeface="+mn-ea"/>
                  <a:sym typeface="+mn-lt"/>
                </a:rPr>
                <a:t>在此输入你的文本内容；在此输入你的文本内容</a:t>
              </a:r>
              <a:endParaRPr lang="zh-CN" altLang="en-US" sz="900" dirty="0">
                <a:cs typeface="+mn-ea"/>
                <a:sym typeface="+mn-lt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9928904" y="4812347"/>
              <a:ext cx="861775" cy="307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b="1" dirty="0">
                  <a:solidFill>
                    <a:schemeClr val="tx2"/>
                  </a:solidFill>
                  <a:cs typeface="+mn-ea"/>
                  <a:sym typeface="+mn-lt"/>
                </a:rPr>
                <a:t>输入标题</a:t>
              </a:r>
              <a:endParaRPr lang="en-US" sz="9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758192" y="1433996"/>
            <a:ext cx="1201958" cy="679471"/>
            <a:chOff x="9645813" y="4812347"/>
            <a:chExt cx="1602611" cy="905961"/>
          </a:xfrm>
        </p:grpSpPr>
        <p:sp>
          <p:nvSpPr>
            <p:cNvPr id="50" name="TextBox 49"/>
            <p:cNvSpPr txBox="1"/>
            <p:nvPr/>
          </p:nvSpPr>
          <p:spPr>
            <a:xfrm>
              <a:off x="9645813" y="5041200"/>
              <a:ext cx="160261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dirty="0">
                  <a:cs typeface="+mn-ea"/>
                  <a:sym typeface="+mn-lt"/>
                </a:rPr>
                <a:t>在此输入你的文本内容；在此输入你的文本内容</a:t>
              </a:r>
              <a:endParaRPr lang="zh-CN" altLang="en-US" sz="900" dirty="0">
                <a:cs typeface="+mn-ea"/>
                <a:sym typeface="+mn-lt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9928904" y="4812347"/>
              <a:ext cx="861775" cy="307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900" b="1" dirty="0">
                  <a:solidFill>
                    <a:schemeClr val="tx2"/>
                  </a:solidFill>
                  <a:cs typeface="+mn-ea"/>
                  <a:sym typeface="+mn-lt"/>
                </a:rPr>
                <a:t>输入标题</a:t>
              </a:r>
              <a:endParaRPr lang="en-US" sz="9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graphicFrame>
        <p:nvGraphicFramePr>
          <p:cNvPr id="4" name="Chart 3"/>
          <p:cNvGraphicFramePr/>
          <p:nvPr/>
        </p:nvGraphicFramePr>
        <p:xfrm>
          <a:off x="1175151" y="1590069"/>
          <a:ext cx="6645499" cy="26176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Graphic spid="4" grpId="0">
        <p:bldAsOne/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/>
          <p:cNvGrpSpPr/>
          <p:nvPr/>
        </p:nvGrpSpPr>
        <p:grpSpPr>
          <a:xfrm>
            <a:off x="605425" y="866951"/>
            <a:ext cx="7699166" cy="2203164"/>
            <a:chOff x="347285" y="2069295"/>
            <a:chExt cx="11485589" cy="3484810"/>
          </a:xfrm>
        </p:grpSpPr>
        <p:grpSp>
          <p:nvGrpSpPr>
            <p:cNvPr id="46" name="Group 45"/>
            <p:cNvGrpSpPr/>
            <p:nvPr/>
          </p:nvGrpSpPr>
          <p:grpSpPr>
            <a:xfrm>
              <a:off x="347285" y="2336888"/>
              <a:ext cx="11485589" cy="3217217"/>
              <a:chOff x="482292" y="2716216"/>
              <a:chExt cx="11485589" cy="3217217"/>
            </a:xfrm>
          </p:grpSpPr>
          <p:grpSp>
            <p:nvGrpSpPr>
              <p:cNvPr id="48" name="Group 47"/>
              <p:cNvGrpSpPr/>
              <p:nvPr/>
            </p:nvGrpSpPr>
            <p:grpSpPr>
              <a:xfrm>
                <a:off x="482292" y="3947651"/>
                <a:ext cx="1601896" cy="1985781"/>
                <a:chOff x="4751866" y="3424136"/>
                <a:chExt cx="1601896" cy="1985781"/>
              </a:xfrm>
            </p:grpSpPr>
            <p:sp>
              <p:nvSpPr>
                <p:cNvPr id="107" name="Freeform 5"/>
                <p:cNvSpPr/>
                <p:nvPr/>
              </p:nvSpPr>
              <p:spPr bwMode="auto">
                <a:xfrm>
                  <a:off x="5551405" y="3427127"/>
                  <a:ext cx="802357" cy="1982790"/>
                </a:xfrm>
                <a:custGeom>
                  <a:avLst/>
                  <a:gdLst>
                    <a:gd name="T0" fmla="*/ 0 w 361"/>
                    <a:gd name="T1" fmla="*/ 0 h 559"/>
                    <a:gd name="T2" fmla="*/ 0 w 361"/>
                    <a:gd name="T3" fmla="*/ 559 h 559"/>
                    <a:gd name="T4" fmla="*/ 361 w 361"/>
                    <a:gd name="T5" fmla="*/ 559 h 559"/>
                    <a:gd name="T6" fmla="*/ 0 w 361"/>
                    <a:gd name="T7" fmla="*/ 0 h 5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1" h="559">
                      <a:moveTo>
                        <a:pt x="0" y="0"/>
                      </a:moveTo>
                      <a:cubicBezTo>
                        <a:pt x="0" y="559"/>
                        <a:pt x="0" y="559"/>
                        <a:pt x="0" y="559"/>
                      </a:cubicBezTo>
                      <a:cubicBezTo>
                        <a:pt x="361" y="559"/>
                        <a:pt x="361" y="559"/>
                        <a:pt x="361" y="559"/>
                      </a:cubicBezTo>
                      <a:cubicBezTo>
                        <a:pt x="241" y="373"/>
                        <a:pt x="285" y="1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08" name="Freeform 6"/>
                <p:cNvSpPr/>
                <p:nvPr/>
              </p:nvSpPr>
              <p:spPr bwMode="auto">
                <a:xfrm>
                  <a:off x="4751866" y="3424136"/>
                  <a:ext cx="799539" cy="1985781"/>
                </a:xfrm>
                <a:custGeom>
                  <a:avLst/>
                  <a:gdLst>
                    <a:gd name="T0" fmla="*/ 0 w 360"/>
                    <a:gd name="T1" fmla="*/ 560 h 560"/>
                    <a:gd name="T2" fmla="*/ 360 w 360"/>
                    <a:gd name="T3" fmla="*/ 560 h 560"/>
                    <a:gd name="T4" fmla="*/ 360 w 360"/>
                    <a:gd name="T5" fmla="*/ 1 h 560"/>
                    <a:gd name="T6" fmla="*/ 0 w 360"/>
                    <a:gd name="T7" fmla="*/ 560 h 5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0" h="560">
                      <a:moveTo>
                        <a:pt x="0" y="560"/>
                      </a:moveTo>
                      <a:cubicBezTo>
                        <a:pt x="360" y="560"/>
                        <a:pt x="360" y="560"/>
                        <a:pt x="360" y="560"/>
                      </a:cubicBezTo>
                      <a:cubicBezTo>
                        <a:pt x="360" y="1"/>
                        <a:pt x="360" y="1"/>
                        <a:pt x="360" y="1"/>
                      </a:cubicBezTo>
                      <a:cubicBezTo>
                        <a:pt x="75" y="0"/>
                        <a:pt x="120" y="374"/>
                        <a:pt x="0" y="560"/>
                      </a:cubicBezTo>
                      <a:close/>
                    </a:path>
                  </a:pathLst>
                </a:custGeom>
                <a:solidFill>
                  <a:schemeClr val="accent1">
                    <a:alpha val="98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9" name="Group 48"/>
              <p:cNvGrpSpPr/>
              <p:nvPr/>
            </p:nvGrpSpPr>
            <p:grpSpPr>
              <a:xfrm>
                <a:off x="1466643" y="4864248"/>
                <a:ext cx="1600018" cy="1069183"/>
                <a:chOff x="7547573" y="3727890"/>
                <a:chExt cx="1600018" cy="1069183"/>
              </a:xfrm>
            </p:grpSpPr>
            <p:sp>
              <p:nvSpPr>
                <p:cNvPr id="105" name="Freeform 7"/>
                <p:cNvSpPr/>
                <p:nvPr/>
              </p:nvSpPr>
              <p:spPr bwMode="auto">
                <a:xfrm>
                  <a:off x="7547573" y="3727890"/>
                  <a:ext cx="799539" cy="1069183"/>
                </a:xfrm>
                <a:custGeom>
                  <a:avLst/>
                  <a:gdLst>
                    <a:gd name="T0" fmla="*/ 0 w 360"/>
                    <a:gd name="T1" fmla="*/ 480 h 480"/>
                    <a:gd name="T2" fmla="*/ 360 w 360"/>
                    <a:gd name="T3" fmla="*/ 480 h 480"/>
                    <a:gd name="T4" fmla="*/ 360 w 360"/>
                    <a:gd name="T5" fmla="*/ 1 h 480"/>
                    <a:gd name="T6" fmla="*/ 0 w 360"/>
                    <a:gd name="T7" fmla="*/ 480 h 4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0" h="480">
                      <a:moveTo>
                        <a:pt x="0" y="480"/>
                      </a:moveTo>
                      <a:cubicBezTo>
                        <a:pt x="360" y="480"/>
                        <a:pt x="360" y="480"/>
                        <a:pt x="360" y="480"/>
                      </a:cubicBezTo>
                      <a:cubicBezTo>
                        <a:pt x="360" y="1"/>
                        <a:pt x="360" y="1"/>
                        <a:pt x="360" y="1"/>
                      </a:cubicBezTo>
                      <a:cubicBezTo>
                        <a:pt x="75" y="0"/>
                        <a:pt x="120" y="321"/>
                        <a:pt x="0" y="480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  <a:alpha val="88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06" name="Freeform 8"/>
                <p:cNvSpPr/>
                <p:nvPr/>
              </p:nvSpPr>
              <p:spPr bwMode="auto">
                <a:xfrm>
                  <a:off x="8347113" y="3729769"/>
                  <a:ext cx="800478" cy="1067304"/>
                </a:xfrm>
                <a:custGeom>
                  <a:avLst/>
                  <a:gdLst>
                    <a:gd name="T0" fmla="*/ 0 w 360"/>
                    <a:gd name="T1" fmla="*/ 0 h 479"/>
                    <a:gd name="T2" fmla="*/ 0 w 360"/>
                    <a:gd name="T3" fmla="*/ 479 h 479"/>
                    <a:gd name="T4" fmla="*/ 360 w 360"/>
                    <a:gd name="T5" fmla="*/ 479 h 479"/>
                    <a:gd name="T6" fmla="*/ 0 w 360"/>
                    <a:gd name="T7" fmla="*/ 0 h 4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0" h="479">
                      <a:moveTo>
                        <a:pt x="0" y="0"/>
                      </a:moveTo>
                      <a:cubicBezTo>
                        <a:pt x="0" y="479"/>
                        <a:pt x="0" y="479"/>
                        <a:pt x="0" y="479"/>
                      </a:cubicBezTo>
                      <a:cubicBezTo>
                        <a:pt x="360" y="479"/>
                        <a:pt x="360" y="479"/>
                        <a:pt x="360" y="479"/>
                      </a:cubicBezTo>
                      <a:cubicBezTo>
                        <a:pt x="240" y="320"/>
                        <a:pt x="285" y="1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0" name="Group 49"/>
              <p:cNvGrpSpPr/>
              <p:nvPr/>
            </p:nvGrpSpPr>
            <p:grpSpPr>
              <a:xfrm>
                <a:off x="2697426" y="3422359"/>
                <a:ext cx="1474120" cy="2511074"/>
                <a:chOff x="8778356" y="3041095"/>
                <a:chExt cx="1474120" cy="1755979"/>
              </a:xfrm>
            </p:grpSpPr>
            <p:sp>
              <p:nvSpPr>
                <p:cNvPr id="103" name="Freeform 9"/>
                <p:cNvSpPr/>
                <p:nvPr/>
              </p:nvSpPr>
              <p:spPr bwMode="auto">
                <a:xfrm>
                  <a:off x="8778356" y="3041095"/>
                  <a:ext cx="738469" cy="1755979"/>
                </a:xfrm>
                <a:custGeom>
                  <a:avLst/>
                  <a:gdLst>
                    <a:gd name="T0" fmla="*/ 0 w 332"/>
                    <a:gd name="T1" fmla="*/ 788 h 788"/>
                    <a:gd name="T2" fmla="*/ 332 w 332"/>
                    <a:gd name="T3" fmla="*/ 788 h 788"/>
                    <a:gd name="T4" fmla="*/ 332 w 332"/>
                    <a:gd name="T5" fmla="*/ 1 h 788"/>
                    <a:gd name="T6" fmla="*/ 0 w 332"/>
                    <a:gd name="T7" fmla="*/ 788 h 7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2" h="788">
                      <a:moveTo>
                        <a:pt x="0" y="788"/>
                      </a:moveTo>
                      <a:cubicBezTo>
                        <a:pt x="332" y="788"/>
                        <a:pt x="332" y="788"/>
                        <a:pt x="332" y="788"/>
                      </a:cubicBezTo>
                      <a:cubicBezTo>
                        <a:pt x="332" y="1"/>
                        <a:pt x="332" y="1"/>
                        <a:pt x="332" y="1"/>
                      </a:cubicBezTo>
                      <a:cubicBezTo>
                        <a:pt x="70" y="0"/>
                        <a:pt x="111" y="526"/>
                        <a:pt x="0" y="788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04" name="Freeform 10"/>
                <p:cNvSpPr/>
                <p:nvPr/>
              </p:nvSpPr>
              <p:spPr bwMode="auto">
                <a:xfrm>
                  <a:off x="9516825" y="3043913"/>
                  <a:ext cx="735651" cy="1753160"/>
                </a:xfrm>
                <a:custGeom>
                  <a:avLst/>
                  <a:gdLst>
                    <a:gd name="T0" fmla="*/ 0 w 331"/>
                    <a:gd name="T1" fmla="*/ 0 h 787"/>
                    <a:gd name="T2" fmla="*/ 0 w 331"/>
                    <a:gd name="T3" fmla="*/ 787 h 787"/>
                    <a:gd name="T4" fmla="*/ 331 w 331"/>
                    <a:gd name="T5" fmla="*/ 787 h 787"/>
                    <a:gd name="T6" fmla="*/ 0 w 331"/>
                    <a:gd name="T7" fmla="*/ 0 h 7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1" h="787">
                      <a:moveTo>
                        <a:pt x="0" y="0"/>
                      </a:moveTo>
                      <a:cubicBezTo>
                        <a:pt x="0" y="787"/>
                        <a:pt x="0" y="787"/>
                        <a:pt x="0" y="787"/>
                      </a:cubicBezTo>
                      <a:cubicBezTo>
                        <a:pt x="331" y="787"/>
                        <a:pt x="331" y="787"/>
                        <a:pt x="331" y="787"/>
                      </a:cubicBezTo>
                      <a:cubicBezTo>
                        <a:pt x="221" y="525"/>
                        <a:pt x="262" y="1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1" name="Group 50"/>
              <p:cNvGrpSpPr/>
              <p:nvPr/>
            </p:nvGrpSpPr>
            <p:grpSpPr>
              <a:xfrm>
                <a:off x="3808888" y="4542929"/>
                <a:ext cx="1373591" cy="1390503"/>
                <a:chOff x="9889818" y="3406571"/>
                <a:chExt cx="1373591" cy="1390503"/>
              </a:xfrm>
            </p:grpSpPr>
            <p:sp>
              <p:nvSpPr>
                <p:cNvPr id="101" name="Freeform 11"/>
                <p:cNvSpPr/>
                <p:nvPr/>
              </p:nvSpPr>
              <p:spPr bwMode="auto">
                <a:xfrm>
                  <a:off x="9889818" y="3406571"/>
                  <a:ext cx="686796" cy="1390502"/>
                </a:xfrm>
                <a:custGeom>
                  <a:avLst/>
                  <a:gdLst>
                    <a:gd name="T0" fmla="*/ 0 w 309"/>
                    <a:gd name="T1" fmla="*/ 624 h 624"/>
                    <a:gd name="T2" fmla="*/ 309 w 309"/>
                    <a:gd name="T3" fmla="*/ 624 h 624"/>
                    <a:gd name="T4" fmla="*/ 309 w 309"/>
                    <a:gd name="T5" fmla="*/ 1 h 624"/>
                    <a:gd name="T6" fmla="*/ 0 w 309"/>
                    <a:gd name="T7" fmla="*/ 624 h 6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9" h="624">
                      <a:moveTo>
                        <a:pt x="0" y="624"/>
                      </a:moveTo>
                      <a:cubicBezTo>
                        <a:pt x="309" y="624"/>
                        <a:pt x="309" y="624"/>
                        <a:pt x="309" y="624"/>
                      </a:cubicBezTo>
                      <a:cubicBezTo>
                        <a:pt x="309" y="1"/>
                        <a:pt x="309" y="1"/>
                        <a:pt x="309" y="1"/>
                      </a:cubicBezTo>
                      <a:cubicBezTo>
                        <a:pt x="64" y="0"/>
                        <a:pt x="103" y="417"/>
                        <a:pt x="0" y="624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02" name="Freeform 12"/>
                <p:cNvSpPr/>
                <p:nvPr/>
              </p:nvSpPr>
              <p:spPr bwMode="auto">
                <a:xfrm>
                  <a:off x="10576613" y="3409390"/>
                  <a:ext cx="686796" cy="1387684"/>
                </a:xfrm>
                <a:custGeom>
                  <a:avLst/>
                  <a:gdLst>
                    <a:gd name="T0" fmla="*/ 0 w 309"/>
                    <a:gd name="T1" fmla="*/ 0 h 623"/>
                    <a:gd name="T2" fmla="*/ 0 w 309"/>
                    <a:gd name="T3" fmla="*/ 623 h 623"/>
                    <a:gd name="T4" fmla="*/ 309 w 309"/>
                    <a:gd name="T5" fmla="*/ 623 h 623"/>
                    <a:gd name="T6" fmla="*/ 0 w 309"/>
                    <a:gd name="T7" fmla="*/ 0 h 6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9" h="623">
                      <a:moveTo>
                        <a:pt x="0" y="0"/>
                      </a:moveTo>
                      <a:cubicBezTo>
                        <a:pt x="0" y="623"/>
                        <a:pt x="0" y="623"/>
                        <a:pt x="0" y="623"/>
                      </a:cubicBezTo>
                      <a:cubicBezTo>
                        <a:pt x="309" y="623"/>
                        <a:pt x="309" y="623"/>
                        <a:pt x="309" y="623"/>
                      </a:cubicBezTo>
                      <a:cubicBezTo>
                        <a:pt x="206" y="416"/>
                        <a:pt x="244" y="1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2" name="Group 51"/>
              <p:cNvGrpSpPr/>
              <p:nvPr/>
            </p:nvGrpSpPr>
            <p:grpSpPr>
              <a:xfrm>
                <a:off x="4846256" y="4864248"/>
                <a:ext cx="1600018" cy="1069183"/>
                <a:chOff x="7547573" y="3727890"/>
                <a:chExt cx="1600018" cy="1069183"/>
              </a:xfrm>
            </p:grpSpPr>
            <p:sp>
              <p:nvSpPr>
                <p:cNvPr id="99" name="Freeform 7"/>
                <p:cNvSpPr/>
                <p:nvPr/>
              </p:nvSpPr>
              <p:spPr bwMode="auto">
                <a:xfrm>
                  <a:off x="7547573" y="3727890"/>
                  <a:ext cx="799539" cy="1069183"/>
                </a:xfrm>
                <a:custGeom>
                  <a:avLst/>
                  <a:gdLst>
                    <a:gd name="T0" fmla="*/ 0 w 360"/>
                    <a:gd name="T1" fmla="*/ 480 h 480"/>
                    <a:gd name="T2" fmla="*/ 360 w 360"/>
                    <a:gd name="T3" fmla="*/ 480 h 480"/>
                    <a:gd name="T4" fmla="*/ 360 w 360"/>
                    <a:gd name="T5" fmla="*/ 1 h 480"/>
                    <a:gd name="T6" fmla="*/ 0 w 360"/>
                    <a:gd name="T7" fmla="*/ 480 h 4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0" h="480">
                      <a:moveTo>
                        <a:pt x="0" y="480"/>
                      </a:moveTo>
                      <a:cubicBezTo>
                        <a:pt x="360" y="480"/>
                        <a:pt x="360" y="480"/>
                        <a:pt x="360" y="480"/>
                      </a:cubicBezTo>
                      <a:cubicBezTo>
                        <a:pt x="360" y="1"/>
                        <a:pt x="360" y="1"/>
                        <a:pt x="360" y="1"/>
                      </a:cubicBezTo>
                      <a:cubicBezTo>
                        <a:pt x="75" y="0"/>
                        <a:pt x="120" y="321"/>
                        <a:pt x="0" y="48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00" name="Freeform 8"/>
                <p:cNvSpPr/>
                <p:nvPr/>
              </p:nvSpPr>
              <p:spPr bwMode="auto">
                <a:xfrm>
                  <a:off x="8347113" y="3729769"/>
                  <a:ext cx="800478" cy="1067304"/>
                </a:xfrm>
                <a:custGeom>
                  <a:avLst/>
                  <a:gdLst>
                    <a:gd name="T0" fmla="*/ 0 w 360"/>
                    <a:gd name="T1" fmla="*/ 0 h 479"/>
                    <a:gd name="T2" fmla="*/ 0 w 360"/>
                    <a:gd name="T3" fmla="*/ 479 h 479"/>
                    <a:gd name="T4" fmla="*/ 360 w 360"/>
                    <a:gd name="T5" fmla="*/ 479 h 479"/>
                    <a:gd name="T6" fmla="*/ 0 w 360"/>
                    <a:gd name="T7" fmla="*/ 0 h 4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0" h="479">
                      <a:moveTo>
                        <a:pt x="0" y="0"/>
                      </a:moveTo>
                      <a:cubicBezTo>
                        <a:pt x="0" y="479"/>
                        <a:pt x="0" y="479"/>
                        <a:pt x="0" y="479"/>
                      </a:cubicBezTo>
                      <a:cubicBezTo>
                        <a:pt x="360" y="479"/>
                        <a:pt x="360" y="479"/>
                        <a:pt x="360" y="479"/>
                      </a:cubicBezTo>
                      <a:cubicBezTo>
                        <a:pt x="240" y="320"/>
                        <a:pt x="285" y="1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65" name="Group 64"/>
              <p:cNvGrpSpPr/>
              <p:nvPr/>
            </p:nvGrpSpPr>
            <p:grpSpPr>
              <a:xfrm>
                <a:off x="6077039" y="4177453"/>
                <a:ext cx="1474120" cy="1755979"/>
                <a:chOff x="8778356" y="3041095"/>
                <a:chExt cx="1474120" cy="1755979"/>
              </a:xfrm>
            </p:grpSpPr>
            <p:sp>
              <p:nvSpPr>
                <p:cNvPr id="97" name="Freeform 9"/>
                <p:cNvSpPr/>
                <p:nvPr/>
              </p:nvSpPr>
              <p:spPr bwMode="auto">
                <a:xfrm>
                  <a:off x="8778356" y="3041095"/>
                  <a:ext cx="738469" cy="1755979"/>
                </a:xfrm>
                <a:custGeom>
                  <a:avLst/>
                  <a:gdLst>
                    <a:gd name="T0" fmla="*/ 0 w 332"/>
                    <a:gd name="T1" fmla="*/ 788 h 788"/>
                    <a:gd name="T2" fmla="*/ 332 w 332"/>
                    <a:gd name="T3" fmla="*/ 788 h 788"/>
                    <a:gd name="T4" fmla="*/ 332 w 332"/>
                    <a:gd name="T5" fmla="*/ 1 h 788"/>
                    <a:gd name="T6" fmla="*/ 0 w 332"/>
                    <a:gd name="T7" fmla="*/ 788 h 7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2" h="788">
                      <a:moveTo>
                        <a:pt x="0" y="788"/>
                      </a:moveTo>
                      <a:cubicBezTo>
                        <a:pt x="332" y="788"/>
                        <a:pt x="332" y="788"/>
                        <a:pt x="332" y="788"/>
                      </a:cubicBezTo>
                      <a:cubicBezTo>
                        <a:pt x="332" y="1"/>
                        <a:pt x="332" y="1"/>
                        <a:pt x="332" y="1"/>
                      </a:cubicBezTo>
                      <a:cubicBezTo>
                        <a:pt x="70" y="0"/>
                        <a:pt x="111" y="526"/>
                        <a:pt x="0" y="788"/>
                      </a:cubicBez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8" name="Freeform 10"/>
                <p:cNvSpPr/>
                <p:nvPr/>
              </p:nvSpPr>
              <p:spPr bwMode="auto">
                <a:xfrm>
                  <a:off x="9516825" y="3043913"/>
                  <a:ext cx="735651" cy="1753160"/>
                </a:xfrm>
                <a:custGeom>
                  <a:avLst/>
                  <a:gdLst>
                    <a:gd name="T0" fmla="*/ 0 w 331"/>
                    <a:gd name="T1" fmla="*/ 0 h 787"/>
                    <a:gd name="T2" fmla="*/ 0 w 331"/>
                    <a:gd name="T3" fmla="*/ 787 h 787"/>
                    <a:gd name="T4" fmla="*/ 331 w 331"/>
                    <a:gd name="T5" fmla="*/ 787 h 787"/>
                    <a:gd name="T6" fmla="*/ 0 w 331"/>
                    <a:gd name="T7" fmla="*/ 0 h 7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1" h="787">
                      <a:moveTo>
                        <a:pt x="0" y="0"/>
                      </a:moveTo>
                      <a:cubicBezTo>
                        <a:pt x="0" y="787"/>
                        <a:pt x="0" y="787"/>
                        <a:pt x="0" y="787"/>
                      </a:cubicBezTo>
                      <a:cubicBezTo>
                        <a:pt x="331" y="787"/>
                        <a:pt x="331" y="787"/>
                        <a:pt x="331" y="787"/>
                      </a:cubicBezTo>
                      <a:cubicBezTo>
                        <a:pt x="221" y="525"/>
                        <a:pt x="262" y="1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cxnSp>
            <p:nvCxnSpPr>
              <p:cNvPr id="66" name="Straight Connector 65"/>
              <p:cNvCxnSpPr/>
              <p:nvPr/>
            </p:nvCxnSpPr>
            <p:spPr>
              <a:xfrm flipV="1">
                <a:off x="2284640" y="4165749"/>
                <a:ext cx="0" cy="59527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/>
              <p:cNvSpPr txBox="1"/>
              <p:nvPr/>
            </p:nvSpPr>
            <p:spPr>
              <a:xfrm>
                <a:off x="2028262" y="3691101"/>
                <a:ext cx="562446" cy="3651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b="1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142</a:t>
                </a:r>
                <a:endParaRPr lang="id-ID" sz="9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68" name="Straight Connector 67"/>
              <p:cNvCxnSpPr/>
              <p:nvPr/>
            </p:nvCxnSpPr>
            <p:spPr>
              <a:xfrm flipV="1">
                <a:off x="5641542" y="4165749"/>
                <a:ext cx="0" cy="59527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/>
              <p:cNvSpPr txBox="1"/>
              <p:nvPr/>
            </p:nvSpPr>
            <p:spPr>
              <a:xfrm>
                <a:off x="5385163" y="3691101"/>
                <a:ext cx="562446" cy="3651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b="1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125</a:t>
                </a:r>
                <a:endParaRPr lang="id-ID" sz="9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70" name="Straight Connector 69"/>
              <p:cNvCxnSpPr/>
              <p:nvPr/>
            </p:nvCxnSpPr>
            <p:spPr>
              <a:xfrm flipV="1">
                <a:off x="1278356" y="3190865"/>
                <a:ext cx="0" cy="59527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/>
              <p:cNvSpPr txBox="1"/>
              <p:nvPr/>
            </p:nvSpPr>
            <p:spPr>
              <a:xfrm>
                <a:off x="1021978" y="2716216"/>
                <a:ext cx="562446" cy="3651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b="1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156</a:t>
                </a:r>
                <a:endParaRPr lang="id-ID" sz="9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72" name="Straight Connector 71"/>
              <p:cNvCxnSpPr/>
              <p:nvPr/>
            </p:nvCxnSpPr>
            <p:spPr>
              <a:xfrm flipV="1">
                <a:off x="3436294" y="2760785"/>
                <a:ext cx="0" cy="59527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V="1">
                <a:off x="4499744" y="3798502"/>
                <a:ext cx="0" cy="59527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TextBox 73"/>
              <p:cNvSpPr txBox="1"/>
              <p:nvPr/>
            </p:nvSpPr>
            <p:spPr>
              <a:xfrm>
                <a:off x="4243366" y="3323853"/>
                <a:ext cx="562446" cy="3651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b="1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130</a:t>
                </a:r>
                <a:endParaRPr lang="id-ID" sz="9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75" name="Straight Connector 74"/>
              <p:cNvCxnSpPr/>
              <p:nvPr/>
            </p:nvCxnSpPr>
            <p:spPr>
              <a:xfrm flipV="1">
                <a:off x="6793842" y="3489770"/>
                <a:ext cx="0" cy="59527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/>
              <p:cNvSpPr txBox="1"/>
              <p:nvPr/>
            </p:nvSpPr>
            <p:spPr>
              <a:xfrm>
                <a:off x="6537464" y="3015122"/>
                <a:ext cx="562446" cy="3651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b="1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140</a:t>
                </a:r>
                <a:endParaRPr lang="id-ID" sz="9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77" name="Group 76"/>
              <p:cNvGrpSpPr/>
              <p:nvPr/>
            </p:nvGrpSpPr>
            <p:grpSpPr>
              <a:xfrm>
                <a:off x="7280573" y="4685738"/>
                <a:ext cx="1601896" cy="1247694"/>
                <a:chOff x="6576101" y="3549380"/>
                <a:chExt cx="1601896" cy="1247694"/>
              </a:xfrm>
            </p:grpSpPr>
            <p:sp>
              <p:nvSpPr>
                <p:cNvPr id="95" name="Freeform 94"/>
                <p:cNvSpPr/>
                <p:nvPr/>
              </p:nvSpPr>
              <p:spPr bwMode="auto">
                <a:xfrm>
                  <a:off x="7375640" y="3551259"/>
                  <a:ext cx="802357" cy="1245815"/>
                </a:xfrm>
                <a:custGeom>
                  <a:avLst/>
                  <a:gdLst>
                    <a:gd name="T0" fmla="*/ 0 w 361"/>
                    <a:gd name="T1" fmla="*/ 0 h 559"/>
                    <a:gd name="T2" fmla="*/ 0 w 361"/>
                    <a:gd name="T3" fmla="*/ 559 h 559"/>
                    <a:gd name="T4" fmla="*/ 361 w 361"/>
                    <a:gd name="T5" fmla="*/ 559 h 559"/>
                    <a:gd name="T6" fmla="*/ 0 w 361"/>
                    <a:gd name="T7" fmla="*/ 0 h 5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1" h="559">
                      <a:moveTo>
                        <a:pt x="0" y="0"/>
                      </a:moveTo>
                      <a:cubicBezTo>
                        <a:pt x="0" y="559"/>
                        <a:pt x="0" y="559"/>
                        <a:pt x="0" y="559"/>
                      </a:cubicBezTo>
                      <a:cubicBezTo>
                        <a:pt x="361" y="559"/>
                        <a:pt x="361" y="559"/>
                        <a:pt x="361" y="559"/>
                      </a:cubicBezTo>
                      <a:cubicBezTo>
                        <a:pt x="241" y="373"/>
                        <a:pt x="285" y="1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6" name="Freeform 95"/>
                <p:cNvSpPr/>
                <p:nvPr/>
              </p:nvSpPr>
              <p:spPr bwMode="auto">
                <a:xfrm>
                  <a:off x="6576101" y="3549380"/>
                  <a:ext cx="799539" cy="1247694"/>
                </a:xfrm>
                <a:custGeom>
                  <a:avLst/>
                  <a:gdLst>
                    <a:gd name="T0" fmla="*/ 0 w 360"/>
                    <a:gd name="T1" fmla="*/ 560 h 560"/>
                    <a:gd name="T2" fmla="*/ 360 w 360"/>
                    <a:gd name="T3" fmla="*/ 560 h 560"/>
                    <a:gd name="T4" fmla="*/ 360 w 360"/>
                    <a:gd name="T5" fmla="*/ 1 h 560"/>
                    <a:gd name="T6" fmla="*/ 0 w 360"/>
                    <a:gd name="T7" fmla="*/ 560 h 5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0" h="560">
                      <a:moveTo>
                        <a:pt x="0" y="560"/>
                      </a:moveTo>
                      <a:cubicBezTo>
                        <a:pt x="360" y="560"/>
                        <a:pt x="360" y="560"/>
                        <a:pt x="360" y="560"/>
                      </a:cubicBezTo>
                      <a:cubicBezTo>
                        <a:pt x="360" y="1"/>
                        <a:pt x="360" y="1"/>
                        <a:pt x="360" y="1"/>
                      </a:cubicBezTo>
                      <a:cubicBezTo>
                        <a:pt x="75" y="0"/>
                        <a:pt x="120" y="374"/>
                        <a:pt x="0" y="56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78" name="Group 77"/>
              <p:cNvGrpSpPr/>
              <p:nvPr/>
            </p:nvGrpSpPr>
            <p:grpSpPr>
              <a:xfrm>
                <a:off x="8252045" y="4864248"/>
                <a:ext cx="1600018" cy="1069183"/>
                <a:chOff x="7547573" y="3727890"/>
                <a:chExt cx="1600018" cy="1069183"/>
              </a:xfrm>
            </p:grpSpPr>
            <p:sp>
              <p:nvSpPr>
                <p:cNvPr id="93" name="Freeform 7"/>
                <p:cNvSpPr/>
                <p:nvPr/>
              </p:nvSpPr>
              <p:spPr bwMode="auto">
                <a:xfrm>
                  <a:off x="7547573" y="3727890"/>
                  <a:ext cx="799539" cy="1069183"/>
                </a:xfrm>
                <a:custGeom>
                  <a:avLst/>
                  <a:gdLst>
                    <a:gd name="T0" fmla="*/ 0 w 360"/>
                    <a:gd name="T1" fmla="*/ 480 h 480"/>
                    <a:gd name="T2" fmla="*/ 360 w 360"/>
                    <a:gd name="T3" fmla="*/ 480 h 480"/>
                    <a:gd name="T4" fmla="*/ 360 w 360"/>
                    <a:gd name="T5" fmla="*/ 1 h 480"/>
                    <a:gd name="T6" fmla="*/ 0 w 360"/>
                    <a:gd name="T7" fmla="*/ 480 h 4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0" h="480">
                      <a:moveTo>
                        <a:pt x="0" y="480"/>
                      </a:moveTo>
                      <a:cubicBezTo>
                        <a:pt x="360" y="480"/>
                        <a:pt x="360" y="480"/>
                        <a:pt x="360" y="480"/>
                      </a:cubicBezTo>
                      <a:cubicBezTo>
                        <a:pt x="360" y="1"/>
                        <a:pt x="360" y="1"/>
                        <a:pt x="360" y="1"/>
                      </a:cubicBezTo>
                      <a:cubicBezTo>
                        <a:pt x="75" y="0"/>
                        <a:pt x="120" y="321"/>
                        <a:pt x="0" y="48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4" name="Freeform 8"/>
                <p:cNvSpPr/>
                <p:nvPr/>
              </p:nvSpPr>
              <p:spPr bwMode="auto">
                <a:xfrm>
                  <a:off x="8347113" y="3729769"/>
                  <a:ext cx="800478" cy="1067304"/>
                </a:xfrm>
                <a:custGeom>
                  <a:avLst/>
                  <a:gdLst>
                    <a:gd name="T0" fmla="*/ 0 w 360"/>
                    <a:gd name="T1" fmla="*/ 0 h 479"/>
                    <a:gd name="T2" fmla="*/ 0 w 360"/>
                    <a:gd name="T3" fmla="*/ 479 h 479"/>
                    <a:gd name="T4" fmla="*/ 360 w 360"/>
                    <a:gd name="T5" fmla="*/ 479 h 479"/>
                    <a:gd name="T6" fmla="*/ 0 w 360"/>
                    <a:gd name="T7" fmla="*/ 0 h 4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0" h="479">
                      <a:moveTo>
                        <a:pt x="0" y="0"/>
                      </a:moveTo>
                      <a:cubicBezTo>
                        <a:pt x="0" y="479"/>
                        <a:pt x="0" y="479"/>
                        <a:pt x="0" y="479"/>
                      </a:cubicBezTo>
                      <a:cubicBezTo>
                        <a:pt x="360" y="479"/>
                        <a:pt x="360" y="479"/>
                        <a:pt x="360" y="479"/>
                      </a:cubicBezTo>
                      <a:cubicBezTo>
                        <a:pt x="240" y="320"/>
                        <a:pt x="285" y="1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79" name="Group 78"/>
              <p:cNvGrpSpPr/>
              <p:nvPr/>
            </p:nvGrpSpPr>
            <p:grpSpPr>
              <a:xfrm>
                <a:off x="9482828" y="4258936"/>
                <a:ext cx="1474120" cy="1674496"/>
                <a:chOff x="8778356" y="3041095"/>
                <a:chExt cx="1474120" cy="1755979"/>
              </a:xfrm>
            </p:grpSpPr>
            <p:sp>
              <p:nvSpPr>
                <p:cNvPr id="91" name="Freeform 9"/>
                <p:cNvSpPr/>
                <p:nvPr/>
              </p:nvSpPr>
              <p:spPr bwMode="auto">
                <a:xfrm>
                  <a:off x="8778356" y="3041095"/>
                  <a:ext cx="738469" cy="1755979"/>
                </a:xfrm>
                <a:custGeom>
                  <a:avLst/>
                  <a:gdLst>
                    <a:gd name="T0" fmla="*/ 0 w 332"/>
                    <a:gd name="T1" fmla="*/ 788 h 788"/>
                    <a:gd name="T2" fmla="*/ 332 w 332"/>
                    <a:gd name="T3" fmla="*/ 788 h 788"/>
                    <a:gd name="T4" fmla="*/ 332 w 332"/>
                    <a:gd name="T5" fmla="*/ 1 h 788"/>
                    <a:gd name="T6" fmla="*/ 0 w 332"/>
                    <a:gd name="T7" fmla="*/ 788 h 7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2" h="788">
                      <a:moveTo>
                        <a:pt x="0" y="788"/>
                      </a:moveTo>
                      <a:cubicBezTo>
                        <a:pt x="332" y="788"/>
                        <a:pt x="332" y="788"/>
                        <a:pt x="332" y="788"/>
                      </a:cubicBezTo>
                      <a:cubicBezTo>
                        <a:pt x="332" y="1"/>
                        <a:pt x="332" y="1"/>
                        <a:pt x="332" y="1"/>
                      </a:cubicBezTo>
                      <a:cubicBezTo>
                        <a:pt x="70" y="0"/>
                        <a:pt x="111" y="526"/>
                        <a:pt x="0" y="78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2" name="Freeform 10"/>
                <p:cNvSpPr/>
                <p:nvPr/>
              </p:nvSpPr>
              <p:spPr bwMode="auto">
                <a:xfrm>
                  <a:off x="9516825" y="3043913"/>
                  <a:ext cx="735651" cy="1753160"/>
                </a:xfrm>
                <a:custGeom>
                  <a:avLst/>
                  <a:gdLst>
                    <a:gd name="T0" fmla="*/ 0 w 331"/>
                    <a:gd name="T1" fmla="*/ 0 h 787"/>
                    <a:gd name="T2" fmla="*/ 0 w 331"/>
                    <a:gd name="T3" fmla="*/ 787 h 787"/>
                    <a:gd name="T4" fmla="*/ 331 w 331"/>
                    <a:gd name="T5" fmla="*/ 787 h 787"/>
                    <a:gd name="T6" fmla="*/ 0 w 331"/>
                    <a:gd name="T7" fmla="*/ 0 h 7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1" h="787">
                      <a:moveTo>
                        <a:pt x="0" y="0"/>
                      </a:moveTo>
                      <a:cubicBezTo>
                        <a:pt x="0" y="787"/>
                        <a:pt x="0" y="787"/>
                        <a:pt x="0" y="787"/>
                      </a:cubicBezTo>
                      <a:cubicBezTo>
                        <a:pt x="331" y="787"/>
                        <a:pt x="331" y="787"/>
                        <a:pt x="331" y="787"/>
                      </a:cubicBezTo>
                      <a:cubicBezTo>
                        <a:pt x="221" y="525"/>
                        <a:pt x="262" y="1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80" name="Group 79"/>
              <p:cNvGrpSpPr/>
              <p:nvPr/>
            </p:nvGrpSpPr>
            <p:grpSpPr>
              <a:xfrm>
                <a:off x="10594290" y="4542929"/>
                <a:ext cx="1373591" cy="1390503"/>
                <a:chOff x="9889818" y="3406571"/>
                <a:chExt cx="1373591" cy="1390503"/>
              </a:xfrm>
            </p:grpSpPr>
            <p:sp>
              <p:nvSpPr>
                <p:cNvPr id="89" name="Freeform 11"/>
                <p:cNvSpPr/>
                <p:nvPr/>
              </p:nvSpPr>
              <p:spPr bwMode="auto">
                <a:xfrm>
                  <a:off x="9889818" y="3406571"/>
                  <a:ext cx="686796" cy="1390502"/>
                </a:xfrm>
                <a:custGeom>
                  <a:avLst/>
                  <a:gdLst>
                    <a:gd name="T0" fmla="*/ 0 w 309"/>
                    <a:gd name="T1" fmla="*/ 624 h 624"/>
                    <a:gd name="T2" fmla="*/ 309 w 309"/>
                    <a:gd name="T3" fmla="*/ 624 h 624"/>
                    <a:gd name="T4" fmla="*/ 309 w 309"/>
                    <a:gd name="T5" fmla="*/ 1 h 624"/>
                    <a:gd name="T6" fmla="*/ 0 w 309"/>
                    <a:gd name="T7" fmla="*/ 624 h 6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9" h="624">
                      <a:moveTo>
                        <a:pt x="0" y="624"/>
                      </a:moveTo>
                      <a:cubicBezTo>
                        <a:pt x="309" y="624"/>
                        <a:pt x="309" y="624"/>
                        <a:pt x="309" y="624"/>
                      </a:cubicBezTo>
                      <a:cubicBezTo>
                        <a:pt x="309" y="1"/>
                        <a:pt x="309" y="1"/>
                        <a:pt x="309" y="1"/>
                      </a:cubicBezTo>
                      <a:cubicBezTo>
                        <a:pt x="64" y="0"/>
                        <a:pt x="103" y="417"/>
                        <a:pt x="0" y="624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0" name="Freeform 12"/>
                <p:cNvSpPr/>
                <p:nvPr/>
              </p:nvSpPr>
              <p:spPr bwMode="auto">
                <a:xfrm>
                  <a:off x="10576613" y="3409390"/>
                  <a:ext cx="686796" cy="1387684"/>
                </a:xfrm>
                <a:custGeom>
                  <a:avLst/>
                  <a:gdLst>
                    <a:gd name="T0" fmla="*/ 0 w 309"/>
                    <a:gd name="T1" fmla="*/ 0 h 623"/>
                    <a:gd name="T2" fmla="*/ 0 w 309"/>
                    <a:gd name="T3" fmla="*/ 623 h 623"/>
                    <a:gd name="T4" fmla="*/ 309 w 309"/>
                    <a:gd name="T5" fmla="*/ 623 h 623"/>
                    <a:gd name="T6" fmla="*/ 0 w 309"/>
                    <a:gd name="T7" fmla="*/ 0 h 6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9" h="623">
                      <a:moveTo>
                        <a:pt x="0" y="0"/>
                      </a:moveTo>
                      <a:cubicBezTo>
                        <a:pt x="0" y="623"/>
                        <a:pt x="0" y="623"/>
                        <a:pt x="0" y="623"/>
                      </a:cubicBezTo>
                      <a:cubicBezTo>
                        <a:pt x="309" y="623"/>
                        <a:pt x="309" y="623"/>
                        <a:pt x="309" y="623"/>
                      </a:cubicBezTo>
                      <a:cubicBezTo>
                        <a:pt x="206" y="416"/>
                        <a:pt x="244" y="1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id-ID" sz="9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</p:grpSp>
          <p:cxnSp>
            <p:nvCxnSpPr>
              <p:cNvPr id="81" name="Straight Connector 80"/>
              <p:cNvCxnSpPr/>
              <p:nvPr/>
            </p:nvCxnSpPr>
            <p:spPr>
              <a:xfrm flipV="1">
                <a:off x="8080112" y="3947651"/>
                <a:ext cx="0" cy="59527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TextBox 81"/>
              <p:cNvSpPr txBox="1"/>
              <p:nvPr/>
            </p:nvSpPr>
            <p:spPr>
              <a:xfrm>
                <a:off x="7823734" y="3473002"/>
                <a:ext cx="562446" cy="3651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b="1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138</a:t>
                </a:r>
                <a:endParaRPr lang="id-ID" sz="9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83" name="Straight Connector 82"/>
              <p:cNvCxnSpPr/>
              <p:nvPr/>
            </p:nvCxnSpPr>
            <p:spPr>
              <a:xfrm flipV="1">
                <a:off x="9052314" y="4165749"/>
                <a:ext cx="0" cy="59527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TextBox 83"/>
              <p:cNvSpPr txBox="1"/>
              <p:nvPr/>
            </p:nvSpPr>
            <p:spPr>
              <a:xfrm>
                <a:off x="8795937" y="3691101"/>
                <a:ext cx="562446" cy="3651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b="1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124</a:t>
                </a:r>
                <a:endParaRPr lang="id-ID" sz="9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85" name="Straight Connector 84"/>
              <p:cNvCxnSpPr/>
              <p:nvPr/>
            </p:nvCxnSpPr>
            <p:spPr>
              <a:xfrm flipV="1">
                <a:off x="10213071" y="3529681"/>
                <a:ext cx="0" cy="59527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85"/>
              <p:cNvSpPr txBox="1"/>
              <p:nvPr/>
            </p:nvSpPr>
            <p:spPr>
              <a:xfrm>
                <a:off x="9956692" y="3055032"/>
                <a:ext cx="562446" cy="3651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b="1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140</a:t>
                </a:r>
                <a:endParaRPr lang="id-ID" sz="9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87" name="Straight Connector 86"/>
              <p:cNvCxnSpPr/>
              <p:nvPr/>
            </p:nvCxnSpPr>
            <p:spPr>
              <a:xfrm flipV="1">
                <a:off x="11288620" y="3798502"/>
                <a:ext cx="0" cy="59527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TextBox 87"/>
              <p:cNvSpPr txBox="1"/>
              <p:nvPr/>
            </p:nvSpPr>
            <p:spPr>
              <a:xfrm>
                <a:off x="11032243" y="3323853"/>
                <a:ext cx="562446" cy="3651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b="1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133</a:t>
                </a:r>
                <a:endParaRPr lang="id-ID" sz="9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3073903" y="2069295"/>
              <a:ext cx="562446" cy="3651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900" b="1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124</a:t>
              </a:r>
              <a:endParaRPr lang="id-ID" sz="9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1422986" y="3486630"/>
            <a:ext cx="402117" cy="463643"/>
            <a:chOff x="9151943" y="2024331"/>
            <a:chExt cx="536156" cy="618190"/>
          </a:xfrm>
        </p:grpSpPr>
        <p:sp>
          <p:nvSpPr>
            <p:cNvPr id="110" name="Freeform 475"/>
            <p:cNvSpPr>
              <a:spLocks noChangeArrowheads="1"/>
            </p:cNvSpPr>
            <p:nvPr/>
          </p:nvSpPr>
          <p:spPr bwMode="auto">
            <a:xfrm>
              <a:off x="9151943" y="2024331"/>
              <a:ext cx="536156" cy="398456"/>
            </a:xfrm>
            <a:custGeom>
              <a:avLst/>
              <a:gdLst>
                <a:gd name="T0" fmla="*/ 0 w 807"/>
                <a:gd name="T1" fmla="*/ 597 h 598"/>
                <a:gd name="T2" fmla="*/ 89 w 807"/>
                <a:gd name="T3" fmla="*/ 0 h 598"/>
                <a:gd name="T4" fmla="*/ 716 w 807"/>
                <a:gd name="T5" fmla="*/ 0 h 598"/>
                <a:gd name="T6" fmla="*/ 806 w 807"/>
                <a:gd name="T7" fmla="*/ 597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7" h="598">
                  <a:moveTo>
                    <a:pt x="0" y="597"/>
                  </a:moveTo>
                  <a:lnTo>
                    <a:pt x="89" y="0"/>
                  </a:lnTo>
                  <a:lnTo>
                    <a:pt x="716" y="0"/>
                  </a:lnTo>
                  <a:lnTo>
                    <a:pt x="806" y="597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11" name="Freeform 476"/>
            <p:cNvSpPr>
              <a:spLocks noChangeArrowheads="1"/>
            </p:cNvSpPr>
            <p:nvPr/>
          </p:nvSpPr>
          <p:spPr bwMode="auto">
            <a:xfrm>
              <a:off x="9151943" y="2419855"/>
              <a:ext cx="536156" cy="222666"/>
            </a:xfrm>
            <a:custGeom>
              <a:avLst/>
              <a:gdLst>
                <a:gd name="T0" fmla="*/ 239 w 807"/>
                <a:gd name="T1" fmla="*/ 0 h 337"/>
                <a:gd name="T2" fmla="*/ 239 w 807"/>
                <a:gd name="T3" fmla="*/ 0 h 337"/>
                <a:gd name="T4" fmla="*/ 403 w 807"/>
                <a:gd name="T5" fmla="*/ 172 h 337"/>
                <a:gd name="T6" fmla="*/ 567 w 807"/>
                <a:gd name="T7" fmla="*/ 0 h 337"/>
                <a:gd name="T8" fmla="*/ 806 w 807"/>
                <a:gd name="T9" fmla="*/ 0 h 337"/>
                <a:gd name="T10" fmla="*/ 806 w 807"/>
                <a:gd name="T11" fmla="*/ 336 h 337"/>
                <a:gd name="T12" fmla="*/ 0 w 807"/>
                <a:gd name="T13" fmla="*/ 336 h 337"/>
                <a:gd name="T14" fmla="*/ 0 w 807"/>
                <a:gd name="T15" fmla="*/ 0 h 337"/>
                <a:gd name="T16" fmla="*/ 239 w 807"/>
                <a:gd name="T17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7" h="337">
                  <a:moveTo>
                    <a:pt x="239" y="0"/>
                  </a:moveTo>
                  <a:lnTo>
                    <a:pt x="239" y="0"/>
                  </a:lnTo>
                  <a:cubicBezTo>
                    <a:pt x="239" y="97"/>
                    <a:pt x="313" y="172"/>
                    <a:pt x="403" y="172"/>
                  </a:cubicBezTo>
                  <a:cubicBezTo>
                    <a:pt x="493" y="172"/>
                    <a:pt x="567" y="97"/>
                    <a:pt x="567" y="0"/>
                  </a:cubicBezTo>
                  <a:cubicBezTo>
                    <a:pt x="806" y="0"/>
                    <a:pt x="806" y="0"/>
                    <a:pt x="806" y="0"/>
                  </a:cubicBezTo>
                  <a:cubicBezTo>
                    <a:pt x="806" y="336"/>
                    <a:pt x="806" y="336"/>
                    <a:pt x="806" y="336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39" y="0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12" name="Line 477"/>
            <p:cNvSpPr>
              <a:spLocks noChangeShapeType="1"/>
            </p:cNvSpPr>
            <p:nvPr/>
          </p:nvSpPr>
          <p:spPr bwMode="auto">
            <a:xfrm>
              <a:off x="9222258" y="2320240"/>
              <a:ext cx="398456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13" name="Line 478"/>
            <p:cNvSpPr>
              <a:spLocks noChangeShapeType="1"/>
            </p:cNvSpPr>
            <p:nvPr/>
          </p:nvSpPr>
          <p:spPr bwMode="auto">
            <a:xfrm>
              <a:off x="9242767" y="2220627"/>
              <a:ext cx="357437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14" name="Line 479"/>
            <p:cNvSpPr>
              <a:spLocks noChangeShapeType="1"/>
            </p:cNvSpPr>
            <p:nvPr/>
          </p:nvSpPr>
          <p:spPr bwMode="auto">
            <a:xfrm>
              <a:off x="9260345" y="2121013"/>
              <a:ext cx="316421" cy="293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sp>
        <p:nvSpPr>
          <p:cNvPr id="115" name="TextBox 114"/>
          <p:cNvSpPr txBox="1"/>
          <p:nvPr/>
        </p:nvSpPr>
        <p:spPr>
          <a:xfrm>
            <a:off x="882796" y="4328093"/>
            <a:ext cx="1512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899154" y="4119382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grpSp>
        <p:nvGrpSpPr>
          <p:cNvPr id="117" name="Group 116"/>
          <p:cNvGrpSpPr/>
          <p:nvPr/>
        </p:nvGrpSpPr>
        <p:grpSpPr>
          <a:xfrm>
            <a:off x="5001640" y="3492847"/>
            <a:ext cx="457052" cy="428489"/>
            <a:chOff x="8168415" y="12118985"/>
            <a:chExt cx="609403" cy="571318"/>
          </a:xfrm>
        </p:grpSpPr>
        <p:sp>
          <p:nvSpPr>
            <p:cNvPr id="118" name="Line 640"/>
            <p:cNvSpPr>
              <a:spLocks noChangeShapeType="1"/>
            </p:cNvSpPr>
            <p:nvPr/>
          </p:nvSpPr>
          <p:spPr bwMode="auto">
            <a:xfrm>
              <a:off x="8511205" y="12414900"/>
              <a:ext cx="49806" cy="49806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19" name="Freeform 641"/>
            <p:cNvSpPr>
              <a:spLocks noChangeArrowheads="1"/>
            </p:cNvSpPr>
            <p:nvPr/>
          </p:nvSpPr>
          <p:spPr bwMode="auto">
            <a:xfrm>
              <a:off x="8528785" y="12435408"/>
              <a:ext cx="249033" cy="254895"/>
            </a:xfrm>
            <a:custGeom>
              <a:avLst/>
              <a:gdLst>
                <a:gd name="T0" fmla="*/ 0 w 374"/>
                <a:gd name="T1" fmla="*/ 90 h 382"/>
                <a:gd name="T2" fmla="*/ 90 w 374"/>
                <a:gd name="T3" fmla="*/ 0 h 382"/>
                <a:gd name="T4" fmla="*/ 373 w 374"/>
                <a:gd name="T5" fmla="*/ 291 h 382"/>
                <a:gd name="T6" fmla="*/ 284 w 374"/>
                <a:gd name="T7" fmla="*/ 381 h 382"/>
                <a:gd name="T8" fmla="*/ 0 w 374"/>
                <a:gd name="T9" fmla="*/ 9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382">
                  <a:moveTo>
                    <a:pt x="0" y="90"/>
                  </a:moveTo>
                  <a:lnTo>
                    <a:pt x="90" y="0"/>
                  </a:lnTo>
                  <a:lnTo>
                    <a:pt x="373" y="291"/>
                  </a:lnTo>
                  <a:lnTo>
                    <a:pt x="284" y="381"/>
                  </a:lnTo>
                  <a:lnTo>
                    <a:pt x="0" y="90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beve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20" name="Freeform 642"/>
            <p:cNvSpPr>
              <a:spLocks noChangeArrowheads="1"/>
            </p:cNvSpPr>
            <p:nvPr/>
          </p:nvSpPr>
          <p:spPr bwMode="auto">
            <a:xfrm>
              <a:off x="8206504" y="12118985"/>
              <a:ext cx="123053" cy="120124"/>
            </a:xfrm>
            <a:custGeom>
              <a:avLst/>
              <a:gdLst>
                <a:gd name="T0" fmla="*/ 97 w 187"/>
                <a:gd name="T1" fmla="*/ 179 h 180"/>
                <a:gd name="T2" fmla="*/ 186 w 187"/>
                <a:gd name="T3" fmla="*/ 89 h 180"/>
                <a:gd name="T4" fmla="*/ 37 w 187"/>
                <a:gd name="T5" fmla="*/ 0 h 180"/>
                <a:gd name="T6" fmla="*/ 0 w 187"/>
                <a:gd name="T7" fmla="*/ 29 h 180"/>
                <a:gd name="T8" fmla="*/ 97 w 187"/>
                <a:gd name="T9" fmla="*/ 17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180">
                  <a:moveTo>
                    <a:pt x="97" y="179"/>
                  </a:moveTo>
                  <a:lnTo>
                    <a:pt x="186" y="89"/>
                  </a:lnTo>
                  <a:lnTo>
                    <a:pt x="37" y="0"/>
                  </a:lnTo>
                  <a:lnTo>
                    <a:pt x="0" y="29"/>
                  </a:lnTo>
                  <a:lnTo>
                    <a:pt x="97" y="179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beve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21" name="Line 643"/>
            <p:cNvSpPr>
              <a:spLocks noChangeShapeType="1"/>
            </p:cNvSpPr>
            <p:nvPr/>
          </p:nvSpPr>
          <p:spPr bwMode="auto">
            <a:xfrm flipH="1" flipV="1">
              <a:off x="8300259" y="12203952"/>
              <a:ext cx="134771" cy="134771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22" name="Freeform 644"/>
            <p:cNvSpPr>
              <a:spLocks noChangeArrowheads="1"/>
            </p:cNvSpPr>
            <p:nvPr/>
          </p:nvSpPr>
          <p:spPr bwMode="auto">
            <a:xfrm>
              <a:off x="8168415" y="12118987"/>
              <a:ext cx="562525" cy="559596"/>
            </a:xfrm>
            <a:custGeom>
              <a:avLst/>
              <a:gdLst>
                <a:gd name="T0" fmla="*/ 844 w 845"/>
                <a:gd name="T1" fmla="*/ 126 h 844"/>
                <a:gd name="T2" fmla="*/ 844 w 845"/>
                <a:gd name="T3" fmla="*/ 126 h 844"/>
                <a:gd name="T4" fmla="*/ 724 w 845"/>
                <a:gd name="T5" fmla="*/ 186 h 844"/>
                <a:gd name="T6" fmla="*/ 664 w 845"/>
                <a:gd name="T7" fmla="*/ 119 h 844"/>
                <a:gd name="T8" fmla="*/ 717 w 845"/>
                <a:gd name="T9" fmla="*/ 0 h 844"/>
                <a:gd name="T10" fmla="*/ 717 w 845"/>
                <a:gd name="T11" fmla="*/ 0 h 844"/>
                <a:gd name="T12" fmla="*/ 530 w 845"/>
                <a:gd name="T13" fmla="*/ 149 h 844"/>
                <a:gd name="T14" fmla="*/ 530 w 845"/>
                <a:gd name="T15" fmla="*/ 209 h 844"/>
                <a:gd name="T16" fmla="*/ 23 w 845"/>
                <a:gd name="T17" fmla="*/ 724 h 844"/>
                <a:gd name="T18" fmla="*/ 0 w 845"/>
                <a:gd name="T19" fmla="*/ 813 h 844"/>
                <a:gd name="T20" fmla="*/ 30 w 845"/>
                <a:gd name="T21" fmla="*/ 843 h 844"/>
                <a:gd name="T22" fmla="*/ 120 w 845"/>
                <a:gd name="T23" fmla="*/ 821 h 844"/>
                <a:gd name="T24" fmla="*/ 635 w 845"/>
                <a:gd name="T25" fmla="*/ 313 h 844"/>
                <a:gd name="T26" fmla="*/ 694 w 845"/>
                <a:gd name="T27" fmla="*/ 313 h 844"/>
                <a:gd name="T28" fmla="*/ 844 w 845"/>
                <a:gd name="T29" fmla="*/ 126 h 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5" h="844">
                  <a:moveTo>
                    <a:pt x="844" y="126"/>
                  </a:moveTo>
                  <a:lnTo>
                    <a:pt x="844" y="126"/>
                  </a:lnTo>
                  <a:cubicBezTo>
                    <a:pt x="724" y="186"/>
                    <a:pt x="724" y="186"/>
                    <a:pt x="724" y="186"/>
                  </a:cubicBezTo>
                  <a:cubicBezTo>
                    <a:pt x="664" y="119"/>
                    <a:pt x="664" y="119"/>
                    <a:pt x="664" y="119"/>
                  </a:cubicBezTo>
                  <a:cubicBezTo>
                    <a:pt x="717" y="0"/>
                    <a:pt x="717" y="0"/>
                    <a:pt x="717" y="0"/>
                  </a:cubicBezTo>
                  <a:lnTo>
                    <a:pt x="717" y="0"/>
                  </a:lnTo>
                  <a:cubicBezTo>
                    <a:pt x="567" y="0"/>
                    <a:pt x="530" y="74"/>
                    <a:pt x="530" y="149"/>
                  </a:cubicBezTo>
                  <a:cubicBezTo>
                    <a:pt x="530" y="209"/>
                    <a:pt x="530" y="209"/>
                    <a:pt x="530" y="209"/>
                  </a:cubicBezTo>
                  <a:cubicBezTo>
                    <a:pt x="23" y="724"/>
                    <a:pt x="23" y="724"/>
                    <a:pt x="23" y="72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30" y="843"/>
                    <a:pt x="30" y="843"/>
                    <a:pt x="30" y="843"/>
                  </a:cubicBezTo>
                  <a:cubicBezTo>
                    <a:pt x="120" y="821"/>
                    <a:pt x="120" y="821"/>
                    <a:pt x="120" y="821"/>
                  </a:cubicBezTo>
                  <a:cubicBezTo>
                    <a:pt x="635" y="313"/>
                    <a:pt x="635" y="313"/>
                    <a:pt x="635" y="313"/>
                  </a:cubicBezTo>
                  <a:cubicBezTo>
                    <a:pt x="694" y="313"/>
                    <a:pt x="694" y="313"/>
                    <a:pt x="694" y="313"/>
                  </a:cubicBezTo>
                  <a:cubicBezTo>
                    <a:pt x="769" y="313"/>
                    <a:pt x="844" y="276"/>
                    <a:pt x="844" y="126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271394" y="3492847"/>
            <a:ext cx="465843" cy="465842"/>
            <a:chOff x="2797805" y="5264445"/>
            <a:chExt cx="621124" cy="621122"/>
          </a:xfrm>
        </p:grpSpPr>
        <p:sp>
          <p:nvSpPr>
            <p:cNvPr id="124" name="Freeform 148"/>
            <p:cNvSpPr>
              <a:spLocks noChangeArrowheads="1"/>
            </p:cNvSpPr>
            <p:nvPr/>
          </p:nvSpPr>
          <p:spPr bwMode="auto">
            <a:xfrm>
              <a:off x="2797805" y="5264445"/>
              <a:ext cx="269543" cy="269543"/>
            </a:xfrm>
            <a:custGeom>
              <a:avLst/>
              <a:gdLst>
                <a:gd name="T0" fmla="*/ 194 w 404"/>
                <a:gd name="T1" fmla="*/ 0 h 404"/>
                <a:gd name="T2" fmla="*/ 0 w 404"/>
                <a:gd name="T3" fmla="*/ 194 h 404"/>
                <a:gd name="T4" fmla="*/ 209 w 404"/>
                <a:gd name="T5" fmla="*/ 403 h 404"/>
                <a:gd name="T6" fmla="*/ 403 w 404"/>
                <a:gd name="T7" fmla="*/ 209 h 404"/>
                <a:gd name="T8" fmla="*/ 194 w 404"/>
                <a:gd name="T9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4" h="404">
                  <a:moveTo>
                    <a:pt x="194" y="0"/>
                  </a:moveTo>
                  <a:lnTo>
                    <a:pt x="0" y="194"/>
                  </a:lnTo>
                  <a:lnTo>
                    <a:pt x="209" y="403"/>
                  </a:lnTo>
                  <a:lnTo>
                    <a:pt x="403" y="209"/>
                  </a:lnTo>
                  <a:lnTo>
                    <a:pt x="194" y="0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beve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25" name="Freeform 149"/>
            <p:cNvSpPr>
              <a:spLocks noChangeArrowheads="1"/>
            </p:cNvSpPr>
            <p:nvPr/>
          </p:nvSpPr>
          <p:spPr bwMode="auto">
            <a:xfrm>
              <a:off x="2897420" y="5364058"/>
              <a:ext cx="521509" cy="521509"/>
            </a:xfrm>
            <a:custGeom>
              <a:avLst/>
              <a:gdLst>
                <a:gd name="T0" fmla="*/ 313 w 784"/>
                <a:gd name="T1" fmla="*/ 0 h 784"/>
                <a:gd name="T2" fmla="*/ 0 w 784"/>
                <a:gd name="T3" fmla="*/ 313 h 784"/>
                <a:gd name="T4" fmla="*/ 462 w 784"/>
                <a:gd name="T5" fmla="*/ 783 h 784"/>
                <a:gd name="T6" fmla="*/ 783 w 784"/>
                <a:gd name="T7" fmla="*/ 470 h 784"/>
                <a:gd name="T8" fmla="*/ 313 w 784"/>
                <a:gd name="T9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4" h="784">
                  <a:moveTo>
                    <a:pt x="313" y="0"/>
                  </a:moveTo>
                  <a:lnTo>
                    <a:pt x="0" y="313"/>
                  </a:lnTo>
                  <a:lnTo>
                    <a:pt x="462" y="783"/>
                  </a:lnTo>
                  <a:lnTo>
                    <a:pt x="783" y="470"/>
                  </a:lnTo>
                  <a:lnTo>
                    <a:pt x="313" y="0"/>
                  </a:ln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beve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26" name="Line 150"/>
            <p:cNvSpPr>
              <a:spLocks noChangeShapeType="1"/>
            </p:cNvSpPr>
            <p:nvPr/>
          </p:nvSpPr>
          <p:spPr bwMode="auto">
            <a:xfrm>
              <a:off x="2856402" y="5384566"/>
              <a:ext cx="87895" cy="90826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27" name="Line 151"/>
            <p:cNvSpPr>
              <a:spLocks noChangeShapeType="1"/>
            </p:cNvSpPr>
            <p:nvPr/>
          </p:nvSpPr>
          <p:spPr bwMode="auto">
            <a:xfrm>
              <a:off x="2917927" y="5323042"/>
              <a:ext cx="87895" cy="87895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6816753" y="3378583"/>
            <a:ext cx="391131" cy="476828"/>
            <a:chOff x="15759151" y="8302288"/>
            <a:chExt cx="521508" cy="635771"/>
          </a:xfrm>
        </p:grpSpPr>
        <p:sp>
          <p:nvSpPr>
            <p:cNvPr id="129" name="Line 217"/>
            <p:cNvSpPr>
              <a:spLocks noChangeShapeType="1"/>
            </p:cNvSpPr>
            <p:nvPr/>
          </p:nvSpPr>
          <p:spPr bwMode="auto">
            <a:xfrm>
              <a:off x="15817747" y="8489798"/>
              <a:ext cx="2931" cy="445332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30" name="Line 218"/>
            <p:cNvSpPr>
              <a:spLocks noChangeShapeType="1"/>
            </p:cNvSpPr>
            <p:nvPr/>
          </p:nvSpPr>
          <p:spPr bwMode="auto">
            <a:xfrm>
              <a:off x="16219134" y="8302290"/>
              <a:ext cx="2929" cy="445332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31" name="Line 219"/>
            <p:cNvSpPr>
              <a:spLocks noChangeShapeType="1"/>
            </p:cNvSpPr>
            <p:nvPr/>
          </p:nvSpPr>
          <p:spPr bwMode="auto">
            <a:xfrm>
              <a:off x="16016975" y="8680235"/>
              <a:ext cx="2931" cy="257824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32" name="Line 220"/>
            <p:cNvSpPr>
              <a:spLocks noChangeShapeType="1"/>
            </p:cNvSpPr>
            <p:nvPr/>
          </p:nvSpPr>
          <p:spPr bwMode="auto">
            <a:xfrm>
              <a:off x="16016975" y="8302290"/>
              <a:ext cx="2931" cy="257824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33" name="Freeform 221"/>
            <p:cNvSpPr>
              <a:spLocks noChangeArrowheads="1"/>
            </p:cNvSpPr>
            <p:nvPr/>
          </p:nvSpPr>
          <p:spPr bwMode="auto">
            <a:xfrm>
              <a:off x="15759151" y="8372607"/>
              <a:ext cx="120124" cy="120122"/>
            </a:xfrm>
            <a:custGeom>
              <a:avLst/>
              <a:gdLst>
                <a:gd name="T0" fmla="*/ 179 w 180"/>
                <a:gd name="T1" fmla="*/ 90 h 180"/>
                <a:gd name="T2" fmla="*/ 179 w 180"/>
                <a:gd name="T3" fmla="*/ 90 h 180"/>
                <a:gd name="T4" fmla="*/ 89 w 180"/>
                <a:gd name="T5" fmla="*/ 179 h 180"/>
                <a:gd name="T6" fmla="*/ 0 w 180"/>
                <a:gd name="T7" fmla="*/ 90 h 180"/>
                <a:gd name="T8" fmla="*/ 89 w 180"/>
                <a:gd name="T9" fmla="*/ 0 h 180"/>
                <a:gd name="T10" fmla="*/ 179 w 180"/>
                <a:gd name="T11" fmla="*/ 9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180">
                  <a:moveTo>
                    <a:pt x="179" y="90"/>
                  </a:moveTo>
                  <a:lnTo>
                    <a:pt x="179" y="90"/>
                  </a:lnTo>
                  <a:cubicBezTo>
                    <a:pt x="179" y="134"/>
                    <a:pt x="142" y="179"/>
                    <a:pt x="89" y="179"/>
                  </a:cubicBezTo>
                  <a:cubicBezTo>
                    <a:pt x="37" y="179"/>
                    <a:pt x="0" y="134"/>
                    <a:pt x="0" y="90"/>
                  </a:cubicBezTo>
                  <a:cubicBezTo>
                    <a:pt x="0" y="37"/>
                    <a:pt x="37" y="0"/>
                    <a:pt x="89" y="0"/>
                  </a:cubicBezTo>
                  <a:cubicBezTo>
                    <a:pt x="142" y="0"/>
                    <a:pt x="179" y="37"/>
                    <a:pt x="179" y="90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34" name="Freeform 222"/>
            <p:cNvSpPr>
              <a:spLocks noChangeArrowheads="1"/>
            </p:cNvSpPr>
            <p:nvPr/>
          </p:nvSpPr>
          <p:spPr bwMode="auto">
            <a:xfrm>
              <a:off x="16154677" y="8747622"/>
              <a:ext cx="125982" cy="120122"/>
            </a:xfrm>
            <a:custGeom>
              <a:avLst/>
              <a:gdLst>
                <a:gd name="T0" fmla="*/ 187 w 188"/>
                <a:gd name="T1" fmla="*/ 89 h 180"/>
                <a:gd name="T2" fmla="*/ 187 w 188"/>
                <a:gd name="T3" fmla="*/ 89 h 180"/>
                <a:gd name="T4" fmla="*/ 97 w 188"/>
                <a:gd name="T5" fmla="*/ 179 h 180"/>
                <a:gd name="T6" fmla="*/ 0 w 188"/>
                <a:gd name="T7" fmla="*/ 89 h 180"/>
                <a:gd name="T8" fmla="*/ 97 w 188"/>
                <a:gd name="T9" fmla="*/ 0 h 180"/>
                <a:gd name="T10" fmla="*/ 187 w 188"/>
                <a:gd name="T11" fmla="*/ 8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180">
                  <a:moveTo>
                    <a:pt x="187" y="89"/>
                  </a:moveTo>
                  <a:lnTo>
                    <a:pt x="187" y="89"/>
                  </a:lnTo>
                  <a:cubicBezTo>
                    <a:pt x="187" y="141"/>
                    <a:pt x="142" y="179"/>
                    <a:pt x="97" y="179"/>
                  </a:cubicBezTo>
                  <a:cubicBezTo>
                    <a:pt x="45" y="179"/>
                    <a:pt x="0" y="141"/>
                    <a:pt x="0" y="89"/>
                  </a:cubicBezTo>
                  <a:cubicBezTo>
                    <a:pt x="0" y="37"/>
                    <a:pt x="45" y="0"/>
                    <a:pt x="97" y="0"/>
                  </a:cubicBezTo>
                  <a:cubicBezTo>
                    <a:pt x="142" y="0"/>
                    <a:pt x="187" y="37"/>
                    <a:pt x="187" y="89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35" name="Freeform 223"/>
            <p:cNvSpPr>
              <a:spLocks noChangeArrowheads="1"/>
            </p:cNvSpPr>
            <p:nvPr/>
          </p:nvSpPr>
          <p:spPr bwMode="auto">
            <a:xfrm>
              <a:off x="15955451" y="8560114"/>
              <a:ext cx="120122" cy="120122"/>
            </a:xfrm>
            <a:custGeom>
              <a:avLst/>
              <a:gdLst>
                <a:gd name="T0" fmla="*/ 180 w 181"/>
                <a:gd name="T1" fmla="*/ 89 h 180"/>
                <a:gd name="T2" fmla="*/ 180 w 181"/>
                <a:gd name="T3" fmla="*/ 89 h 180"/>
                <a:gd name="T4" fmla="*/ 90 w 181"/>
                <a:gd name="T5" fmla="*/ 179 h 180"/>
                <a:gd name="T6" fmla="*/ 0 w 181"/>
                <a:gd name="T7" fmla="*/ 89 h 180"/>
                <a:gd name="T8" fmla="*/ 90 w 181"/>
                <a:gd name="T9" fmla="*/ 0 h 180"/>
                <a:gd name="T10" fmla="*/ 180 w 181"/>
                <a:gd name="T11" fmla="*/ 8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" h="180">
                  <a:moveTo>
                    <a:pt x="180" y="89"/>
                  </a:moveTo>
                  <a:lnTo>
                    <a:pt x="180" y="89"/>
                  </a:lnTo>
                  <a:cubicBezTo>
                    <a:pt x="180" y="142"/>
                    <a:pt x="142" y="179"/>
                    <a:pt x="90" y="179"/>
                  </a:cubicBezTo>
                  <a:cubicBezTo>
                    <a:pt x="45" y="179"/>
                    <a:pt x="0" y="142"/>
                    <a:pt x="0" y="89"/>
                  </a:cubicBezTo>
                  <a:cubicBezTo>
                    <a:pt x="0" y="37"/>
                    <a:pt x="45" y="0"/>
                    <a:pt x="90" y="0"/>
                  </a:cubicBezTo>
                  <a:cubicBezTo>
                    <a:pt x="142" y="0"/>
                    <a:pt x="180" y="37"/>
                    <a:pt x="180" y="89"/>
                  </a:cubicBezTo>
                </a:path>
              </a:pathLst>
            </a:cu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36" name="Line 224"/>
            <p:cNvSpPr>
              <a:spLocks noChangeShapeType="1"/>
            </p:cNvSpPr>
            <p:nvPr/>
          </p:nvSpPr>
          <p:spPr bwMode="auto">
            <a:xfrm>
              <a:off x="15817747" y="8302288"/>
              <a:ext cx="2931" cy="70317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  <p:sp>
          <p:nvSpPr>
            <p:cNvPr id="137" name="Line 225"/>
            <p:cNvSpPr>
              <a:spLocks noChangeShapeType="1"/>
            </p:cNvSpPr>
            <p:nvPr/>
          </p:nvSpPr>
          <p:spPr bwMode="auto">
            <a:xfrm>
              <a:off x="16219134" y="8867742"/>
              <a:ext cx="2929" cy="70317"/>
            </a:xfrm>
            <a:prstGeom prst="line">
              <a:avLst/>
            </a:prstGeom>
            <a:noFill/>
            <a:ln w="34290" cap="flat">
              <a:solidFill>
                <a:schemeClr val="bg1">
                  <a:lumMod val="75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500" dirty="0">
                <a:cs typeface="+mn-ea"/>
                <a:sym typeface="+mn-lt"/>
              </a:endParaRPr>
            </a:p>
          </p:txBody>
        </p:sp>
      </p:grpSp>
      <p:sp>
        <p:nvSpPr>
          <p:cNvPr id="138" name="TextBox 137"/>
          <p:cNvSpPr txBox="1"/>
          <p:nvPr/>
        </p:nvSpPr>
        <p:spPr>
          <a:xfrm>
            <a:off x="2717881" y="4328360"/>
            <a:ext cx="1512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2734238" y="4119649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4492650" y="4325996"/>
            <a:ext cx="1512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 dirty="0">
                <a:cs typeface="+mn-ea"/>
                <a:sym typeface="+mn-lt"/>
              </a:rPr>
              <a:t>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141" name="Rectangle 140"/>
          <p:cNvSpPr/>
          <p:nvPr/>
        </p:nvSpPr>
        <p:spPr>
          <a:xfrm>
            <a:off x="4509007" y="4117286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6244039" y="4329404"/>
            <a:ext cx="1512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00">
                <a:cs typeface="+mn-ea"/>
                <a:sym typeface="+mn-lt"/>
              </a:rPr>
              <a:t>在此输入你的文本内容；在此输入你的文本内容</a:t>
            </a:r>
            <a:endParaRPr lang="zh-CN" altLang="en-US" sz="900" dirty="0">
              <a:cs typeface="+mn-ea"/>
              <a:sym typeface="+mn-lt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6260397" y="4120693"/>
            <a:ext cx="9541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50" b="1" spc="450" dirty="0">
                <a:solidFill>
                  <a:schemeClr val="tx2"/>
                </a:solidFill>
                <a:cs typeface="+mn-ea"/>
                <a:sym typeface="+mn-lt"/>
              </a:rPr>
              <a:t>输入标题</a:t>
            </a:r>
            <a:endParaRPr lang="en-US" sz="1050" b="1" spc="450" dirty="0">
              <a:solidFill>
                <a:schemeClr val="tx2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500"/>
                            </p:stCondLst>
                            <p:childTnLst>
                              <p:par>
                                <p:cTn id="6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15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116" grpId="0"/>
      <p:bldP spid="138" grpId="0"/>
      <p:bldP spid="139" grpId="0"/>
      <p:bldP spid="140" grpId="0"/>
      <p:bldP spid="141" grpId="0"/>
      <p:bldP spid="142" grpId="0"/>
      <p:bldP spid="14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 noEditPoints="1"/>
          </p:cNvSpPr>
          <p:nvPr/>
        </p:nvSpPr>
        <p:spPr bwMode="auto">
          <a:xfrm>
            <a:off x="573736" y="1564745"/>
            <a:ext cx="148791" cy="178547"/>
          </a:xfrm>
          <a:custGeom>
            <a:avLst/>
            <a:gdLst>
              <a:gd name="T0" fmla="*/ 117 w 128"/>
              <a:gd name="T1" fmla="*/ 135 h 154"/>
              <a:gd name="T2" fmla="*/ 93 w 128"/>
              <a:gd name="T3" fmla="*/ 154 h 154"/>
              <a:gd name="T4" fmla="*/ 80 w 128"/>
              <a:gd name="T5" fmla="*/ 151 h 154"/>
              <a:gd name="T6" fmla="*/ 66 w 128"/>
              <a:gd name="T7" fmla="*/ 148 h 154"/>
              <a:gd name="T8" fmla="*/ 53 w 128"/>
              <a:gd name="T9" fmla="*/ 151 h 154"/>
              <a:gd name="T10" fmla="*/ 41 w 128"/>
              <a:gd name="T11" fmla="*/ 154 h 154"/>
              <a:gd name="T12" fmla="*/ 13 w 128"/>
              <a:gd name="T13" fmla="*/ 130 h 154"/>
              <a:gd name="T14" fmla="*/ 0 w 128"/>
              <a:gd name="T15" fmla="*/ 83 h 154"/>
              <a:gd name="T16" fmla="*/ 10 w 128"/>
              <a:gd name="T17" fmla="*/ 49 h 154"/>
              <a:gd name="T18" fmla="*/ 36 w 128"/>
              <a:gd name="T19" fmla="*/ 36 h 154"/>
              <a:gd name="T20" fmla="*/ 53 w 128"/>
              <a:gd name="T21" fmla="*/ 38 h 154"/>
              <a:gd name="T22" fmla="*/ 65 w 128"/>
              <a:gd name="T23" fmla="*/ 41 h 154"/>
              <a:gd name="T24" fmla="*/ 79 w 128"/>
              <a:gd name="T25" fmla="*/ 38 h 154"/>
              <a:gd name="T26" fmla="*/ 95 w 128"/>
              <a:gd name="T27" fmla="*/ 35 h 154"/>
              <a:gd name="T28" fmla="*/ 114 w 128"/>
              <a:gd name="T29" fmla="*/ 41 h 154"/>
              <a:gd name="T30" fmla="*/ 124 w 128"/>
              <a:gd name="T31" fmla="*/ 50 h 154"/>
              <a:gd name="T32" fmla="*/ 113 w 128"/>
              <a:gd name="T33" fmla="*/ 61 h 154"/>
              <a:gd name="T34" fmla="*/ 107 w 128"/>
              <a:gd name="T35" fmla="*/ 80 h 154"/>
              <a:gd name="T36" fmla="*/ 114 w 128"/>
              <a:gd name="T37" fmla="*/ 101 h 154"/>
              <a:gd name="T38" fmla="*/ 128 w 128"/>
              <a:gd name="T39" fmla="*/ 112 h 154"/>
              <a:gd name="T40" fmla="*/ 117 w 128"/>
              <a:gd name="T41" fmla="*/ 135 h 154"/>
              <a:gd name="T42" fmla="*/ 91 w 128"/>
              <a:gd name="T43" fmla="*/ 17 h 154"/>
              <a:gd name="T44" fmla="*/ 82 w 128"/>
              <a:gd name="T45" fmla="*/ 29 h 154"/>
              <a:gd name="T46" fmla="*/ 72 w 128"/>
              <a:gd name="T47" fmla="*/ 36 h 154"/>
              <a:gd name="T48" fmla="*/ 63 w 128"/>
              <a:gd name="T49" fmla="*/ 37 h 154"/>
              <a:gd name="T50" fmla="*/ 70 w 128"/>
              <a:gd name="T51" fmla="*/ 14 h 154"/>
              <a:gd name="T52" fmla="*/ 93 w 128"/>
              <a:gd name="T53" fmla="*/ 0 h 154"/>
              <a:gd name="T54" fmla="*/ 93 w 128"/>
              <a:gd name="T55" fmla="*/ 2 h 154"/>
              <a:gd name="T56" fmla="*/ 93 w 128"/>
              <a:gd name="T57" fmla="*/ 4 h 154"/>
              <a:gd name="T58" fmla="*/ 91 w 128"/>
              <a:gd name="T59" fmla="*/ 17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8" h="154">
                <a:moveTo>
                  <a:pt x="117" y="135"/>
                </a:moveTo>
                <a:cubicBezTo>
                  <a:pt x="109" y="148"/>
                  <a:pt x="101" y="154"/>
                  <a:pt x="93" y="154"/>
                </a:cubicBezTo>
                <a:cubicBezTo>
                  <a:pt x="90" y="154"/>
                  <a:pt x="86" y="153"/>
                  <a:pt x="80" y="151"/>
                </a:cubicBezTo>
                <a:cubicBezTo>
                  <a:pt x="75" y="149"/>
                  <a:pt x="70" y="148"/>
                  <a:pt x="66" y="148"/>
                </a:cubicBezTo>
                <a:cubicBezTo>
                  <a:pt x="63" y="148"/>
                  <a:pt x="58" y="149"/>
                  <a:pt x="53" y="151"/>
                </a:cubicBezTo>
                <a:cubicBezTo>
                  <a:pt x="48" y="153"/>
                  <a:pt x="44" y="154"/>
                  <a:pt x="41" y="154"/>
                </a:cubicBezTo>
                <a:cubicBezTo>
                  <a:pt x="31" y="154"/>
                  <a:pt x="22" y="146"/>
                  <a:pt x="13" y="130"/>
                </a:cubicBezTo>
                <a:cubicBezTo>
                  <a:pt x="4" y="114"/>
                  <a:pt x="0" y="99"/>
                  <a:pt x="0" y="83"/>
                </a:cubicBezTo>
                <a:cubicBezTo>
                  <a:pt x="0" y="69"/>
                  <a:pt x="3" y="58"/>
                  <a:pt x="10" y="49"/>
                </a:cubicBezTo>
                <a:cubicBezTo>
                  <a:pt x="17" y="40"/>
                  <a:pt x="26" y="36"/>
                  <a:pt x="36" y="36"/>
                </a:cubicBezTo>
                <a:cubicBezTo>
                  <a:pt x="41" y="36"/>
                  <a:pt x="46" y="36"/>
                  <a:pt x="53" y="38"/>
                </a:cubicBezTo>
                <a:cubicBezTo>
                  <a:pt x="59" y="40"/>
                  <a:pt x="63" y="41"/>
                  <a:pt x="65" y="41"/>
                </a:cubicBezTo>
                <a:cubicBezTo>
                  <a:pt x="68" y="41"/>
                  <a:pt x="72" y="40"/>
                  <a:pt x="79" y="38"/>
                </a:cubicBezTo>
                <a:cubicBezTo>
                  <a:pt x="85" y="36"/>
                  <a:pt x="90" y="35"/>
                  <a:pt x="95" y="35"/>
                </a:cubicBezTo>
                <a:cubicBezTo>
                  <a:pt x="102" y="35"/>
                  <a:pt x="108" y="37"/>
                  <a:pt x="114" y="41"/>
                </a:cubicBezTo>
                <a:cubicBezTo>
                  <a:pt x="117" y="43"/>
                  <a:pt x="121" y="46"/>
                  <a:pt x="124" y="50"/>
                </a:cubicBezTo>
                <a:cubicBezTo>
                  <a:pt x="119" y="54"/>
                  <a:pt x="115" y="58"/>
                  <a:pt x="113" y="61"/>
                </a:cubicBezTo>
                <a:cubicBezTo>
                  <a:pt x="109" y="67"/>
                  <a:pt x="107" y="73"/>
                  <a:pt x="107" y="80"/>
                </a:cubicBezTo>
                <a:cubicBezTo>
                  <a:pt x="107" y="88"/>
                  <a:pt x="109" y="95"/>
                  <a:pt x="114" y="101"/>
                </a:cubicBezTo>
                <a:cubicBezTo>
                  <a:pt x="118" y="107"/>
                  <a:pt x="123" y="111"/>
                  <a:pt x="128" y="112"/>
                </a:cubicBezTo>
                <a:cubicBezTo>
                  <a:pt x="126" y="120"/>
                  <a:pt x="122" y="127"/>
                  <a:pt x="117" y="135"/>
                </a:cubicBezTo>
                <a:close/>
                <a:moveTo>
                  <a:pt x="91" y="17"/>
                </a:moveTo>
                <a:cubicBezTo>
                  <a:pt x="89" y="21"/>
                  <a:pt x="86" y="25"/>
                  <a:pt x="82" y="29"/>
                </a:cubicBezTo>
                <a:cubicBezTo>
                  <a:pt x="79" y="33"/>
                  <a:pt x="76" y="35"/>
                  <a:pt x="72" y="36"/>
                </a:cubicBezTo>
                <a:cubicBezTo>
                  <a:pt x="70" y="37"/>
                  <a:pt x="67" y="37"/>
                  <a:pt x="63" y="37"/>
                </a:cubicBezTo>
                <a:cubicBezTo>
                  <a:pt x="63" y="28"/>
                  <a:pt x="65" y="20"/>
                  <a:pt x="70" y="14"/>
                </a:cubicBezTo>
                <a:cubicBezTo>
                  <a:pt x="74" y="7"/>
                  <a:pt x="82" y="3"/>
                  <a:pt x="93" y="0"/>
                </a:cubicBezTo>
                <a:cubicBezTo>
                  <a:pt x="93" y="1"/>
                  <a:pt x="93" y="2"/>
                  <a:pt x="93" y="2"/>
                </a:cubicBezTo>
                <a:cubicBezTo>
                  <a:pt x="93" y="3"/>
                  <a:pt x="93" y="3"/>
                  <a:pt x="93" y="4"/>
                </a:cubicBezTo>
                <a:cubicBezTo>
                  <a:pt x="93" y="8"/>
                  <a:pt x="93" y="12"/>
                  <a:pt x="91" y="1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Freeform 6"/>
          <p:cNvSpPr>
            <a:spLocks noEditPoints="1"/>
          </p:cNvSpPr>
          <p:nvPr/>
        </p:nvSpPr>
        <p:spPr bwMode="auto">
          <a:xfrm>
            <a:off x="774898" y="1579028"/>
            <a:ext cx="178547" cy="164264"/>
          </a:xfrm>
          <a:custGeom>
            <a:avLst/>
            <a:gdLst>
              <a:gd name="T0" fmla="*/ 154 w 154"/>
              <a:gd name="T1" fmla="*/ 29 h 142"/>
              <a:gd name="T2" fmla="*/ 148 w 154"/>
              <a:gd name="T3" fmla="*/ 35 h 142"/>
              <a:gd name="T4" fmla="*/ 6 w 154"/>
              <a:gd name="T5" fmla="*/ 35 h 142"/>
              <a:gd name="T6" fmla="*/ 0 w 154"/>
              <a:gd name="T7" fmla="*/ 29 h 142"/>
              <a:gd name="T8" fmla="*/ 0 w 154"/>
              <a:gd name="T9" fmla="*/ 6 h 142"/>
              <a:gd name="T10" fmla="*/ 6 w 154"/>
              <a:gd name="T11" fmla="*/ 0 h 142"/>
              <a:gd name="T12" fmla="*/ 148 w 154"/>
              <a:gd name="T13" fmla="*/ 0 h 142"/>
              <a:gd name="T14" fmla="*/ 154 w 154"/>
              <a:gd name="T15" fmla="*/ 6 h 142"/>
              <a:gd name="T16" fmla="*/ 154 w 154"/>
              <a:gd name="T17" fmla="*/ 29 h 142"/>
              <a:gd name="T18" fmla="*/ 148 w 154"/>
              <a:gd name="T19" fmla="*/ 136 h 142"/>
              <a:gd name="T20" fmla="*/ 142 w 154"/>
              <a:gd name="T21" fmla="*/ 142 h 142"/>
              <a:gd name="T22" fmla="*/ 12 w 154"/>
              <a:gd name="T23" fmla="*/ 142 h 142"/>
              <a:gd name="T24" fmla="*/ 6 w 154"/>
              <a:gd name="T25" fmla="*/ 136 h 142"/>
              <a:gd name="T26" fmla="*/ 6 w 154"/>
              <a:gd name="T27" fmla="*/ 47 h 142"/>
              <a:gd name="T28" fmla="*/ 12 w 154"/>
              <a:gd name="T29" fmla="*/ 41 h 142"/>
              <a:gd name="T30" fmla="*/ 142 w 154"/>
              <a:gd name="T31" fmla="*/ 41 h 142"/>
              <a:gd name="T32" fmla="*/ 148 w 154"/>
              <a:gd name="T33" fmla="*/ 47 h 142"/>
              <a:gd name="T34" fmla="*/ 148 w 154"/>
              <a:gd name="T35" fmla="*/ 136 h 142"/>
              <a:gd name="T36" fmla="*/ 89 w 154"/>
              <a:gd name="T37" fmla="*/ 59 h 142"/>
              <a:gd name="T38" fmla="*/ 65 w 154"/>
              <a:gd name="T39" fmla="*/ 59 h 142"/>
              <a:gd name="T40" fmla="*/ 59 w 154"/>
              <a:gd name="T41" fmla="*/ 65 h 142"/>
              <a:gd name="T42" fmla="*/ 65 w 154"/>
              <a:gd name="T43" fmla="*/ 71 h 142"/>
              <a:gd name="T44" fmla="*/ 89 w 154"/>
              <a:gd name="T45" fmla="*/ 71 h 142"/>
              <a:gd name="T46" fmla="*/ 95 w 154"/>
              <a:gd name="T47" fmla="*/ 65 h 142"/>
              <a:gd name="T48" fmla="*/ 89 w 154"/>
              <a:gd name="T49" fmla="*/ 5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4" h="142">
                <a:moveTo>
                  <a:pt x="154" y="29"/>
                </a:moveTo>
                <a:cubicBezTo>
                  <a:pt x="154" y="33"/>
                  <a:pt x="151" y="35"/>
                  <a:pt x="148" y="35"/>
                </a:cubicBezTo>
                <a:cubicBezTo>
                  <a:pt x="6" y="35"/>
                  <a:pt x="6" y="35"/>
                  <a:pt x="6" y="35"/>
                </a:cubicBezTo>
                <a:cubicBezTo>
                  <a:pt x="3" y="35"/>
                  <a:pt x="0" y="33"/>
                  <a:pt x="0" y="29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48" y="0"/>
                  <a:pt x="148" y="0"/>
                  <a:pt x="148" y="0"/>
                </a:cubicBezTo>
                <a:cubicBezTo>
                  <a:pt x="151" y="0"/>
                  <a:pt x="154" y="3"/>
                  <a:pt x="154" y="6"/>
                </a:cubicBezTo>
                <a:lnTo>
                  <a:pt x="154" y="29"/>
                </a:lnTo>
                <a:close/>
                <a:moveTo>
                  <a:pt x="148" y="136"/>
                </a:moveTo>
                <a:cubicBezTo>
                  <a:pt x="148" y="139"/>
                  <a:pt x="145" y="142"/>
                  <a:pt x="142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9" y="142"/>
                  <a:pt x="6" y="139"/>
                  <a:pt x="6" y="136"/>
                </a:cubicBezTo>
                <a:cubicBezTo>
                  <a:pt x="6" y="47"/>
                  <a:pt x="6" y="47"/>
                  <a:pt x="6" y="47"/>
                </a:cubicBezTo>
                <a:cubicBezTo>
                  <a:pt x="6" y="44"/>
                  <a:pt x="9" y="41"/>
                  <a:pt x="12" y="41"/>
                </a:cubicBezTo>
                <a:cubicBezTo>
                  <a:pt x="142" y="41"/>
                  <a:pt x="142" y="41"/>
                  <a:pt x="142" y="41"/>
                </a:cubicBezTo>
                <a:cubicBezTo>
                  <a:pt x="145" y="41"/>
                  <a:pt x="148" y="44"/>
                  <a:pt x="148" y="47"/>
                </a:cubicBezTo>
                <a:lnTo>
                  <a:pt x="148" y="136"/>
                </a:lnTo>
                <a:close/>
                <a:moveTo>
                  <a:pt x="89" y="59"/>
                </a:moveTo>
                <a:cubicBezTo>
                  <a:pt x="65" y="59"/>
                  <a:pt x="65" y="59"/>
                  <a:pt x="65" y="59"/>
                </a:cubicBezTo>
                <a:cubicBezTo>
                  <a:pt x="62" y="59"/>
                  <a:pt x="59" y="62"/>
                  <a:pt x="59" y="65"/>
                </a:cubicBezTo>
                <a:cubicBezTo>
                  <a:pt x="59" y="68"/>
                  <a:pt x="62" y="71"/>
                  <a:pt x="65" y="71"/>
                </a:cubicBezTo>
                <a:cubicBezTo>
                  <a:pt x="89" y="71"/>
                  <a:pt x="89" y="71"/>
                  <a:pt x="89" y="71"/>
                </a:cubicBezTo>
                <a:cubicBezTo>
                  <a:pt x="92" y="71"/>
                  <a:pt x="95" y="68"/>
                  <a:pt x="95" y="65"/>
                </a:cubicBezTo>
                <a:cubicBezTo>
                  <a:pt x="95" y="62"/>
                  <a:pt x="92" y="59"/>
                  <a:pt x="89" y="5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Freeform 7"/>
          <p:cNvSpPr>
            <a:spLocks noEditPoints="1"/>
          </p:cNvSpPr>
          <p:nvPr/>
        </p:nvSpPr>
        <p:spPr bwMode="auto">
          <a:xfrm>
            <a:off x="1002248" y="1579028"/>
            <a:ext cx="220209" cy="164264"/>
          </a:xfrm>
          <a:custGeom>
            <a:avLst/>
            <a:gdLst>
              <a:gd name="T0" fmla="*/ 185 w 185"/>
              <a:gd name="T1" fmla="*/ 138 h 138"/>
              <a:gd name="T2" fmla="*/ 0 w 185"/>
              <a:gd name="T3" fmla="*/ 138 h 138"/>
              <a:gd name="T4" fmla="*/ 0 w 185"/>
              <a:gd name="T5" fmla="*/ 0 h 138"/>
              <a:gd name="T6" fmla="*/ 11 w 185"/>
              <a:gd name="T7" fmla="*/ 0 h 138"/>
              <a:gd name="T8" fmla="*/ 11 w 185"/>
              <a:gd name="T9" fmla="*/ 126 h 138"/>
              <a:gd name="T10" fmla="*/ 185 w 185"/>
              <a:gd name="T11" fmla="*/ 126 h 138"/>
              <a:gd name="T12" fmla="*/ 185 w 185"/>
              <a:gd name="T13" fmla="*/ 138 h 138"/>
              <a:gd name="T14" fmla="*/ 173 w 185"/>
              <a:gd name="T15" fmla="*/ 115 h 138"/>
              <a:gd name="T16" fmla="*/ 23 w 185"/>
              <a:gd name="T17" fmla="*/ 115 h 138"/>
              <a:gd name="T18" fmla="*/ 23 w 185"/>
              <a:gd name="T19" fmla="*/ 63 h 138"/>
              <a:gd name="T20" fmla="*/ 64 w 185"/>
              <a:gd name="T21" fmla="*/ 11 h 138"/>
              <a:gd name="T22" fmla="*/ 116 w 185"/>
              <a:gd name="T23" fmla="*/ 63 h 138"/>
              <a:gd name="T24" fmla="*/ 150 w 185"/>
              <a:gd name="T25" fmla="*/ 34 h 138"/>
              <a:gd name="T26" fmla="*/ 173 w 185"/>
              <a:gd name="T27" fmla="*/ 115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5" h="138">
                <a:moveTo>
                  <a:pt x="185" y="138"/>
                </a:moveTo>
                <a:lnTo>
                  <a:pt x="0" y="138"/>
                </a:lnTo>
                <a:lnTo>
                  <a:pt x="0" y="0"/>
                </a:lnTo>
                <a:lnTo>
                  <a:pt x="11" y="0"/>
                </a:lnTo>
                <a:lnTo>
                  <a:pt x="11" y="126"/>
                </a:lnTo>
                <a:lnTo>
                  <a:pt x="185" y="126"/>
                </a:lnTo>
                <a:lnTo>
                  <a:pt x="185" y="138"/>
                </a:lnTo>
                <a:close/>
                <a:moveTo>
                  <a:pt x="173" y="115"/>
                </a:moveTo>
                <a:lnTo>
                  <a:pt x="23" y="115"/>
                </a:lnTo>
                <a:lnTo>
                  <a:pt x="23" y="63"/>
                </a:lnTo>
                <a:lnTo>
                  <a:pt x="64" y="11"/>
                </a:lnTo>
                <a:lnTo>
                  <a:pt x="116" y="63"/>
                </a:lnTo>
                <a:lnTo>
                  <a:pt x="150" y="34"/>
                </a:lnTo>
                <a:lnTo>
                  <a:pt x="173" y="11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Freeform 8"/>
          <p:cNvSpPr/>
          <p:nvPr/>
        </p:nvSpPr>
        <p:spPr bwMode="auto">
          <a:xfrm>
            <a:off x="1233171" y="1579028"/>
            <a:ext cx="155932" cy="164264"/>
          </a:xfrm>
          <a:custGeom>
            <a:avLst/>
            <a:gdLst>
              <a:gd name="T0" fmla="*/ 132 w 135"/>
              <a:gd name="T1" fmla="*/ 101 h 142"/>
              <a:gd name="T2" fmla="*/ 126 w 135"/>
              <a:gd name="T3" fmla="*/ 111 h 142"/>
              <a:gd name="T4" fmla="*/ 110 w 135"/>
              <a:gd name="T5" fmla="*/ 116 h 142"/>
              <a:gd name="T6" fmla="*/ 85 w 135"/>
              <a:gd name="T7" fmla="*/ 102 h 142"/>
              <a:gd name="T8" fmla="*/ 85 w 135"/>
              <a:gd name="T9" fmla="*/ 130 h 142"/>
              <a:gd name="T10" fmla="*/ 74 w 135"/>
              <a:gd name="T11" fmla="*/ 142 h 142"/>
              <a:gd name="T12" fmla="*/ 62 w 135"/>
              <a:gd name="T13" fmla="*/ 142 h 142"/>
              <a:gd name="T14" fmla="*/ 50 w 135"/>
              <a:gd name="T15" fmla="*/ 130 h 142"/>
              <a:gd name="T16" fmla="*/ 50 w 135"/>
              <a:gd name="T17" fmla="*/ 102 h 142"/>
              <a:gd name="T18" fmla="*/ 25 w 135"/>
              <a:gd name="T19" fmla="*/ 116 h 142"/>
              <a:gd name="T20" fmla="*/ 9 w 135"/>
              <a:gd name="T21" fmla="*/ 111 h 142"/>
              <a:gd name="T22" fmla="*/ 3 w 135"/>
              <a:gd name="T23" fmla="*/ 101 h 142"/>
              <a:gd name="T24" fmla="*/ 8 w 135"/>
              <a:gd name="T25" fmla="*/ 85 h 142"/>
              <a:gd name="T26" fmla="*/ 32 w 135"/>
              <a:gd name="T27" fmla="*/ 71 h 142"/>
              <a:gd name="T28" fmla="*/ 8 w 135"/>
              <a:gd name="T29" fmla="*/ 57 h 142"/>
              <a:gd name="T30" fmla="*/ 3 w 135"/>
              <a:gd name="T31" fmla="*/ 40 h 142"/>
              <a:gd name="T32" fmla="*/ 9 w 135"/>
              <a:gd name="T33" fmla="*/ 30 h 142"/>
              <a:gd name="T34" fmla="*/ 25 w 135"/>
              <a:gd name="T35" fmla="*/ 26 h 142"/>
              <a:gd name="T36" fmla="*/ 50 w 135"/>
              <a:gd name="T37" fmla="*/ 40 h 142"/>
              <a:gd name="T38" fmla="*/ 50 w 135"/>
              <a:gd name="T39" fmla="*/ 12 h 142"/>
              <a:gd name="T40" fmla="*/ 62 w 135"/>
              <a:gd name="T41" fmla="*/ 0 h 142"/>
              <a:gd name="T42" fmla="*/ 74 w 135"/>
              <a:gd name="T43" fmla="*/ 0 h 142"/>
              <a:gd name="T44" fmla="*/ 85 w 135"/>
              <a:gd name="T45" fmla="*/ 12 h 142"/>
              <a:gd name="T46" fmla="*/ 85 w 135"/>
              <a:gd name="T47" fmla="*/ 40 h 142"/>
              <a:gd name="T48" fmla="*/ 110 w 135"/>
              <a:gd name="T49" fmla="*/ 26 h 142"/>
              <a:gd name="T50" fmla="*/ 126 w 135"/>
              <a:gd name="T51" fmla="*/ 30 h 142"/>
              <a:gd name="T52" fmla="*/ 132 w 135"/>
              <a:gd name="T53" fmla="*/ 40 h 142"/>
              <a:gd name="T54" fmla="*/ 128 w 135"/>
              <a:gd name="T55" fmla="*/ 57 h 142"/>
              <a:gd name="T56" fmla="*/ 103 w 135"/>
              <a:gd name="T57" fmla="*/ 71 h 142"/>
              <a:gd name="T58" fmla="*/ 128 w 135"/>
              <a:gd name="T59" fmla="*/ 85 h 142"/>
              <a:gd name="T60" fmla="*/ 132 w 135"/>
              <a:gd name="T61" fmla="*/ 10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5" h="142">
                <a:moveTo>
                  <a:pt x="132" y="101"/>
                </a:moveTo>
                <a:cubicBezTo>
                  <a:pt x="126" y="111"/>
                  <a:pt x="126" y="111"/>
                  <a:pt x="126" y="111"/>
                </a:cubicBezTo>
                <a:cubicBezTo>
                  <a:pt x="123" y="117"/>
                  <a:pt x="116" y="119"/>
                  <a:pt x="110" y="116"/>
                </a:cubicBezTo>
                <a:cubicBezTo>
                  <a:pt x="85" y="102"/>
                  <a:pt x="85" y="102"/>
                  <a:pt x="85" y="102"/>
                </a:cubicBezTo>
                <a:cubicBezTo>
                  <a:pt x="85" y="130"/>
                  <a:pt x="85" y="130"/>
                  <a:pt x="85" y="130"/>
                </a:cubicBezTo>
                <a:cubicBezTo>
                  <a:pt x="85" y="136"/>
                  <a:pt x="80" y="142"/>
                  <a:pt x="74" y="142"/>
                </a:cubicBezTo>
                <a:cubicBezTo>
                  <a:pt x="62" y="142"/>
                  <a:pt x="62" y="142"/>
                  <a:pt x="62" y="142"/>
                </a:cubicBezTo>
                <a:cubicBezTo>
                  <a:pt x="55" y="142"/>
                  <a:pt x="50" y="136"/>
                  <a:pt x="50" y="130"/>
                </a:cubicBezTo>
                <a:cubicBezTo>
                  <a:pt x="50" y="102"/>
                  <a:pt x="50" y="102"/>
                  <a:pt x="50" y="102"/>
                </a:cubicBezTo>
                <a:cubicBezTo>
                  <a:pt x="25" y="116"/>
                  <a:pt x="25" y="116"/>
                  <a:pt x="25" y="116"/>
                </a:cubicBezTo>
                <a:cubicBezTo>
                  <a:pt x="20" y="119"/>
                  <a:pt x="12" y="117"/>
                  <a:pt x="9" y="111"/>
                </a:cubicBezTo>
                <a:cubicBezTo>
                  <a:pt x="3" y="101"/>
                  <a:pt x="3" y="101"/>
                  <a:pt x="3" y="101"/>
                </a:cubicBezTo>
                <a:cubicBezTo>
                  <a:pt x="0" y="96"/>
                  <a:pt x="2" y="88"/>
                  <a:pt x="8" y="85"/>
                </a:cubicBezTo>
                <a:cubicBezTo>
                  <a:pt x="32" y="71"/>
                  <a:pt x="32" y="71"/>
                  <a:pt x="32" y="71"/>
                </a:cubicBezTo>
                <a:cubicBezTo>
                  <a:pt x="8" y="57"/>
                  <a:pt x="8" y="57"/>
                  <a:pt x="8" y="57"/>
                </a:cubicBezTo>
                <a:cubicBezTo>
                  <a:pt x="2" y="53"/>
                  <a:pt x="0" y="46"/>
                  <a:pt x="3" y="40"/>
                </a:cubicBezTo>
                <a:cubicBezTo>
                  <a:pt x="9" y="30"/>
                  <a:pt x="9" y="30"/>
                  <a:pt x="9" y="30"/>
                </a:cubicBezTo>
                <a:cubicBezTo>
                  <a:pt x="12" y="25"/>
                  <a:pt x="20" y="23"/>
                  <a:pt x="25" y="26"/>
                </a:cubicBezTo>
                <a:cubicBezTo>
                  <a:pt x="50" y="40"/>
                  <a:pt x="50" y="40"/>
                  <a:pt x="50" y="40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5"/>
                  <a:pt x="55" y="0"/>
                  <a:pt x="62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80" y="0"/>
                  <a:pt x="85" y="5"/>
                  <a:pt x="85" y="12"/>
                </a:cubicBezTo>
                <a:cubicBezTo>
                  <a:pt x="85" y="40"/>
                  <a:pt x="85" y="40"/>
                  <a:pt x="85" y="40"/>
                </a:cubicBezTo>
                <a:cubicBezTo>
                  <a:pt x="110" y="26"/>
                  <a:pt x="110" y="26"/>
                  <a:pt x="110" y="26"/>
                </a:cubicBezTo>
                <a:cubicBezTo>
                  <a:pt x="116" y="23"/>
                  <a:pt x="123" y="25"/>
                  <a:pt x="126" y="30"/>
                </a:cubicBezTo>
                <a:cubicBezTo>
                  <a:pt x="132" y="40"/>
                  <a:pt x="132" y="40"/>
                  <a:pt x="132" y="40"/>
                </a:cubicBezTo>
                <a:cubicBezTo>
                  <a:pt x="135" y="46"/>
                  <a:pt x="133" y="53"/>
                  <a:pt x="128" y="57"/>
                </a:cubicBezTo>
                <a:cubicBezTo>
                  <a:pt x="103" y="71"/>
                  <a:pt x="103" y="71"/>
                  <a:pt x="103" y="71"/>
                </a:cubicBezTo>
                <a:cubicBezTo>
                  <a:pt x="128" y="85"/>
                  <a:pt x="128" y="85"/>
                  <a:pt x="128" y="85"/>
                </a:cubicBezTo>
                <a:cubicBezTo>
                  <a:pt x="133" y="88"/>
                  <a:pt x="135" y="96"/>
                  <a:pt x="132" y="10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Freeform 9"/>
          <p:cNvSpPr>
            <a:spLocks noEditPoints="1"/>
          </p:cNvSpPr>
          <p:nvPr/>
        </p:nvSpPr>
        <p:spPr bwMode="auto">
          <a:xfrm>
            <a:off x="1442667" y="1579028"/>
            <a:ext cx="165454" cy="164264"/>
          </a:xfrm>
          <a:custGeom>
            <a:avLst/>
            <a:gdLst>
              <a:gd name="T0" fmla="*/ 104 w 142"/>
              <a:gd name="T1" fmla="*/ 111 h 142"/>
              <a:gd name="T2" fmla="*/ 101 w 142"/>
              <a:gd name="T3" fmla="*/ 111 h 142"/>
              <a:gd name="T4" fmla="*/ 88 w 142"/>
              <a:gd name="T5" fmla="*/ 106 h 142"/>
              <a:gd name="T6" fmla="*/ 85 w 142"/>
              <a:gd name="T7" fmla="*/ 98 h 142"/>
              <a:gd name="T8" fmla="*/ 57 w 142"/>
              <a:gd name="T9" fmla="*/ 113 h 142"/>
              <a:gd name="T10" fmla="*/ 26 w 142"/>
              <a:gd name="T11" fmla="*/ 79 h 142"/>
              <a:gd name="T12" fmla="*/ 71 w 142"/>
              <a:gd name="T13" fmla="*/ 26 h 142"/>
              <a:gd name="T14" fmla="*/ 95 w 142"/>
              <a:gd name="T15" fmla="*/ 38 h 142"/>
              <a:gd name="T16" fmla="*/ 95 w 142"/>
              <a:gd name="T17" fmla="*/ 36 h 142"/>
              <a:gd name="T18" fmla="*/ 96 w 142"/>
              <a:gd name="T19" fmla="*/ 31 h 142"/>
              <a:gd name="T20" fmla="*/ 98 w 142"/>
              <a:gd name="T21" fmla="*/ 29 h 142"/>
              <a:gd name="T22" fmla="*/ 109 w 142"/>
              <a:gd name="T23" fmla="*/ 29 h 142"/>
              <a:gd name="T24" fmla="*/ 110 w 142"/>
              <a:gd name="T25" fmla="*/ 30 h 142"/>
              <a:gd name="T26" fmla="*/ 110 w 142"/>
              <a:gd name="T27" fmla="*/ 32 h 142"/>
              <a:gd name="T28" fmla="*/ 99 w 142"/>
              <a:gd name="T29" fmla="*/ 89 h 142"/>
              <a:gd name="T30" fmla="*/ 98 w 142"/>
              <a:gd name="T31" fmla="*/ 93 h 142"/>
              <a:gd name="T32" fmla="*/ 104 w 142"/>
              <a:gd name="T33" fmla="*/ 99 h 142"/>
              <a:gd name="T34" fmla="*/ 130 w 142"/>
              <a:gd name="T35" fmla="*/ 71 h 142"/>
              <a:gd name="T36" fmla="*/ 71 w 142"/>
              <a:gd name="T37" fmla="*/ 12 h 142"/>
              <a:gd name="T38" fmla="*/ 12 w 142"/>
              <a:gd name="T39" fmla="*/ 71 h 142"/>
              <a:gd name="T40" fmla="*/ 71 w 142"/>
              <a:gd name="T41" fmla="*/ 130 h 142"/>
              <a:gd name="T42" fmla="*/ 109 w 142"/>
              <a:gd name="T43" fmla="*/ 117 h 142"/>
              <a:gd name="T44" fmla="*/ 113 w 142"/>
              <a:gd name="T45" fmla="*/ 117 h 142"/>
              <a:gd name="T46" fmla="*/ 117 w 142"/>
              <a:gd name="T47" fmla="*/ 122 h 142"/>
              <a:gd name="T48" fmla="*/ 117 w 142"/>
              <a:gd name="T49" fmla="*/ 124 h 142"/>
              <a:gd name="T50" fmla="*/ 116 w 142"/>
              <a:gd name="T51" fmla="*/ 126 h 142"/>
              <a:gd name="T52" fmla="*/ 71 w 142"/>
              <a:gd name="T53" fmla="*/ 142 h 142"/>
              <a:gd name="T54" fmla="*/ 0 w 142"/>
              <a:gd name="T55" fmla="*/ 71 h 142"/>
              <a:gd name="T56" fmla="*/ 71 w 142"/>
              <a:gd name="T57" fmla="*/ 0 h 142"/>
              <a:gd name="T58" fmla="*/ 142 w 142"/>
              <a:gd name="T59" fmla="*/ 71 h 142"/>
              <a:gd name="T60" fmla="*/ 104 w 142"/>
              <a:gd name="T61" fmla="*/ 111 h 142"/>
              <a:gd name="T62" fmla="*/ 71 w 142"/>
              <a:gd name="T63" fmla="*/ 38 h 142"/>
              <a:gd name="T64" fmla="*/ 40 w 142"/>
              <a:gd name="T65" fmla="*/ 78 h 142"/>
              <a:gd name="T66" fmla="*/ 59 w 142"/>
              <a:gd name="T67" fmla="*/ 100 h 142"/>
              <a:gd name="T68" fmla="*/ 90 w 142"/>
              <a:gd name="T69" fmla="*/ 60 h 142"/>
              <a:gd name="T70" fmla="*/ 71 w 142"/>
              <a:gd name="T71" fmla="*/ 3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2" h="142">
                <a:moveTo>
                  <a:pt x="104" y="111"/>
                </a:moveTo>
                <a:cubicBezTo>
                  <a:pt x="103" y="111"/>
                  <a:pt x="102" y="111"/>
                  <a:pt x="101" y="111"/>
                </a:cubicBezTo>
                <a:cubicBezTo>
                  <a:pt x="95" y="111"/>
                  <a:pt x="91" y="109"/>
                  <a:pt x="88" y="106"/>
                </a:cubicBezTo>
                <a:cubicBezTo>
                  <a:pt x="86" y="104"/>
                  <a:pt x="85" y="102"/>
                  <a:pt x="85" y="98"/>
                </a:cubicBezTo>
                <a:cubicBezTo>
                  <a:pt x="79" y="106"/>
                  <a:pt x="69" y="113"/>
                  <a:pt x="57" y="113"/>
                </a:cubicBezTo>
                <a:cubicBezTo>
                  <a:pt x="37" y="113"/>
                  <a:pt x="26" y="100"/>
                  <a:pt x="26" y="79"/>
                </a:cubicBezTo>
                <a:cubicBezTo>
                  <a:pt x="26" y="50"/>
                  <a:pt x="46" y="26"/>
                  <a:pt x="71" y="26"/>
                </a:cubicBezTo>
                <a:cubicBezTo>
                  <a:pt x="82" y="26"/>
                  <a:pt x="90" y="30"/>
                  <a:pt x="95" y="38"/>
                </a:cubicBezTo>
                <a:cubicBezTo>
                  <a:pt x="95" y="36"/>
                  <a:pt x="95" y="36"/>
                  <a:pt x="95" y="36"/>
                </a:cubicBezTo>
                <a:cubicBezTo>
                  <a:pt x="96" y="31"/>
                  <a:pt x="96" y="31"/>
                  <a:pt x="96" y="31"/>
                </a:cubicBezTo>
                <a:cubicBezTo>
                  <a:pt x="96" y="30"/>
                  <a:pt x="97" y="29"/>
                  <a:pt x="98" y="29"/>
                </a:cubicBezTo>
                <a:cubicBezTo>
                  <a:pt x="109" y="29"/>
                  <a:pt x="109" y="29"/>
                  <a:pt x="109" y="29"/>
                </a:cubicBezTo>
                <a:cubicBezTo>
                  <a:pt x="109" y="29"/>
                  <a:pt x="109" y="30"/>
                  <a:pt x="110" y="30"/>
                </a:cubicBezTo>
                <a:cubicBezTo>
                  <a:pt x="110" y="31"/>
                  <a:pt x="110" y="32"/>
                  <a:pt x="110" y="32"/>
                </a:cubicBezTo>
                <a:cubicBezTo>
                  <a:pt x="99" y="89"/>
                  <a:pt x="99" y="89"/>
                  <a:pt x="99" y="89"/>
                </a:cubicBezTo>
                <a:cubicBezTo>
                  <a:pt x="99" y="90"/>
                  <a:pt x="98" y="92"/>
                  <a:pt x="98" y="93"/>
                </a:cubicBezTo>
                <a:cubicBezTo>
                  <a:pt x="98" y="98"/>
                  <a:pt x="100" y="99"/>
                  <a:pt x="104" y="99"/>
                </a:cubicBezTo>
                <a:cubicBezTo>
                  <a:pt x="110" y="99"/>
                  <a:pt x="130" y="96"/>
                  <a:pt x="130" y="71"/>
                </a:cubicBezTo>
                <a:cubicBezTo>
                  <a:pt x="130" y="35"/>
                  <a:pt x="107" y="12"/>
                  <a:pt x="71" y="12"/>
                </a:cubicBezTo>
                <a:cubicBezTo>
                  <a:pt x="39" y="12"/>
                  <a:pt x="12" y="38"/>
                  <a:pt x="12" y="71"/>
                </a:cubicBezTo>
                <a:cubicBezTo>
                  <a:pt x="12" y="103"/>
                  <a:pt x="39" y="130"/>
                  <a:pt x="71" y="130"/>
                </a:cubicBezTo>
                <a:cubicBezTo>
                  <a:pt x="85" y="130"/>
                  <a:pt x="98" y="125"/>
                  <a:pt x="109" y="117"/>
                </a:cubicBezTo>
                <a:cubicBezTo>
                  <a:pt x="110" y="116"/>
                  <a:pt x="112" y="116"/>
                  <a:pt x="113" y="117"/>
                </a:cubicBezTo>
                <a:cubicBezTo>
                  <a:pt x="117" y="122"/>
                  <a:pt x="117" y="122"/>
                  <a:pt x="117" y="122"/>
                </a:cubicBezTo>
                <a:cubicBezTo>
                  <a:pt x="117" y="122"/>
                  <a:pt x="117" y="123"/>
                  <a:pt x="117" y="124"/>
                </a:cubicBezTo>
                <a:cubicBezTo>
                  <a:pt x="117" y="125"/>
                  <a:pt x="117" y="125"/>
                  <a:pt x="116" y="126"/>
                </a:cubicBezTo>
                <a:cubicBezTo>
                  <a:pt x="104" y="136"/>
                  <a:pt x="88" y="142"/>
                  <a:pt x="71" y="142"/>
                </a:cubicBez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4" y="0"/>
                  <a:pt x="142" y="28"/>
                  <a:pt x="142" y="71"/>
                </a:cubicBezTo>
                <a:cubicBezTo>
                  <a:pt x="142" y="100"/>
                  <a:pt x="122" y="110"/>
                  <a:pt x="104" y="111"/>
                </a:cubicBezTo>
                <a:close/>
                <a:moveTo>
                  <a:pt x="71" y="38"/>
                </a:moveTo>
                <a:cubicBezTo>
                  <a:pt x="56" y="38"/>
                  <a:pt x="40" y="54"/>
                  <a:pt x="40" y="78"/>
                </a:cubicBezTo>
                <a:cubicBezTo>
                  <a:pt x="40" y="92"/>
                  <a:pt x="47" y="100"/>
                  <a:pt x="59" y="100"/>
                </a:cubicBezTo>
                <a:cubicBezTo>
                  <a:pt x="77" y="100"/>
                  <a:pt x="90" y="79"/>
                  <a:pt x="90" y="60"/>
                </a:cubicBezTo>
                <a:cubicBezTo>
                  <a:pt x="90" y="46"/>
                  <a:pt x="83" y="38"/>
                  <a:pt x="71" y="3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Freeform 10"/>
          <p:cNvSpPr>
            <a:spLocks noEditPoints="1"/>
          </p:cNvSpPr>
          <p:nvPr/>
        </p:nvSpPr>
        <p:spPr bwMode="auto">
          <a:xfrm>
            <a:off x="1650971" y="1579028"/>
            <a:ext cx="219018" cy="171405"/>
          </a:xfrm>
          <a:custGeom>
            <a:avLst/>
            <a:gdLst>
              <a:gd name="T0" fmla="*/ 189 w 189"/>
              <a:gd name="T1" fmla="*/ 115 h 148"/>
              <a:gd name="T2" fmla="*/ 186 w 189"/>
              <a:gd name="T3" fmla="*/ 118 h 148"/>
              <a:gd name="T4" fmla="*/ 177 w 189"/>
              <a:gd name="T5" fmla="*/ 118 h 148"/>
              <a:gd name="T6" fmla="*/ 177 w 189"/>
              <a:gd name="T7" fmla="*/ 130 h 148"/>
              <a:gd name="T8" fmla="*/ 159 w 189"/>
              <a:gd name="T9" fmla="*/ 148 h 148"/>
              <a:gd name="T10" fmla="*/ 142 w 189"/>
              <a:gd name="T11" fmla="*/ 130 h 148"/>
              <a:gd name="T12" fmla="*/ 142 w 189"/>
              <a:gd name="T13" fmla="*/ 118 h 148"/>
              <a:gd name="T14" fmla="*/ 47 w 189"/>
              <a:gd name="T15" fmla="*/ 118 h 148"/>
              <a:gd name="T16" fmla="*/ 47 w 189"/>
              <a:gd name="T17" fmla="*/ 130 h 148"/>
              <a:gd name="T18" fmla="*/ 29 w 189"/>
              <a:gd name="T19" fmla="*/ 148 h 148"/>
              <a:gd name="T20" fmla="*/ 12 w 189"/>
              <a:gd name="T21" fmla="*/ 130 h 148"/>
              <a:gd name="T22" fmla="*/ 12 w 189"/>
              <a:gd name="T23" fmla="*/ 118 h 148"/>
              <a:gd name="T24" fmla="*/ 3 w 189"/>
              <a:gd name="T25" fmla="*/ 118 h 148"/>
              <a:gd name="T26" fmla="*/ 0 w 189"/>
              <a:gd name="T27" fmla="*/ 115 h 148"/>
              <a:gd name="T28" fmla="*/ 0 w 189"/>
              <a:gd name="T29" fmla="*/ 80 h 148"/>
              <a:gd name="T30" fmla="*/ 20 w 189"/>
              <a:gd name="T31" fmla="*/ 59 h 148"/>
              <a:gd name="T32" fmla="*/ 23 w 189"/>
              <a:gd name="T33" fmla="*/ 59 h 148"/>
              <a:gd name="T34" fmla="*/ 33 w 189"/>
              <a:gd name="T35" fmla="*/ 20 h 148"/>
              <a:gd name="T36" fmla="*/ 59 w 189"/>
              <a:gd name="T37" fmla="*/ 0 h 148"/>
              <a:gd name="T38" fmla="*/ 130 w 189"/>
              <a:gd name="T39" fmla="*/ 0 h 148"/>
              <a:gd name="T40" fmla="*/ 156 w 189"/>
              <a:gd name="T41" fmla="*/ 20 h 148"/>
              <a:gd name="T42" fmla="*/ 166 w 189"/>
              <a:gd name="T43" fmla="*/ 59 h 148"/>
              <a:gd name="T44" fmla="*/ 168 w 189"/>
              <a:gd name="T45" fmla="*/ 59 h 148"/>
              <a:gd name="T46" fmla="*/ 189 w 189"/>
              <a:gd name="T47" fmla="*/ 80 h 148"/>
              <a:gd name="T48" fmla="*/ 189 w 189"/>
              <a:gd name="T49" fmla="*/ 115 h 148"/>
              <a:gd name="T50" fmla="*/ 29 w 189"/>
              <a:gd name="T51" fmla="*/ 74 h 148"/>
              <a:gd name="T52" fmla="*/ 15 w 189"/>
              <a:gd name="T53" fmla="*/ 89 h 148"/>
              <a:gd name="T54" fmla="*/ 29 w 189"/>
              <a:gd name="T55" fmla="*/ 103 h 148"/>
              <a:gd name="T56" fmla="*/ 44 w 189"/>
              <a:gd name="T57" fmla="*/ 89 h 148"/>
              <a:gd name="T58" fmla="*/ 29 w 189"/>
              <a:gd name="T59" fmla="*/ 74 h 148"/>
              <a:gd name="T60" fmla="*/ 141 w 189"/>
              <a:gd name="T61" fmla="*/ 59 h 148"/>
              <a:gd name="T62" fmla="*/ 133 w 189"/>
              <a:gd name="T63" fmla="*/ 26 h 148"/>
              <a:gd name="T64" fmla="*/ 130 w 189"/>
              <a:gd name="T65" fmla="*/ 24 h 148"/>
              <a:gd name="T66" fmla="*/ 59 w 189"/>
              <a:gd name="T67" fmla="*/ 24 h 148"/>
              <a:gd name="T68" fmla="*/ 56 w 189"/>
              <a:gd name="T69" fmla="*/ 26 h 148"/>
              <a:gd name="T70" fmla="*/ 47 w 189"/>
              <a:gd name="T71" fmla="*/ 59 h 148"/>
              <a:gd name="T72" fmla="*/ 141 w 189"/>
              <a:gd name="T73" fmla="*/ 59 h 148"/>
              <a:gd name="T74" fmla="*/ 159 w 189"/>
              <a:gd name="T75" fmla="*/ 74 h 148"/>
              <a:gd name="T76" fmla="*/ 145 w 189"/>
              <a:gd name="T77" fmla="*/ 89 h 148"/>
              <a:gd name="T78" fmla="*/ 159 w 189"/>
              <a:gd name="T79" fmla="*/ 103 h 148"/>
              <a:gd name="T80" fmla="*/ 174 w 189"/>
              <a:gd name="T81" fmla="*/ 89 h 148"/>
              <a:gd name="T82" fmla="*/ 159 w 189"/>
              <a:gd name="T83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89" h="148">
                <a:moveTo>
                  <a:pt x="189" y="115"/>
                </a:moveTo>
                <a:cubicBezTo>
                  <a:pt x="189" y="117"/>
                  <a:pt x="188" y="118"/>
                  <a:pt x="186" y="118"/>
                </a:cubicBezTo>
                <a:cubicBezTo>
                  <a:pt x="177" y="118"/>
                  <a:pt x="177" y="118"/>
                  <a:pt x="177" y="118"/>
                </a:cubicBezTo>
                <a:cubicBezTo>
                  <a:pt x="177" y="130"/>
                  <a:pt x="177" y="130"/>
                  <a:pt x="177" y="130"/>
                </a:cubicBezTo>
                <a:cubicBezTo>
                  <a:pt x="177" y="140"/>
                  <a:pt x="169" y="148"/>
                  <a:pt x="159" y="148"/>
                </a:cubicBezTo>
                <a:cubicBezTo>
                  <a:pt x="150" y="148"/>
                  <a:pt x="142" y="140"/>
                  <a:pt x="142" y="130"/>
                </a:cubicBezTo>
                <a:cubicBezTo>
                  <a:pt x="142" y="118"/>
                  <a:pt x="142" y="118"/>
                  <a:pt x="142" y="118"/>
                </a:cubicBezTo>
                <a:cubicBezTo>
                  <a:pt x="47" y="118"/>
                  <a:pt x="47" y="118"/>
                  <a:pt x="47" y="118"/>
                </a:cubicBezTo>
                <a:cubicBezTo>
                  <a:pt x="47" y="130"/>
                  <a:pt x="47" y="130"/>
                  <a:pt x="47" y="130"/>
                </a:cubicBezTo>
                <a:cubicBezTo>
                  <a:pt x="47" y="140"/>
                  <a:pt x="39" y="148"/>
                  <a:pt x="29" y="148"/>
                </a:cubicBezTo>
                <a:cubicBezTo>
                  <a:pt x="20" y="148"/>
                  <a:pt x="12" y="140"/>
                  <a:pt x="12" y="130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3" y="118"/>
                  <a:pt x="3" y="118"/>
                  <a:pt x="3" y="118"/>
                </a:cubicBezTo>
                <a:cubicBezTo>
                  <a:pt x="1" y="118"/>
                  <a:pt x="0" y="117"/>
                  <a:pt x="0" y="115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68"/>
                  <a:pt x="9" y="59"/>
                  <a:pt x="20" y="59"/>
                </a:cubicBezTo>
                <a:cubicBezTo>
                  <a:pt x="23" y="59"/>
                  <a:pt x="23" y="59"/>
                  <a:pt x="23" y="59"/>
                </a:cubicBezTo>
                <a:cubicBezTo>
                  <a:pt x="33" y="20"/>
                  <a:pt x="33" y="20"/>
                  <a:pt x="33" y="20"/>
                </a:cubicBezTo>
                <a:cubicBezTo>
                  <a:pt x="36" y="9"/>
                  <a:pt x="47" y="0"/>
                  <a:pt x="59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42" y="0"/>
                  <a:pt x="153" y="9"/>
                  <a:pt x="156" y="20"/>
                </a:cubicBezTo>
                <a:cubicBezTo>
                  <a:pt x="166" y="59"/>
                  <a:pt x="166" y="59"/>
                  <a:pt x="166" y="59"/>
                </a:cubicBezTo>
                <a:cubicBezTo>
                  <a:pt x="168" y="59"/>
                  <a:pt x="168" y="59"/>
                  <a:pt x="168" y="59"/>
                </a:cubicBezTo>
                <a:cubicBezTo>
                  <a:pt x="180" y="59"/>
                  <a:pt x="189" y="68"/>
                  <a:pt x="189" y="80"/>
                </a:cubicBezTo>
                <a:lnTo>
                  <a:pt x="189" y="115"/>
                </a:lnTo>
                <a:close/>
                <a:moveTo>
                  <a:pt x="29" y="74"/>
                </a:moveTo>
                <a:cubicBezTo>
                  <a:pt x="21" y="74"/>
                  <a:pt x="15" y="80"/>
                  <a:pt x="15" y="89"/>
                </a:cubicBezTo>
                <a:cubicBezTo>
                  <a:pt x="15" y="97"/>
                  <a:pt x="21" y="103"/>
                  <a:pt x="29" y="103"/>
                </a:cubicBezTo>
                <a:cubicBezTo>
                  <a:pt x="37" y="103"/>
                  <a:pt x="44" y="97"/>
                  <a:pt x="44" y="89"/>
                </a:cubicBezTo>
                <a:cubicBezTo>
                  <a:pt x="44" y="80"/>
                  <a:pt x="37" y="74"/>
                  <a:pt x="29" y="74"/>
                </a:cubicBezTo>
                <a:close/>
                <a:moveTo>
                  <a:pt x="141" y="59"/>
                </a:moveTo>
                <a:cubicBezTo>
                  <a:pt x="133" y="26"/>
                  <a:pt x="133" y="26"/>
                  <a:pt x="133" y="26"/>
                </a:cubicBezTo>
                <a:cubicBezTo>
                  <a:pt x="133" y="25"/>
                  <a:pt x="131" y="24"/>
                  <a:pt x="130" y="24"/>
                </a:cubicBezTo>
                <a:cubicBezTo>
                  <a:pt x="59" y="24"/>
                  <a:pt x="59" y="24"/>
                  <a:pt x="59" y="24"/>
                </a:cubicBezTo>
                <a:cubicBezTo>
                  <a:pt x="58" y="24"/>
                  <a:pt x="56" y="25"/>
                  <a:pt x="56" y="26"/>
                </a:cubicBezTo>
                <a:cubicBezTo>
                  <a:pt x="47" y="59"/>
                  <a:pt x="47" y="59"/>
                  <a:pt x="47" y="59"/>
                </a:cubicBezTo>
                <a:lnTo>
                  <a:pt x="141" y="59"/>
                </a:lnTo>
                <a:close/>
                <a:moveTo>
                  <a:pt x="159" y="74"/>
                </a:moveTo>
                <a:cubicBezTo>
                  <a:pt x="151" y="74"/>
                  <a:pt x="145" y="80"/>
                  <a:pt x="145" y="89"/>
                </a:cubicBezTo>
                <a:cubicBezTo>
                  <a:pt x="145" y="97"/>
                  <a:pt x="151" y="103"/>
                  <a:pt x="159" y="103"/>
                </a:cubicBezTo>
                <a:cubicBezTo>
                  <a:pt x="168" y="103"/>
                  <a:pt x="174" y="97"/>
                  <a:pt x="174" y="89"/>
                </a:cubicBezTo>
                <a:cubicBezTo>
                  <a:pt x="174" y="80"/>
                  <a:pt x="168" y="74"/>
                  <a:pt x="159" y="7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Freeform 11"/>
          <p:cNvSpPr/>
          <p:nvPr/>
        </p:nvSpPr>
        <p:spPr bwMode="auto">
          <a:xfrm>
            <a:off x="1927125" y="1577838"/>
            <a:ext cx="165454" cy="166645"/>
          </a:xfrm>
          <a:custGeom>
            <a:avLst/>
            <a:gdLst>
              <a:gd name="T0" fmla="*/ 143 w 143"/>
              <a:gd name="T1" fmla="*/ 4 h 144"/>
              <a:gd name="T2" fmla="*/ 143 w 143"/>
              <a:gd name="T3" fmla="*/ 140 h 144"/>
              <a:gd name="T4" fmla="*/ 138 w 143"/>
              <a:gd name="T5" fmla="*/ 142 h 144"/>
              <a:gd name="T6" fmla="*/ 73 w 143"/>
              <a:gd name="T7" fmla="*/ 76 h 144"/>
              <a:gd name="T8" fmla="*/ 72 w 143"/>
              <a:gd name="T9" fmla="*/ 74 h 144"/>
              <a:gd name="T10" fmla="*/ 72 w 143"/>
              <a:gd name="T11" fmla="*/ 140 h 144"/>
              <a:gd name="T12" fmla="*/ 68 w 143"/>
              <a:gd name="T13" fmla="*/ 142 h 144"/>
              <a:gd name="T14" fmla="*/ 2 w 143"/>
              <a:gd name="T15" fmla="*/ 76 h 144"/>
              <a:gd name="T16" fmla="*/ 2 w 143"/>
              <a:gd name="T17" fmla="*/ 68 h 144"/>
              <a:gd name="T18" fmla="*/ 68 w 143"/>
              <a:gd name="T19" fmla="*/ 2 h 144"/>
              <a:gd name="T20" fmla="*/ 72 w 143"/>
              <a:gd name="T21" fmla="*/ 4 h 144"/>
              <a:gd name="T22" fmla="*/ 72 w 143"/>
              <a:gd name="T23" fmla="*/ 69 h 144"/>
              <a:gd name="T24" fmla="*/ 73 w 143"/>
              <a:gd name="T25" fmla="*/ 68 h 144"/>
              <a:gd name="T26" fmla="*/ 138 w 143"/>
              <a:gd name="T27" fmla="*/ 2 h 144"/>
              <a:gd name="T28" fmla="*/ 143 w 143"/>
              <a:gd name="T29" fmla="*/ 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3" h="144">
                <a:moveTo>
                  <a:pt x="143" y="4"/>
                </a:moveTo>
                <a:cubicBezTo>
                  <a:pt x="143" y="140"/>
                  <a:pt x="143" y="140"/>
                  <a:pt x="143" y="140"/>
                </a:cubicBezTo>
                <a:cubicBezTo>
                  <a:pt x="143" y="143"/>
                  <a:pt x="141" y="144"/>
                  <a:pt x="138" y="142"/>
                </a:cubicBezTo>
                <a:cubicBezTo>
                  <a:pt x="73" y="76"/>
                  <a:pt x="73" y="76"/>
                  <a:pt x="73" y="76"/>
                </a:cubicBezTo>
                <a:cubicBezTo>
                  <a:pt x="72" y="75"/>
                  <a:pt x="72" y="75"/>
                  <a:pt x="72" y="74"/>
                </a:cubicBezTo>
                <a:cubicBezTo>
                  <a:pt x="72" y="140"/>
                  <a:pt x="72" y="140"/>
                  <a:pt x="72" y="140"/>
                </a:cubicBezTo>
                <a:cubicBezTo>
                  <a:pt x="72" y="143"/>
                  <a:pt x="70" y="144"/>
                  <a:pt x="68" y="142"/>
                </a:cubicBezTo>
                <a:cubicBezTo>
                  <a:pt x="2" y="76"/>
                  <a:pt x="2" y="76"/>
                  <a:pt x="2" y="76"/>
                </a:cubicBezTo>
                <a:cubicBezTo>
                  <a:pt x="0" y="74"/>
                  <a:pt x="0" y="70"/>
                  <a:pt x="2" y="68"/>
                </a:cubicBezTo>
                <a:cubicBezTo>
                  <a:pt x="68" y="2"/>
                  <a:pt x="68" y="2"/>
                  <a:pt x="68" y="2"/>
                </a:cubicBezTo>
                <a:cubicBezTo>
                  <a:pt x="70" y="0"/>
                  <a:pt x="72" y="1"/>
                  <a:pt x="72" y="4"/>
                </a:cubicBezTo>
                <a:cubicBezTo>
                  <a:pt x="72" y="69"/>
                  <a:pt x="72" y="69"/>
                  <a:pt x="72" y="69"/>
                </a:cubicBezTo>
                <a:cubicBezTo>
                  <a:pt x="72" y="69"/>
                  <a:pt x="72" y="68"/>
                  <a:pt x="73" y="68"/>
                </a:cubicBezTo>
                <a:cubicBezTo>
                  <a:pt x="138" y="2"/>
                  <a:pt x="138" y="2"/>
                  <a:pt x="138" y="2"/>
                </a:cubicBezTo>
                <a:cubicBezTo>
                  <a:pt x="141" y="0"/>
                  <a:pt x="143" y="1"/>
                  <a:pt x="143" y="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Freeform 12"/>
          <p:cNvSpPr>
            <a:spLocks noEditPoints="1"/>
          </p:cNvSpPr>
          <p:nvPr/>
        </p:nvSpPr>
        <p:spPr bwMode="auto">
          <a:xfrm>
            <a:off x="2134239" y="1577839"/>
            <a:ext cx="165454" cy="165454"/>
          </a:xfrm>
          <a:custGeom>
            <a:avLst/>
            <a:gdLst>
              <a:gd name="T0" fmla="*/ 71 w 142"/>
              <a:gd name="T1" fmla="*/ 143 h 143"/>
              <a:gd name="T2" fmla="*/ 0 w 142"/>
              <a:gd name="T3" fmla="*/ 72 h 143"/>
              <a:gd name="T4" fmla="*/ 71 w 142"/>
              <a:gd name="T5" fmla="*/ 0 h 143"/>
              <a:gd name="T6" fmla="*/ 142 w 142"/>
              <a:gd name="T7" fmla="*/ 72 h 143"/>
              <a:gd name="T8" fmla="*/ 71 w 142"/>
              <a:gd name="T9" fmla="*/ 143 h 143"/>
              <a:gd name="T10" fmla="*/ 99 w 142"/>
              <a:gd name="T11" fmla="*/ 30 h 143"/>
              <a:gd name="T12" fmla="*/ 71 w 142"/>
              <a:gd name="T13" fmla="*/ 21 h 143"/>
              <a:gd name="T14" fmla="*/ 21 w 142"/>
              <a:gd name="T15" fmla="*/ 72 h 143"/>
              <a:gd name="T16" fmla="*/ 29 w 142"/>
              <a:gd name="T17" fmla="*/ 99 h 143"/>
              <a:gd name="T18" fmla="*/ 99 w 142"/>
              <a:gd name="T19" fmla="*/ 30 h 143"/>
              <a:gd name="T20" fmla="*/ 113 w 142"/>
              <a:gd name="T21" fmla="*/ 44 h 143"/>
              <a:gd name="T22" fmla="*/ 44 w 142"/>
              <a:gd name="T23" fmla="*/ 114 h 143"/>
              <a:gd name="T24" fmla="*/ 71 w 142"/>
              <a:gd name="T25" fmla="*/ 122 h 143"/>
              <a:gd name="T26" fmla="*/ 121 w 142"/>
              <a:gd name="T27" fmla="*/ 72 h 143"/>
              <a:gd name="T28" fmla="*/ 113 w 142"/>
              <a:gd name="T29" fmla="*/ 4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2" h="143">
                <a:moveTo>
                  <a:pt x="71" y="143"/>
                </a:moveTo>
                <a:cubicBezTo>
                  <a:pt x="32" y="143"/>
                  <a:pt x="0" y="111"/>
                  <a:pt x="0" y="72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2"/>
                </a:cubicBezTo>
                <a:cubicBezTo>
                  <a:pt x="142" y="111"/>
                  <a:pt x="110" y="143"/>
                  <a:pt x="71" y="143"/>
                </a:cubicBezTo>
                <a:close/>
                <a:moveTo>
                  <a:pt x="99" y="30"/>
                </a:moveTo>
                <a:cubicBezTo>
                  <a:pt x="91" y="24"/>
                  <a:pt x="81" y="21"/>
                  <a:pt x="71" y="21"/>
                </a:cubicBezTo>
                <a:cubicBezTo>
                  <a:pt x="43" y="21"/>
                  <a:pt x="21" y="44"/>
                  <a:pt x="21" y="72"/>
                </a:cubicBezTo>
                <a:cubicBezTo>
                  <a:pt x="21" y="82"/>
                  <a:pt x="24" y="91"/>
                  <a:pt x="29" y="99"/>
                </a:cubicBezTo>
                <a:lnTo>
                  <a:pt x="99" y="30"/>
                </a:lnTo>
                <a:close/>
                <a:moveTo>
                  <a:pt x="113" y="44"/>
                </a:moveTo>
                <a:cubicBezTo>
                  <a:pt x="44" y="114"/>
                  <a:pt x="44" y="114"/>
                  <a:pt x="44" y="114"/>
                </a:cubicBezTo>
                <a:cubicBezTo>
                  <a:pt x="52" y="119"/>
                  <a:pt x="61" y="122"/>
                  <a:pt x="71" y="122"/>
                </a:cubicBezTo>
                <a:cubicBezTo>
                  <a:pt x="99" y="122"/>
                  <a:pt x="121" y="99"/>
                  <a:pt x="121" y="72"/>
                </a:cubicBezTo>
                <a:cubicBezTo>
                  <a:pt x="121" y="62"/>
                  <a:pt x="119" y="52"/>
                  <a:pt x="113" y="4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Freeform 13"/>
          <p:cNvSpPr>
            <a:spLocks noEditPoints="1"/>
          </p:cNvSpPr>
          <p:nvPr/>
        </p:nvSpPr>
        <p:spPr bwMode="auto">
          <a:xfrm>
            <a:off x="2343733" y="1564745"/>
            <a:ext cx="204735" cy="192831"/>
          </a:xfrm>
          <a:custGeom>
            <a:avLst/>
            <a:gdLst>
              <a:gd name="T0" fmla="*/ 177 w 177"/>
              <a:gd name="T1" fmla="*/ 36 h 166"/>
              <a:gd name="T2" fmla="*/ 177 w 177"/>
              <a:gd name="T3" fmla="*/ 47 h 166"/>
              <a:gd name="T4" fmla="*/ 165 w 177"/>
              <a:gd name="T5" fmla="*/ 47 h 166"/>
              <a:gd name="T6" fmla="*/ 159 w 177"/>
              <a:gd name="T7" fmla="*/ 53 h 166"/>
              <a:gd name="T8" fmla="*/ 18 w 177"/>
              <a:gd name="T9" fmla="*/ 53 h 166"/>
              <a:gd name="T10" fmla="*/ 12 w 177"/>
              <a:gd name="T11" fmla="*/ 47 h 166"/>
              <a:gd name="T12" fmla="*/ 0 w 177"/>
              <a:gd name="T13" fmla="*/ 47 h 166"/>
              <a:gd name="T14" fmla="*/ 0 w 177"/>
              <a:gd name="T15" fmla="*/ 36 h 166"/>
              <a:gd name="T16" fmla="*/ 88 w 177"/>
              <a:gd name="T17" fmla="*/ 0 h 166"/>
              <a:gd name="T18" fmla="*/ 177 w 177"/>
              <a:gd name="T19" fmla="*/ 36 h 166"/>
              <a:gd name="T20" fmla="*/ 177 w 177"/>
              <a:gd name="T21" fmla="*/ 154 h 166"/>
              <a:gd name="T22" fmla="*/ 177 w 177"/>
              <a:gd name="T23" fmla="*/ 166 h 166"/>
              <a:gd name="T24" fmla="*/ 0 w 177"/>
              <a:gd name="T25" fmla="*/ 166 h 166"/>
              <a:gd name="T26" fmla="*/ 0 w 177"/>
              <a:gd name="T27" fmla="*/ 154 h 166"/>
              <a:gd name="T28" fmla="*/ 6 w 177"/>
              <a:gd name="T29" fmla="*/ 148 h 166"/>
              <a:gd name="T30" fmla="*/ 171 w 177"/>
              <a:gd name="T31" fmla="*/ 148 h 166"/>
              <a:gd name="T32" fmla="*/ 177 w 177"/>
              <a:gd name="T33" fmla="*/ 154 h 166"/>
              <a:gd name="T34" fmla="*/ 47 w 177"/>
              <a:gd name="T35" fmla="*/ 59 h 166"/>
              <a:gd name="T36" fmla="*/ 47 w 177"/>
              <a:gd name="T37" fmla="*/ 130 h 166"/>
              <a:gd name="T38" fmla="*/ 59 w 177"/>
              <a:gd name="T39" fmla="*/ 130 h 166"/>
              <a:gd name="T40" fmla="*/ 59 w 177"/>
              <a:gd name="T41" fmla="*/ 59 h 166"/>
              <a:gd name="T42" fmla="*/ 83 w 177"/>
              <a:gd name="T43" fmla="*/ 59 h 166"/>
              <a:gd name="T44" fmla="*/ 83 w 177"/>
              <a:gd name="T45" fmla="*/ 130 h 166"/>
              <a:gd name="T46" fmla="*/ 94 w 177"/>
              <a:gd name="T47" fmla="*/ 130 h 166"/>
              <a:gd name="T48" fmla="*/ 94 w 177"/>
              <a:gd name="T49" fmla="*/ 59 h 166"/>
              <a:gd name="T50" fmla="*/ 118 w 177"/>
              <a:gd name="T51" fmla="*/ 59 h 166"/>
              <a:gd name="T52" fmla="*/ 118 w 177"/>
              <a:gd name="T53" fmla="*/ 130 h 166"/>
              <a:gd name="T54" fmla="*/ 130 w 177"/>
              <a:gd name="T55" fmla="*/ 130 h 166"/>
              <a:gd name="T56" fmla="*/ 130 w 177"/>
              <a:gd name="T57" fmla="*/ 59 h 166"/>
              <a:gd name="T58" fmla="*/ 153 w 177"/>
              <a:gd name="T59" fmla="*/ 59 h 166"/>
              <a:gd name="T60" fmla="*/ 153 w 177"/>
              <a:gd name="T61" fmla="*/ 130 h 166"/>
              <a:gd name="T62" fmla="*/ 159 w 177"/>
              <a:gd name="T63" fmla="*/ 130 h 166"/>
              <a:gd name="T64" fmla="*/ 165 w 177"/>
              <a:gd name="T65" fmla="*/ 136 h 166"/>
              <a:gd name="T66" fmla="*/ 165 w 177"/>
              <a:gd name="T67" fmla="*/ 142 h 166"/>
              <a:gd name="T68" fmla="*/ 12 w 177"/>
              <a:gd name="T69" fmla="*/ 142 h 166"/>
              <a:gd name="T70" fmla="*/ 12 w 177"/>
              <a:gd name="T71" fmla="*/ 136 h 166"/>
              <a:gd name="T72" fmla="*/ 18 w 177"/>
              <a:gd name="T73" fmla="*/ 130 h 166"/>
              <a:gd name="T74" fmla="*/ 23 w 177"/>
              <a:gd name="T75" fmla="*/ 130 h 166"/>
              <a:gd name="T76" fmla="*/ 23 w 177"/>
              <a:gd name="T77" fmla="*/ 59 h 166"/>
              <a:gd name="T78" fmla="*/ 47 w 177"/>
              <a:gd name="T79" fmla="*/ 59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7" h="166">
                <a:moveTo>
                  <a:pt x="177" y="36"/>
                </a:moveTo>
                <a:cubicBezTo>
                  <a:pt x="177" y="47"/>
                  <a:pt x="177" y="47"/>
                  <a:pt x="177" y="47"/>
                </a:cubicBezTo>
                <a:cubicBezTo>
                  <a:pt x="165" y="47"/>
                  <a:pt x="165" y="47"/>
                  <a:pt x="165" y="47"/>
                </a:cubicBezTo>
                <a:cubicBezTo>
                  <a:pt x="165" y="51"/>
                  <a:pt x="162" y="53"/>
                  <a:pt x="159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14" y="53"/>
                  <a:pt x="12" y="51"/>
                  <a:pt x="12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36"/>
                  <a:pt x="0" y="36"/>
                  <a:pt x="0" y="36"/>
                </a:cubicBezTo>
                <a:cubicBezTo>
                  <a:pt x="88" y="0"/>
                  <a:pt x="88" y="0"/>
                  <a:pt x="88" y="0"/>
                </a:cubicBezTo>
                <a:lnTo>
                  <a:pt x="177" y="36"/>
                </a:lnTo>
                <a:close/>
                <a:moveTo>
                  <a:pt x="177" y="154"/>
                </a:moveTo>
                <a:cubicBezTo>
                  <a:pt x="177" y="166"/>
                  <a:pt x="177" y="166"/>
                  <a:pt x="177" y="166"/>
                </a:cubicBezTo>
                <a:cubicBezTo>
                  <a:pt x="0" y="166"/>
                  <a:pt x="0" y="166"/>
                  <a:pt x="0" y="166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51"/>
                  <a:pt x="3" y="148"/>
                  <a:pt x="6" y="148"/>
                </a:cubicBezTo>
                <a:cubicBezTo>
                  <a:pt x="171" y="148"/>
                  <a:pt x="171" y="148"/>
                  <a:pt x="171" y="148"/>
                </a:cubicBezTo>
                <a:cubicBezTo>
                  <a:pt x="174" y="148"/>
                  <a:pt x="177" y="151"/>
                  <a:pt x="177" y="154"/>
                </a:cubicBezTo>
                <a:close/>
                <a:moveTo>
                  <a:pt x="47" y="59"/>
                </a:moveTo>
                <a:cubicBezTo>
                  <a:pt x="47" y="130"/>
                  <a:pt x="47" y="130"/>
                  <a:pt x="47" y="130"/>
                </a:cubicBezTo>
                <a:cubicBezTo>
                  <a:pt x="59" y="130"/>
                  <a:pt x="59" y="130"/>
                  <a:pt x="59" y="130"/>
                </a:cubicBezTo>
                <a:cubicBezTo>
                  <a:pt x="59" y="59"/>
                  <a:pt x="59" y="59"/>
                  <a:pt x="59" y="59"/>
                </a:cubicBezTo>
                <a:cubicBezTo>
                  <a:pt x="83" y="59"/>
                  <a:pt x="83" y="59"/>
                  <a:pt x="83" y="59"/>
                </a:cubicBezTo>
                <a:cubicBezTo>
                  <a:pt x="83" y="130"/>
                  <a:pt x="83" y="130"/>
                  <a:pt x="83" y="130"/>
                </a:cubicBezTo>
                <a:cubicBezTo>
                  <a:pt x="94" y="130"/>
                  <a:pt x="94" y="130"/>
                  <a:pt x="94" y="130"/>
                </a:cubicBezTo>
                <a:cubicBezTo>
                  <a:pt x="94" y="59"/>
                  <a:pt x="94" y="59"/>
                  <a:pt x="94" y="59"/>
                </a:cubicBezTo>
                <a:cubicBezTo>
                  <a:pt x="118" y="59"/>
                  <a:pt x="118" y="59"/>
                  <a:pt x="118" y="59"/>
                </a:cubicBezTo>
                <a:cubicBezTo>
                  <a:pt x="118" y="130"/>
                  <a:pt x="118" y="130"/>
                  <a:pt x="118" y="130"/>
                </a:cubicBezTo>
                <a:cubicBezTo>
                  <a:pt x="130" y="130"/>
                  <a:pt x="130" y="130"/>
                  <a:pt x="130" y="130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53" y="59"/>
                  <a:pt x="153" y="59"/>
                  <a:pt x="153" y="59"/>
                </a:cubicBezTo>
                <a:cubicBezTo>
                  <a:pt x="153" y="130"/>
                  <a:pt x="153" y="130"/>
                  <a:pt x="153" y="130"/>
                </a:cubicBezTo>
                <a:cubicBezTo>
                  <a:pt x="159" y="130"/>
                  <a:pt x="159" y="130"/>
                  <a:pt x="159" y="130"/>
                </a:cubicBezTo>
                <a:cubicBezTo>
                  <a:pt x="162" y="130"/>
                  <a:pt x="165" y="133"/>
                  <a:pt x="165" y="136"/>
                </a:cubicBezTo>
                <a:cubicBezTo>
                  <a:pt x="165" y="142"/>
                  <a:pt x="165" y="142"/>
                  <a:pt x="165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12" y="136"/>
                  <a:pt x="12" y="136"/>
                  <a:pt x="12" y="136"/>
                </a:cubicBezTo>
                <a:cubicBezTo>
                  <a:pt x="12" y="133"/>
                  <a:pt x="14" y="130"/>
                  <a:pt x="18" y="130"/>
                </a:cubicBezTo>
                <a:cubicBezTo>
                  <a:pt x="23" y="130"/>
                  <a:pt x="23" y="130"/>
                  <a:pt x="23" y="130"/>
                </a:cubicBezTo>
                <a:cubicBezTo>
                  <a:pt x="23" y="59"/>
                  <a:pt x="23" y="59"/>
                  <a:pt x="23" y="59"/>
                </a:cubicBezTo>
                <a:lnTo>
                  <a:pt x="47" y="5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Freeform 14"/>
          <p:cNvSpPr>
            <a:spLocks noEditPoints="1"/>
          </p:cNvSpPr>
          <p:nvPr/>
        </p:nvSpPr>
        <p:spPr bwMode="auto">
          <a:xfrm>
            <a:off x="2605602" y="1579028"/>
            <a:ext cx="219018" cy="164264"/>
          </a:xfrm>
          <a:custGeom>
            <a:avLst/>
            <a:gdLst>
              <a:gd name="T0" fmla="*/ 184 w 184"/>
              <a:gd name="T1" fmla="*/ 138 h 138"/>
              <a:gd name="T2" fmla="*/ 0 w 184"/>
              <a:gd name="T3" fmla="*/ 138 h 138"/>
              <a:gd name="T4" fmla="*/ 0 w 184"/>
              <a:gd name="T5" fmla="*/ 0 h 138"/>
              <a:gd name="T6" fmla="*/ 12 w 184"/>
              <a:gd name="T7" fmla="*/ 0 h 138"/>
              <a:gd name="T8" fmla="*/ 12 w 184"/>
              <a:gd name="T9" fmla="*/ 126 h 138"/>
              <a:gd name="T10" fmla="*/ 184 w 184"/>
              <a:gd name="T11" fmla="*/ 126 h 138"/>
              <a:gd name="T12" fmla="*/ 184 w 184"/>
              <a:gd name="T13" fmla="*/ 138 h 138"/>
              <a:gd name="T14" fmla="*/ 57 w 184"/>
              <a:gd name="T15" fmla="*/ 115 h 138"/>
              <a:gd name="T16" fmla="*/ 34 w 184"/>
              <a:gd name="T17" fmla="*/ 115 h 138"/>
              <a:gd name="T18" fmla="*/ 34 w 184"/>
              <a:gd name="T19" fmla="*/ 69 h 138"/>
              <a:gd name="T20" fmla="*/ 57 w 184"/>
              <a:gd name="T21" fmla="*/ 69 h 138"/>
              <a:gd name="T22" fmla="*/ 57 w 184"/>
              <a:gd name="T23" fmla="*/ 115 h 138"/>
              <a:gd name="T24" fmla="*/ 92 w 184"/>
              <a:gd name="T25" fmla="*/ 115 h 138"/>
              <a:gd name="T26" fmla="*/ 69 w 184"/>
              <a:gd name="T27" fmla="*/ 115 h 138"/>
              <a:gd name="T28" fmla="*/ 69 w 184"/>
              <a:gd name="T29" fmla="*/ 23 h 138"/>
              <a:gd name="T30" fmla="*/ 92 w 184"/>
              <a:gd name="T31" fmla="*/ 23 h 138"/>
              <a:gd name="T32" fmla="*/ 92 w 184"/>
              <a:gd name="T33" fmla="*/ 115 h 138"/>
              <a:gd name="T34" fmla="*/ 127 w 184"/>
              <a:gd name="T35" fmla="*/ 115 h 138"/>
              <a:gd name="T36" fmla="*/ 103 w 184"/>
              <a:gd name="T37" fmla="*/ 115 h 138"/>
              <a:gd name="T38" fmla="*/ 103 w 184"/>
              <a:gd name="T39" fmla="*/ 46 h 138"/>
              <a:gd name="T40" fmla="*/ 127 w 184"/>
              <a:gd name="T41" fmla="*/ 46 h 138"/>
              <a:gd name="T42" fmla="*/ 127 w 184"/>
              <a:gd name="T43" fmla="*/ 115 h 138"/>
              <a:gd name="T44" fmla="*/ 161 w 184"/>
              <a:gd name="T45" fmla="*/ 115 h 138"/>
              <a:gd name="T46" fmla="*/ 138 w 184"/>
              <a:gd name="T47" fmla="*/ 115 h 138"/>
              <a:gd name="T48" fmla="*/ 138 w 184"/>
              <a:gd name="T49" fmla="*/ 11 h 138"/>
              <a:gd name="T50" fmla="*/ 161 w 184"/>
              <a:gd name="T51" fmla="*/ 11 h 138"/>
              <a:gd name="T52" fmla="*/ 161 w 184"/>
              <a:gd name="T53" fmla="*/ 115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4" h="138">
                <a:moveTo>
                  <a:pt x="184" y="138"/>
                </a:moveTo>
                <a:lnTo>
                  <a:pt x="0" y="138"/>
                </a:lnTo>
                <a:lnTo>
                  <a:pt x="0" y="0"/>
                </a:lnTo>
                <a:lnTo>
                  <a:pt x="12" y="0"/>
                </a:lnTo>
                <a:lnTo>
                  <a:pt x="12" y="126"/>
                </a:lnTo>
                <a:lnTo>
                  <a:pt x="184" y="126"/>
                </a:lnTo>
                <a:lnTo>
                  <a:pt x="184" y="138"/>
                </a:lnTo>
                <a:close/>
                <a:moveTo>
                  <a:pt x="57" y="115"/>
                </a:moveTo>
                <a:lnTo>
                  <a:pt x="34" y="115"/>
                </a:lnTo>
                <a:lnTo>
                  <a:pt x="34" y="69"/>
                </a:lnTo>
                <a:lnTo>
                  <a:pt x="57" y="69"/>
                </a:lnTo>
                <a:lnTo>
                  <a:pt x="57" y="115"/>
                </a:lnTo>
                <a:close/>
                <a:moveTo>
                  <a:pt x="92" y="115"/>
                </a:moveTo>
                <a:lnTo>
                  <a:pt x="69" y="115"/>
                </a:lnTo>
                <a:lnTo>
                  <a:pt x="69" y="23"/>
                </a:lnTo>
                <a:lnTo>
                  <a:pt x="92" y="23"/>
                </a:lnTo>
                <a:lnTo>
                  <a:pt x="92" y="115"/>
                </a:lnTo>
                <a:close/>
                <a:moveTo>
                  <a:pt x="127" y="115"/>
                </a:moveTo>
                <a:lnTo>
                  <a:pt x="103" y="115"/>
                </a:lnTo>
                <a:lnTo>
                  <a:pt x="103" y="46"/>
                </a:lnTo>
                <a:lnTo>
                  <a:pt x="127" y="46"/>
                </a:lnTo>
                <a:lnTo>
                  <a:pt x="127" y="115"/>
                </a:lnTo>
                <a:close/>
                <a:moveTo>
                  <a:pt x="161" y="115"/>
                </a:moveTo>
                <a:lnTo>
                  <a:pt x="138" y="115"/>
                </a:lnTo>
                <a:lnTo>
                  <a:pt x="138" y="11"/>
                </a:lnTo>
                <a:lnTo>
                  <a:pt x="161" y="11"/>
                </a:lnTo>
                <a:lnTo>
                  <a:pt x="161" y="11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Freeform 15"/>
          <p:cNvSpPr>
            <a:spLocks noEditPoints="1"/>
          </p:cNvSpPr>
          <p:nvPr/>
        </p:nvSpPr>
        <p:spPr bwMode="auto">
          <a:xfrm>
            <a:off x="2874615" y="1579028"/>
            <a:ext cx="171405" cy="149980"/>
          </a:xfrm>
          <a:custGeom>
            <a:avLst/>
            <a:gdLst>
              <a:gd name="T0" fmla="*/ 148 w 148"/>
              <a:gd name="T1" fmla="*/ 130 h 130"/>
              <a:gd name="T2" fmla="*/ 41 w 148"/>
              <a:gd name="T3" fmla="*/ 130 h 130"/>
              <a:gd name="T4" fmla="*/ 41 w 148"/>
              <a:gd name="T5" fmla="*/ 112 h 130"/>
              <a:gd name="T6" fmla="*/ 53 w 148"/>
              <a:gd name="T7" fmla="*/ 95 h 130"/>
              <a:gd name="T8" fmla="*/ 41 w 148"/>
              <a:gd name="T9" fmla="*/ 95 h 130"/>
              <a:gd name="T10" fmla="*/ 6 w 148"/>
              <a:gd name="T11" fmla="*/ 59 h 130"/>
              <a:gd name="T12" fmla="*/ 6 w 148"/>
              <a:gd name="T13" fmla="*/ 29 h 130"/>
              <a:gd name="T14" fmla="*/ 0 w 148"/>
              <a:gd name="T15" fmla="*/ 24 h 130"/>
              <a:gd name="T16" fmla="*/ 3 w 148"/>
              <a:gd name="T17" fmla="*/ 12 h 130"/>
              <a:gd name="T18" fmla="*/ 47 w 148"/>
              <a:gd name="T19" fmla="*/ 12 h 130"/>
              <a:gd name="T20" fmla="*/ 50 w 148"/>
              <a:gd name="T21" fmla="*/ 0 h 130"/>
              <a:gd name="T22" fmla="*/ 139 w 148"/>
              <a:gd name="T23" fmla="*/ 0 h 130"/>
              <a:gd name="T24" fmla="*/ 142 w 148"/>
              <a:gd name="T25" fmla="*/ 18 h 130"/>
              <a:gd name="T26" fmla="*/ 136 w 148"/>
              <a:gd name="T27" fmla="*/ 21 h 130"/>
              <a:gd name="T28" fmla="*/ 136 w 148"/>
              <a:gd name="T29" fmla="*/ 95 h 130"/>
              <a:gd name="T30" fmla="*/ 148 w 148"/>
              <a:gd name="T31" fmla="*/ 112 h 130"/>
              <a:gd name="T32" fmla="*/ 148 w 148"/>
              <a:gd name="T33" fmla="*/ 130 h 130"/>
              <a:gd name="T34" fmla="*/ 53 w 148"/>
              <a:gd name="T35" fmla="*/ 35 h 130"/>
              <a:gd name="T36" fmla="*/ 29 w 148"/>
              <a:gd name="T37" fmla="*/ 35 h 130"/>
              <a:gd name="T38" fmla="*/ 29 w 148"/>
              <a:gd name="T39" fmla="*/ 59 h 130"/>
              <a:gd name="T40" fmla="*/ 41 w 148"/>
              <a:gd name="T41" fmla="*/ 71 h 130"/>
              <a:gd name="T42" fmla="*/ 53 w 148"/>
              <a:gd name="T43" fmla="*/ 71 h 130"/>
              <a:gd name="T44" fmla="*/ 53 w 148"/>
              <a:gd name="T45" fmla="*/ 3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48" h="130">
                <a:moveTo>
                  <a:pt x="148" y="130"/>
                </a:moveTo>
                <a:cubicBezTo>
                  <a:pt x="41" y="130"/>
                  <a:pt x="41" y="130"/>
                  <a:pt x="41" y="130"/>
                </a:cubicBezTo>
                <a:cubicBezTo>
                  <a:pt x="41" y="112"/>
                  <a:pt x="41" y="112"/>
                  <a:pt x="41" y="112"/>
                </a:cubicBezTo>
                <a:cubicBezTo>
                  <a:pt x="53" y="95"/>
                  <a:pt x="53" y="95"/>
                  <a:pt x="53" y="95"/>
                </a:cubicBezTo>
                <a:cubicBezTo>
                  <a:pt x="52" y="95"/>
                  <a:pt x="42" y="95"/>
                  <a:pt x="41" y="95"/>
                </a:cubicBezTo>
                <a:cubicBezTo>
                  <a:pt x="22" y="95"/>
                  <a:pt x="6" y="79"/>
                  <a:pt x="6" y="59"/>
                </a:cubicBezTo>
                <a:cubicBezTo>
                  <a:pt x="6" y="29"/>
                  <a:pt x="6" y="29"/>
                  <a:pt x="6" y="29"/>
                </a:cubicBezTo>
                <a:cubicBezTo>
                  <a:pt x="0" y="24"/>
                  <a:pt x="0" y="24"/>
                  <a:pt x="0" y="24"/>
                </a:cubicBezTo>
                <a:cubicBezTo>
                  <a:pt x="3" y="12"/>
                  <a:pt x="3" y="12"/>
                  <a:pt x="3" y="12"/>
                </a:cubicBezTo>
                <a:cubicBezTo>
                  <a:pt x="47" y="12"/>
                  <a:pt x="47" y="12"/>
                  <a:pt x="47" y="12"/>
                </a:cubicBezTo>
                <a:cubicBezTo>
                  <a:pt x="50" y="0"/>
                  <a:pt x="50" y="0"/>
                  <a:pt x="50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2" y="18"/>
                  <a:pt x="142" y="18"/>
                  <a:pt x="142" y="18"/>
                </a:cubicBezTo>
                <a:cubicBezTo>
                  <a:pt x="136" y="21"/>
                  <a:pt x="136" y="21"/>
                  <a:pt x="136" y="21"/>
                </a:cubicBezTo>
                <a:cubicBezTo>
                  <a:pt x="136" y="95"/>
                  <a:pt x="136" y="95"/>
                  <a:pt x="136" y="95"/>
                </a:cubicBezTo>
                <a:cubicBezTo>
                  <a:pt x="148" y="112"/>
                  <a:pt x="148" y="112"/>
                  <a:pt x="148" y="112"/>
                </a:cubicBezTo>
                <a:lnTo>
                  <a:pt x="148" y="130"/>
                </a:lnTo>
                <a:close/>
                <a:moveTo>
                  <a:pt x="53" y="35"/>
                </a:moveTo>
                <a:cubicBezTo>
                  <a:pt x="29" y="35"/>
                  <a:pt x="29" y="35"/>
                  <a:pt x="29" y="35"/>
                </a:cubicBezTo>
                <a:cubicBezTo>
                  <a:pt x="29" y="47"/>
                  <a:pt x="29" y="59"/>
                  <a:pt x="29" y="59"/>
                </a:cubicBezTo>
                <a:cubicBezTo>
                  <a:pt x="29" y="66"/>
                  <a:pt x="35" y="71"/>
                  <a:pt x="41" y="71"/>
                </a:cubicBezTo>
                <a:cubicBezTo>
                  <a:pt x="48" y="71"/>
                  <a:pt x="52" y="71"/>
                  <a:pt x="53" y="71"/>
                </a:cubicBezTo>
                <a:lnTo>
                  <a:pt x="53" y="3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Freeform 16"/>
          <p:cNvSpPr>
            <a:spLocks noEditPoints="1"/>
          </p:cNvSpPr>
          <p:nvPr/>
        </p:nvSpPr>
        <p:spPr bwMode="auto">
          <a:xfrm>
            <a:off x="3143626" y="1564745"/>
            <a:ext cx="178547" cy="192831"/>
          </a:xfrm>
          <a:custGeom>
            <a:avLst/>
            <a:gdLst>
              <a:gd name="T0" fmla="*/ 142 w 154"/>
              <a:gd name="T1" fmla="*/ 142 h 166"/>
              <a:gd name="T2" fmla="*/ 100 w 154"/>
              <a:gd name="T3" fmla="*/ 142 h 166"/>
              <a:gd name="T4" fmla="*/ 77 w 154"/>
              <a:gd name="T5" fmla="*/ 166 h 166"/>
              <a:gd name="T6" fmla="*/ 53 w 154"/>
              <a:gd name="T7" fmla="*/ 142 h 166"/>
              <a:gd name="T8" fmla="*/ 12 w 154"/>
              <a:gd name="T9" fmla="*/ 142 h 166"/>
              <a:gd name="T10" fmla="*/ 0 w 154"/>
              <a:gd name="T11" fmla="*/ 130 h 166"/>
              <a:gd name="T12" fmla="*/ 29 w 154"/>
              <a:gd name="T13" fmla="*/ 53 h 166"/>
              <a:gd name="T14" fmla="*/ 69 w 154"/>
              <a:gd name="T15" fmla="*/ 13 h 166"/>
              <a:gd name="T16" fmla="*/ 68 w 154"/>
              <a:gd name="T17" fmla="*/ 9 h 166"/>
              <a:gd name="T18" fmla="*/ 77 w 154"/>
              <a:gd name="T19" fmla="*/ 0 h 166"/>
              <a:gd name="T20" fmla="*/ 86 w 154"/>
              <a:gd name="T21" fmla="*/ 9 h 166"/>
              <a:gd name="T22" fmla="*/ 85 w 154"/>
              <a:gd name="T23" fmla="*/ 13 h 166"/>
              <a:gd name="T24" fmla="*/ 124 w 154"/>
              <a:gd name="T25" fmla="*/ 53 h 166"/>
              <a:gd name="T26" fmla="*/ 154 w 154"/>
              <a:gd name="T27" fmla="*/ 130 h 166"/>
              <a:gd name="T28" fmla="*/ 142 w 154"/>
              <a:gd name="T29" fmla="*/ 142 h 166"/>
              <a:gd name="T30" fmla="*/ 77 w 154"/>
              <a:gd name="T31" fmla="*/ 155 h 166"/>
              <a:gd name="T32" fmla="*/ 63 w 154"/>
              <a:gd name="T33" fmla="*/ 142 h 166"/>
              <a:gd name="T34" fmla="*/ 62 w 154"/>
              <a:gd name="T35" fmla="*/ 141 h 166"/>
              <a:gd name="T36" fmla="*/ 61 w 154"/>
              <a:gd name="T37" fmla="*/ 142 h 166"/>
              <a:gd name="T38" fmla="*/ 77 w 154"/>
              <a:gd name="T39" fmla="*/ 158 h 166"/>
              <a:gd name="T40" fmla="*/ 78 w 154"/>
              <a:gd name="T41" fmla="*/ 157 h 166"/>
              <a:gd name="T42" fmla="*/ 77 w 154"/>
              <a:gd name="T43" fmla="*/ 155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4" h="166">
                <a:moveTo>
                  <a:pt x="142" y="142"/>
                </a:moveTo>
                <a:cubicBezTo>
                  <a:pt x="100" y="142"/>
                  <a:pt x="100" y="142"/>
                  <a:pt x="100" y="142"/>
                </a:cubicBezTo>
                <a:cubicBezTo>
                  <a:pt x="100" y="155"/>
                  <a:pt x="90" y="166"/>
                  <a:pt x="77" y="166"/>
                </a:cubicBezTo>
                <a:cubicBezTo>
                  <a:pt x="64" y="166"/>
                  <a:pt x="53" y="155"/>
                  <a:pt x="53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5" y="142"/>
                  <a:pt x="0" y="137"/>
                  <a:pt x="0" y="130"/>
                </a:cubicBezTo>
                <a:cubicBezTo>
                  <a:pt x="14" y="119"/>
                  <a:pt x="29" y="98"/>
                  <a:pt x="29" y="53"/>
                </a:cubicBezTo>
                <a:cubicBezTo>
                  <a:pt x="29" y="36"/>
                  <a:pt x="44" y="16"/>
                  <a:pt x="69" y="13"/>
                </a:cubicBezTo>
                <a:cubicBezTo>
                  <a:pt x="68" y="11"/>
                  <a:pt x="68" y="10"/>
                  <a:pt x="68" y="9"/>
                </a:cubicBezTo>
                <a:cubicBezTo>
                  <a:pt x="68" y="4"/>
                  <a:pt x="72" y="0"/>
                  <a:pt x="77" y="0"/>
                </a:cubicBezTo>
                <a:cubicBezTo>
                  <a:pt x="82" y="0"/>
                  <a:pt x="86" y="4"/>
                  <a:pt x="86" y="9"/>
                </a:cubicBezTo>
                <a:cubicBezTo>
                  <a:pt x="86" y="10"/>
                  <a:pt x="85" y="11"/>
                  <a:pt x="85" y="13"/>
                </a:cubicBezTo>
                <a:cubicBezTo>
                  <a:pt x="109" y="16"/>
                  <a:pt x="124" y="36"/>
                  <a:pt x="124" y="53"/>
                </a:cubicBezTo>
                <a:cubicBezTo>
                  <a:pt x="124" y="98"/>
                  <a:pt x="140" y="119"/>
                  <a:pt x="154" y="130"/>
                </a:cubicBezTo>
                <a:cubicBezTo>
                  <a:pt x="154" y="137"/>
                  <a:pt x="148" y="142"/>
                  <a:pt x="142" y="142"/>
                </a:cubicBezTo>
                <a:close/>
                <a:moveTo>
                  <a:pt x="77" y="155"/>
                </a:moveTo>
                <a:cubicBezTo>
                  <a:pt x="69" y="155"/>
                  <a:pt x="63" y="149"/>
                  <a:pt x="63" y="142"/>
                </a:cubicBezTo>
                <a:cubicBezTo>
                  <a:pt x="63" y="141"/>
                  <a:pt x="63" y="141"/>
                  <a:pt x="62" y="141"/>
                </a:cubicBezTo>
                <a:cubicBezTo>
                  <a:pt x="61" y="141"/>
                  <a:pt x="61" y="141"/>
                  <a:pt x="61" y="142"/>
                </a:cubicBezTo>
                <a:cubicBezTo>
                  <a:pt x="61" y="151"/>
                  <a:pt x="68" y="158"/>
                  <a:pt x="77" y="158"/>
                </a:cubicBezTo>
                <a:cubicBezTo>
                  <a:pt x="78" y="158"/>
                  <a:pt x="78" y="158"/>
                  <a:pt x="78" y="157"/>
                </a:cubicBezTo>
                <a:cubicBezTo>
                  <a:pt x="78" y="156"/>
                  <a:pt x="78" y="155"/>
                  <a:pt x="77" y="15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Freeform 17"/>
          <p:cNvSpPr>
            <a:spLocks noEditPoints="1"/>
          </p:cNvSpPr>
          <p:nvPr/>
        </p:nvSpPr>
        <p:spPr bwMode="auto">
          <a:xfrm>
            <a:off x="3378118" y="1564745"/>
            <a:ext cx="178547" cy="192831"/>
          </a:xfrm>
          <a:custGeom>
            <a:avLst/>
            <a:gdLst>
              <a:gd name="T0" fmla="*/ 142 w 154"/>
              <a:gd name="T1" fmla="*/ 142 h 166"/>
              <a:gd name="T2" fmla="*/ 101 w 154"/>
              <a:gd name="T3" fmla="*/ 142 h 166"/>
              <a:gd name="T4" fmla="*/ 77 w 154"/>
              <a:gd name="T5" fmla="*/ 166 h 166"/>
              <a:gd name="T6" fmla="*/ 53 w 154"/>
              <a:gd name="T7" fmla="*/ 142 h 166"/>
              <a:gd name="T8" fmla="*/ 12 w 154"/>
              <a:gd name="T9" fmla="*/ 142 h 166"/>
              <a:gd name="T10" fmla="*/ 0 w 154"/>
              <a:gd name="T11" fmla="*/ 130 h 166"/>
              <a:gd name="T12" fmla="*/ 30 w 154"/>
              <a:gd name="T13" fmla="*/ 53 h 166"/>
              <a:gd name="T14" fmla="*/ 69 w 154"/>
              <a:gd name="T15" fmla="*/ 13 h 166"/>
              <a:gd name="T16" fmla="*/ 68 w 154"/>
              <a:gd name="T17" fmla="*/ 9 h 166"/>
              <a:gd name="T18" fmla="*/ 77 w 154"/>
              <a:gd name="T19" fmla="*/ 0 h 166"/>
              <a:gd name="T20" fmla="*/ 86 w 154"/>
              <a:gd name="T21" fmla="*/ 9 h 166"/>
              <a:gd name="T22" fmla="*/ 85 w 154"/>
              <a:gd name="T23" fmla="*/ 13 h 166"/>
              <a:gd name="T24" fmla="*/ 124 w 154"/>
              <a:gd name="T25" fmla="*/ 53 h 166"/>
              <a:gd name="T26" fmla="*/ 154 w 154"/>
              <a:gd name="T27" fmla="*/ 130 h 166"/>
              <a:gd name="T28" fmla="*/ 142 w 154"/>
              <a:gd name="T29" fmla="*/ 142 h 166"/>
              <a:gd name="T30" fmla="*/ 137 w 154"/>
              <a:gd name="T31" fmla="*/ 130 h 166"/>
              <a:gd name="T32" fmla="*/ 113 w 154"/>
              <a:gd name="T33" fmla="*/ 53 h 166"/>
              <a:gd name="T34" fmla="*/ 77 w 154"/>
              <a:gd name="T35" fmla="*/ 24 h 166"/>
              <a:gd name="T36" fmla="*/ 42 w 154"/>
              <a:gd name="T37" fmla="*/ 53 h 166"/>
              <a:gd name="T38" fmla="*/ 17 w 154"/>
              <a:gd name="T39" fmla="*/ 130 h 166"/>
              <a:gd name="T40" fmla="*/ 137 w 154"/>
              <a:gd name="T41" fmla="*/ 130 h 166"/>
              <a:gd name="T42" fmla="*/ 77 w 154"/>
              <a:gd name="T43" fmla="*/ 155 h 166"/>
              <a:gd name="T44" fmla="*/ 64 w 154"/>
              <a:gd name="T45" fmla="*/ 142 h 166"/>
              <a:gd name="T46" fmla="*/ 62 w 154"/>
              <a:gd name="T47" fmla="*/ 141 h 166"/>
              <a:gd name="T48" fmla="*/ 61 w 154"/>
              <a:gd name="T49" fmla="*/ 142 h 166"/>
              <a:gd name="T50" fmla="*/ 77 w 154"/>
              <a:gd name="T51" fmla="*/ 158 h 166"/>
              <a:gd name="T52" fmla="*/ 79 w 154"/>
              <a:gd name="T53" fmla="*/ 157 h 166"/>
              <a:gd name="T54" fmla="*/ 77 w 154"/>
              <a:gd name="T55" fmla="*/ 155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54" h="166">
                <a:moveTo>
                  <a:pt x="142" y="142"/>
                </a:moveTo>
                <a:cubicBezTo>
                  <a:pt x="101" y="142"/>
                  <a:pt x="101" y="142"/>
                  <a:pt x="101" y="142"/>
                </a:cubicBezTo>
                <a:cubicBezTo>
                  <a:pt x="101" y="155"/>
                  <a:pt x="90" y="166"/>
                  <a:pt x="77" y="166"/>
                </a:cubicBezTo>
                <a:cubicBezTo>
                  <a:pt x="64" y="166"/>
                  <a:pt x="53" y="155"/>
                  <a:pt x="53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6" y="142"/>
                  <a:pt x="0" y="137"/>
                  <a:pt x="0" y="130"/>
                </a:cubicBezTo>
                <a:cubicBezTo>
                  <a:pt x="14" y="119"/>
                  <a:pt x="30" y="98"/>
                  <a:pt x="30" y="53"/>
                </a:cubicBezTo>
                <a:cubicBezTo>
                  <a:pt x="30" y="36"/>
                  <a:pt x="45" y="16"/>
                  <a:pt x="69" y="13"/>
                </a:cubicBezTo>
                <a:cubicBezTo>
                  <a:pt x="69" y="11"/>
                  <a:pt x="68" y="10"/>
                  <a:pt x="68" y="9"/>
                </a:cubicBezTo>
                <a:cubicBezTo>
                  <a:pt x="68" y="4"/>
                  <a:pt x="72" y="0"/>
                  <a:pt x="77" y="0"/>
                </a:cubicBezTo>
                <a:cubicBezTo>
                  <a:pt x="82" y="0"/>
                  <a:pt x="86" y="4"/>
                  <a:pt x="86" y="9"/>
                </a:cubicBezTo>
                <a:cubicBezTo>
                  <a:pt x="86" y="10"/>
                  <a:pt x="86" y="11"/>
                  <a:pt x="85" y="13"/>
                </a:cubicBezTo>
                <a:cubicBezTo>
                  <a:pt x="110" y="16"/>
                  <a:pt x="124" y="36"/>
                  <a:pt x="124" y="53"/>
                </a:cubicBezTo>
                <a:cubicBezTo>
                  <a:pt x="124" y="98"/>
                  <a:pt x="140" y="119"/>
                  <a:pt x="154" y="130"/>
                </a:cubicBezTo>
                <a:cubicBezTo>
                  <a:pt x="154" y="137"/>
                  <a:pt x="149" y="142"/>
                  <a:pt x="142" y="142"/>
                </a:cubicBezTo>
                <a:close/>
                <a:moveTo>
                  <a:pt x="137" y="130"/>
                </a:moveTo>
                <a:cubicBezTo>
                  <a:pt x="121" y="112"/>
                  <a:pt x="113" y="86"/>
                  <a:pt x="113" y="53"/>
                </a:cubicBezTo>
                <a:cubicBezTo>
                  <a:pt x="113" y="41"/>
                  <a:pt x="101" y="24"/>
                  <a:pt x="77" y="24"/>
                </a:cubicBezTo>
                <a:cubicBezTo>
                  <a:pt x="53" y="24"/>
                  <a:pt x="42" y="41"/>
                  <a:pt x="42" y="53"/>
                </a:cubicBezTo>
                <a:cubicBezTo>
                  <a:pt x="42" y="86"/>
                  <a:pt x="34" y="112"/>
                  <a:pt x="17" y="130"/>
                </a:cubicBezTo>
                <a:lnTo>
                  <a:pt x="137" y="130"/>
                </a:lnTo>
                <a:close/>
                <a:moveTo>
                  <a:pt x="77" y="155"/>
                </a:moveTo>
                <a:cubicBezTo>
                  <a:pt x="70" y="155"/>
                  <a:pt x="64" y="149"/>
                  <a:pt x="64" y="142"/>
                </a:cubicBezTo>
                <a:cubicBezTo>
                  <a:pt x="64" y="141"/>
                  <a:pt x="63" y="141"/>
                  <a:pt x="62" y="141"/>
                </a:cubicBezTo>
                <a:cubicBezTo>
                  <a:pt x="62" y="141"/>
                  <a:pt x="61" y="141"/>
                  <a:pt x="61" y="142"/>
                </a:cubicBezTo>
                <a:cubicBezTo>
                  <a:pt x="61" y="151"/>
                  <a:pt x="68" y="158"/>
                  <a:pt x="77" y="158"/>
                </a:cubicBezTo>
                <a:cubicBezTo>
                  <a:pt x="78" y="158"/>
                  <a:pt x="79" y="158"/>
                  <a:pt x="79" y="157"/>
                </a:cubicBezTo>
                <a:cubicBezTo>
                  <a:pt x="79" y="156"/>
                  <a:pt x="78" y="155"/>
                  <a:pt x="77" y="15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Freeform 18"/>
          <p:cNvSpPr>
            <a:spLocks noEditPoints="1"/>
          </p:cNvSpPr>
          <p:nvPr/>
        </p:nvSpPr>
        <p:spPr bwMode="auto">
          <a:xfrm>
            <a:off x="3703074" y="1569506"/>
            <a:ext cx="183309" cy="183309"/>
          </a:xfrm>
          <a:custGeom>
            <a:avLst/>
            <a:gdLst>
              <a:gd name="T0" fmla="*/ 69 w 158"/>
              <a:gd name="T1" fmla="*/ 153 h 158"/>
              <a:gd name="T2" fmla="*/ 53 w 158"/>
              <a:gd name="T3" fmla="*/ 153 h 158"/>
              <a:gd name="T4" fmla="*/ 41 w 158"/>
              <a:gd name="T5" fmla="*/ 142 h 158"/>
              <a:gd name="T6" fmla="*/ 41 w 158"/>
              <a:gd name="T7" fmla="*/ 117 h 158"/>
              <a:gd name="T8" fmla="*/ 16 w 158"/>
              <a:gd name="T9" fmla="*/ 117 h 158"/>
              <a:gd name="T10" fmla="*/ 4 w 158"/>
              <a:gd name="T11" fmla="*/ 105 h 158"/>
              <a:gd name="T12" fmla="*/ 4 w 158"/>
              <a:gd name="T13" fmla="*/ 88 h 158"/>
              <a:gd name="T14" fmla="*/ 88 w 158"/>
              <a:gd name="T15" fmla="*/ 4 h 158"/>
              <a:gd name="T16" fmla="*/ 105 w 158"/>
              <a:gd name="T17" fmla="*/ 4 h 158"/>
              <a:gd name="T18" fmla="*/ 116 w 158"/>
              <a:gd name="T19" fmla="*/ 16 h 158"/>
              <a:gd name="T20" fmla="*/ 116 w 158"/>
              <a:gd name="T21" fmla="*/ 41 h 158"/>
              <a:gd name="T22" fmla="*/ 142 w 158"/>
              <a:gd name="T23" fmla="*/ 41 h 158"/>
              <a:gd name="T24" fmla="*/ 153 w 158"/>
              <a:gd name="T25" fmla="*/ 53 h 158"/>
              <a:gd name="T26" fmla="*/ 153 w 158"/>
              <a:gd name="T27" fmla="*/ 69 h 158"/>
              <a:gd name="T28" fmla="*/ 69 w 158"/>
              <a:gd name="T29" fmla="*/ 153 h 158"/>
              <a:gd name="T30" fmla="*/ 128 w 158"/>
              <a:gd name="T31" fmla="*/ 71 h 158"/>
              <a:gd name="T32" fmla="*/ 128 w 158"/>
              <a:gd name="T33" fmla="*/ 63 h 158"/>
              <a:gd name="T34" fmla="*/ 95 w 158"/>
              <a:gd name="T35" fmla="*/ 29 h 158"/>
              <a:gd name="T36" fmla="*/ 86 w 158"/>
              <a:gd name="T37" fmla="*/ 29 h 158"/>
              <a:gd name="T38" fmla="*/ 29 w 158"/>
              <a:gd name="T39" fmla="*/ 87 h 158"/>
              <a:gd name="T40" fmla="*/ 29 w 158"/>
              <a:gd name="T41" fmla="*/ 95 h 158"/>
              <a:gd name="T42" fmla="*/ 63 w 158"/>
              <a:gd name="T43" fmla="*/ 128 h 158"/>
              <a:gd name="T44" fmla="*/ 67 w 158"/>
              <a:gd name="T45" fmla="*/ 130 h 158"/>
              <a:gd name="T46" fmla="*/ 71 w 158"/>
              <a:gd name="T47" fmla="*/ 128 h 158"/>
              <a:gd name="T48" fmla="*/ 128 w 158"/>
              <a:gd name="T49" fmla="*/ 71 h 158"/>
              <a:gd name="T50" fmla="*/ 120 w 158"/>
              <a:gd name="T51" fmla="*/ 67 h 158"/>
              <a:gd name="T52" fmla="*/ 67 w 158"/>
              <a:gd name="T53" fmla="*/ 120 h 158"/>
              <a:gd name="T54" fmla="*/ 38 w 158"/>
              <a:gd name="T55" fmla="*/ 91 h 158"/>
              <a:gd name="T56" fmla="*/ 91 w 158"/>
              <a:gd name="T57" fmla="*/ 38 h 158"/>
              <a:gd name="T58" fmla="*/ 120 w 158"/>
              <a:gd name="T59" fmla="*/ 67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58" h="158">
                <a:moveTo>
                  <a:pt x="69" y="153"/>
                </a:moveTo>
                <a:cubicBezTo>
                  <a:pt x="65" y="158"/>
                  <a:pt x="57" y="158"/>
                  <a:pt x="53" y="153"/>
                </a:cubicBezTo>
                <a:cubicBezTo>
                  <a:pt x="41" y="142"/>
                  <a:pt x="41" y="142"/>
                  <a:pt x="41" y="142"/>
                </a:cubicBezTo>
                <a:cubicBezTo>
                  <a:pt x="48" y="135"/>
                  <a:pt x="48" y="124"/>
                  <a:pt x="41" y="117"/>
                </a:cubicBezTo>
                <a:cubicBezTo>
                  <a:pt x="34" y="110"/>
                  <a:pt x="23" y="110"/>
                  <a:pt x="16" y="117"/>
                </a:cubicBezTo>
                <a:cubicBezTo>
                  <a:pt x="4" y="105"/>
                  <a:pt x="4" y="105"/>
                  <a:pt x="4" y="105"/>
                </a:cubicBezTo>
                <a:cubicBezTo>
                  <a:pt x="0" y="100"/>
                  <a:pt x="0" y="93"/>
                  <a:pt x="4" y="88"/>
                </a:cubicBezTo>
                <a:cubicBezTo>
                  <a:pt x="88" y="4"/>
                  <a:pt x="88" y="4"/>
                  <a:pt x="88" y="4"/>
                </a:cubicBezTo>
                <a:cubicBezTo>
                  <a:pt x="93" y="0"/>
                  <a:pt x="100" y="0"/>
                  <a:pt x="105" y="4"/>
                </a:cubicBezTo>
                <a:cubicBezTo>
                  <a:pt x="116" y="16"/>
                  <a:pt x="116" y="16"/>
                  <a:pt x="116" y="16"/>
                </a:cubicBezTo>
                <a:cubicBezTo>
                  <a:pt x="109" y="23"/>
                  <a:pt x="109" y="34"/>
                  <a:pt x="116" y="41"/>
                </a:cubicBezTo>
                <a:cubicBezTo>
                  <a:pt x="123" y="48"/>
                  <a:pt x="135" y="48"/>
                  <a:pt x="142" y="41"/>
                </a:cubicBezTo>
                <a:cubicBezTo>
                  <a:pt x="153" y="53"/>
                  <a:pt x="153" y="53"/>
                  <a:pt x="153" y="53"/>
                </a:cubicBezTo>
                <a:cubicBezTo>
                  <a:pt x="158" y="57"/>
                  <a:pt x="158" y="65"/>
                  <a:pt x="153" y="69"/>
                </a:cubicBezTo>
                <a:lnTo>
                  <a:pt x="69" y="153"/>
                </a:lnTo>
                <a:close/>
                <a:moveTo>
                  <a:pt x="128" y="71"/>
                </a:moveTo>
                <a:cubicBezTo>
                  <a:pt x="130" y="69"/>
                  <a:pt x="130" y="65"/>
                  <a:pt x="128" y="63"/>
                </a:cubicBezTo>
                <a:cubicBezTo>
                  <a:pt x="95" y="29"/>
                  <a:pt x="95" y="29"/>
                  <a:pt x="95" y="29"/>
                </a:cubicBezTo>
                <a:cubicBezTo>
                  <a:pt x="92" y="27"/>
                  <a:pt x="89" y="27"/>
                  <a:pt x="86" y="29"/>
                </a:cubicBezTo>
                <a:cubicBezTo>
                  <a:pt x="29" y="87"/>
                  <a:pt x="29" y="87"/>
                  <a:pt x="29" y="87"/>
                </a:cubicBezTo>
                <a:cubicBezTo>
                  <a:pt x="27" y="89"/>
                  <a:pt x="27" y="93"/>
                  <a:pt x="29" y="95"/>
                </a:cubicBezTo>
                <a:cubicBezTo>
                  <a:pt x="63" y="128"/>
                  <a:pt x="63" y="128"/>
                  <a:pt x="63" y="128"/>
                </a:cubicBezTo>
                <a:cubicBezTo>
                  <a:pt x="64" y="129"/>
                  <a:pt x="65" y="130"/>
                  <a:pt x="67" y="130"/>
                </a:cubicBezTo>
                <a:cubicBezTo>
                  <a:pt x="68" y="130"/>
                  <a:pt x="70" y="129"/>
                  <a:pt x="71" y="128"/>
                </a:cubicBezTo>
                <a:lnTo>
                  <a:pt x="128" y="71"/>
                </a:lnTo>
                <a:close/>
                <a:moveTo>
                  <a:pt x="120" y="67"/>
                </a:moveTo>
                <a:cubicBezTo>
                  <a:pt x="67" y="120"/>
                  <a:pt x="67" y="120"/>
                  <a:pt x="67" y="120"/>
                </a:cubicBezTo>
                <a:cubicBezTo>
                  <a:pt x="38" y="91"/>
                  <a:pt x="38" y="91"/>
                  <a:pt x="38" y="91"/>
                </a:cubicBezTo>
                <a:cubicBezTo>
                  <a:pt x="91" y="38"/>
                  <a:pt x="91" y="38"/>
                  <a:pt x="91" y="38"/>
                </a:cubicBezTo>
                <a:lnTo>
                  <a:pt x="120" y="6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Freeform 19"/>
          <p:cNvSpPr/>
          <p:nvPr/>
        </p:nvSpPr>
        <p:spPr bwMode="auto">
          <a:xfrm>
            <a:off x="3944708" y="1604026"/>
            <a:ext cx="127364" cy="127364"/>
          </a:xfrm>
          <a:custGeom>
            <a:avLst/>
            <a:gdLst>
              <a:gd name="T0" fmla="*/ 108 w 110"/>
              <a:gd name="T1" fmla="*/ 95 h 110"/>
              <a:gd name="T2" fmla="*/ 95 w 110"/>
              <a:gd name="T3" fmla="*/ 107 h 110"/>
              <a:gd name="T4" fmla="*/ 89 w 110"/>
              <a:gd name="T5" fmla="*/ 110 h 110"/>
              <a:gd name="T6" fmla="*/ 82 w 110"/>
              <a:gd name="T7" fmla="*/ 107 h 110"/>
              <a:gd name="T8" fmla="*/ 55 w 110"/>
              <a:gd name="T9" fmla="*/ 80 h 110"/>
              <a:gd name="T10" fmla="*/ 28 w 110"/>
              <a:gd name="T11" fmla="*/ 107 h 110"/>
              <a:gd name="T12" fmla="*/ 22 w 110"/>
              <a:gd name="T13" fmla="*/ 110 h 110"/>
              <a:gd name="T14" fmla="*/ 16 w 110"/>
              <a:gd name="T15" fmla="*/ 107 h 110"/>
              <a:gd name="T16" fmla="*/ 3 w 110"/>
              <a:gd name="T17" fmla="*/ 95 h 110"/>
              <a:gd name="T18" fmla="*/ 0 w 110"/>
              <a:gd name="T19" fmla="*/ 88 h 110"/>
              <a:gd name="T20" fmla="*/ 3 w 110"/>
              <a:gd name="T21" fmla="*/ 82 h 110"/>
              <a:gd name="T22" fmla="*/ 30 w 110"/>
              <a:gd name="T23" fmla="*/ 55 h 110"/>
              <a:gd name="T24" fmla="*/ 3 w 110"/>
              <a:gd name="T25" fmla="*/ 28 h 110"/>
              <a:gd name="T26" fmla="*/ 0 w 110"/>
              <a:gd name="T27" fmla="*/ 21 h 110"/>
              <a:gd name="T28" fmla="*/ 3 w 110"/>
              <a:gd name="T29" fmla="*/ 15 h 110"/>
              <a:gd name="T30" fmla="*/ 16 w 110"/>
              <a:gd name="T31" fmla="*/ 2 h 110"/>
              <a:gd name="T32" fmla="*/ 22 w 110"/>
              <a:gd name="T33" fmla="*/ 0 h 110"/>
              <a:gd name="T34" fmla="*/ 28 w 110"/>
              <a:gd name="T35" fmla="*/ 2 h 110"/>
              <a:gd name="T36" fmla="*/ 55 w 110"/>
              <a:gd name="T37" fmla="*/ 30 h 110"/>
              <a:gd name="T38" fmla="*/ 82 w 110"/>
              <a:gd name="T39" fmla="*/ 2 h 110"/>
              <a:gd name="T40" fmla="*/ 89 w 110"/>
              <a:gd name="T41" fmla="*/ 0 h 110"/>
              <a:gd name="T42" fmla="*/ 95 w 110"/>
              <a:gd name="T43" fmla="*/ 2 h 110"/>
              <a:gd name="T44" fmla="*/ 108 w 110"/>
              <a:gd name="T45" fmla="*/ 15 h 110"/>
              <a:gd name="T46" fmla="*/ 110 w 110"/>
              <a:gd name="T47" fmla="*/ 21 h 110"/>
              <a:gd name="T48" fmla="*/ 108 w 110"/>
              <a:gd name="T49" fmla="*/ 28 h 110"/>
              <a:gd name="T50" fmla="*/ 80 w 110"/>
              <a:gd name="T51" fmla="*/ 55 h 110"/>
              <a:gd name="T52" fmla="*/ 108 w 110"/>
              <a:gd name="T53" fmla="*/ 82 h 110"/>
              <a:gd name="T54" fmla="*/ 110 w 110"/>
              <a:gd name="T55" fmla="*/ 88 h 110"/>
              <a:gd name="T56" fmla="*/ 108 w 110"/>
              <a:gd name="T57" fmla="*/ 9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10" h="110">
                <a:moveTo>
                  <a:pt x="108" y="95"/>
                </a:moveTo>
                <a:cubicBezTo>
                  <a:pt x="95" y="107"/>
                  <a:pt x="95" y="107"/>
                  <a:pt x="95" y="107"/>
                </a:cubicBezTo>
                <a:cubicBezTo>
                  <a:pt x="93" y="109"/>
                  <a:pt x="91" y="110"/>
                  <a:pt x="89" y="110"/>
                </a:cubicBezTo>
                <a:cubicBezTo>
                  <a:pt x="86" y="110"/>
                  <a:pt x="84" y="109"/>
                  <a:pt x="82" y="107"/>
                </a:cubicBezTo>
                <a:cubicBezTo>
                  <a:pt x="55" y="80"/>
                  <a:pt x="55" y="80"/>
                  <a:pt x="55" y="80"/>
                </a:cubicBezTo>
                <a:cubicBezTo>
                  <a:pt x="28" y="107"/>
                  <a:pt x="28" y="107"/>
                  <a:pt x="28" y="107"/>
                </a:cubicBezTo>
                <a:cubicBezTo>
                  <a:pt x="26" y="109"/>
                  <a:pt x="24" y="110"/>
                  <a:pt x="22" y="110"/>
                </a:cubicBezTo>
                <a:cubicBezTo>
                  <a:pt x="20" y="110"/>
                  <a:pt x="17" y="109"/>
                  <a:pt x="16" y="107"/>
                </a:cubicBezTo>
                <a:cubicBezTo>
                  <a:pt x="3" y="95"/>
                  <a:pt x="3" y="95"/>
                  <a:pt x="3" y="95"/>
                </a:cubicBezTo>
                <a:cubicBezTo>
                  <a:pt x="1" y="93"/>
                  <a:pt x="0" y="91"/>
                  <a:pt x="0" y="88"/>
                </a:cubicBezTo>
                <a:cubicBezTo>
                  <a:pt x="0" y="86"/>
                  <a:pt x="1" y="84"/>
                  <a:pt x="3" y="82"/>
                </a:cubicBezTo>
                <a:cubicBezTo>
                  <a:pt x="30" y="55"/>
                  <a:pt x="30" y="55"/>
                  <a:pt x="30" y="55"/>
                </a:cubicBezTo>
                <a:cubicBezTo>
                  <a:pt x="3" y="28"/>
                  <a:pt x="3" y="28"/>
                  <a:pt x="3" y="28"/>
                </a:cubicBezTo>
                <a:cubicBezTo>
                  <a:pt x="1" y="26"/>
                  <a:pt x="0" y="24"/>
                  <a:pt x="0" y="21"/>
                </a:cubicBezTo>
                <a:cubicBezTo>
                  <a:pt x="0" y="19"/>
                  <a:pt x="1" y="17"/>
                  <a:pt x="3" y="15"/>
                </a:cubicBezTo>
                <a:cubicBezTo>
                  <a:pt x="16" y="2"/>
                  <a:pt x="16" y="2"/>
                  <a:pt x="16" y="2"/>
                </a:cubicBezTo>
                <a:cubicBezTo>
                  <a:pt x="17" y="1"/>
                  <a:pt x="20" y="0"/>
                  <a:pt x="22" y="0"/>
                </a:cubicBezTo>
                <a:cubicBezTo>
                  <a:pt x="24" y="0"/>
                  <a:pt x="26" y="1"/>
                  <a:pt x="28" y="2"/>
                </a:cubicBezTo>
                <a:cubicBezTo>
                  <a:pt x="55" y="30"/>
                  <a:pt x="55" y="30"/>
                  <a:pt x="55" y="30"/>
                </a:cubicBezTo>
                <a:cubicBezTo>
                  <a:pt x="82" y="2"/>
                  <a:pt x="82" y="2"/>
                  <a:pt x="82" y="2"/>
                </a:cubicBezTo>
                <a:cubicBezTo>
                  <a:pt x="84" y="1"/>
                  <a:pt x="86" y="0"/>
                  <a:pt x="89" y="0"/>
                </a:cubicBezTo>
                <a:cubicBezTo>
                  <a:pt x="91" y="0"/>
                  <a:pt x="93" y="1"/>
                  <a:pt x="95" y="2"/>
                </a:cubicBezTo>
                <a:cubicBezTo>
                  <a:pt x="108" y="15"/>
                  <a:pt x="108" y="15"/>
                  <a:pt x="108" y="15"/>
                </a:cubicBezTo>
                <a:cubicBezTo>
                  <a:pt x="109" y="17"/>
                  <a:pt x="110" y="19"/>
                  <a:pt x="110" y="21"/>
                </a:cubicBezTo>
                <a:cubicBezTo>
                  <a:pt x="110" y="24"/>
                  <a:pt x="109" y="26"/>
                  <a:pt x="108" y="28"/>
                </a:cubicBezTo>
                <a:cubicBezTo>
                  <a:pt x="80" y="55"/>
                  <a:pt x="80" y="55"/>
                  <a:pt x="80" y="55"/>
                </a:cubicBezTo>
                <a:cubicBezTo>
                  <a:pt x="108" y="82"/>
                  <a:pt x="108" y="82"/>
                  <a:pt x="108" y="82"/>
                </a:cubicBezTo>
                <a:cubicBezTo>
                  <a:pt x="109" y="84"/>
                  <a:pt x="110" y="86"/>
                  <a:pt x="110" y="88"/>
                </a:cubicBezTo>
                <a:cubicBezTo>
                  <a:pt x="110" y="91"/>
                  <a:pt x="109" y="93"/>
                  <a:pt x="108" y="9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Freeform 20"/>
          <p:cNvSpPr>
            <a:spLocks noEditPoints="1"/>
          </p:cNvSpPr>
          <p:nvPr/>
        </p:nvSpPr>
        <p:spPr bwMode="auto">
          <a:xfrm>
            <a:off x="4170868" y="1579028"/>
            <a:ext cx="151170" cy="164264"/>
          </a:xfrm>
          <a:custGeom>
            <a:avLst/>
            <a:gdLst>
              <a:gd name="T0" fmla="*/ 130 w 130"/>
              <a:gd name="T1" fmla="*/ 32 h 142"/>
              <a:gd name="T2" fmla="*/ 127 w 130"/>
              <a:gd name="T3" fmla="*/ 35 h 142"/>
              <a:gd name="T4" fmla="*/ 118 w 130"/>
              <a:gd name="T5" fmla="*/ 35 h 142"/>
              <a:gd name="T6" fmla="*/ 118 w 130"/>
              <a:gd name="T7" fmla="*/ 123 h 142"/>
              <a:gd name="T8" fmla="*/ 103 w 130"/>
              <a:gd name="T9" fmla="*/ 142 h 142"/>
              <a:gd name="T10" fmla="*/ 26 w 130"/>
              <a:gd name="T11" fmla="*/ 142 h 142"/>
              <a:gd name="T12" fmla="*/ 11 w 130"/>
              <a:gd name="T13" fmla="*/ 123 h 142"/>
              <a:gd name="T14" fmla="*/ 11 w 130"/>
              <a:gd name="T15" fmla="*/ 35 h 142"/>
              <a:gd name="T16" fmla="*/ 3 w 130"/>
              <a:gd name="T17" fmla="*/ 35 h 142"/>
              <a:gd name="T18" fmla="*/ 0 w 130"/>
              <a:gd name="T19" fmla="*/ 32 h 142"/>
              <a:gd name="T20" fmla="*/ 0 w 130"/>
              <a:gd name="T21" fmla="*/ 27 h 142"/>
              <a:gd name="T22" fmla="*/ 3 w 130"/>
              <a:gd name="T23" fmla="*/ 24 h 142"/>
              <a:gd name="T24" fmla="*/ 31 w 130"/>
              <a:gd name="T25" fmla="*/ 24 h 142"/>
              <a:gd name="T26" fmla="*/ 38 w 130"/>
              <a:gd name="T27" fmla="*/ 8 h 142"/>
              <a:gd name="T28" fmla="*/ 50 w 130"/>
              <a:gd name="T29" fmla="*/ 0 h 142"/>
              <a:gd name="T30" fmla="*/ 79 w 130"/>
              <a:gd name="T31" fmla="*/ 0 h 142"/>
              <a:gd name="T32" fmla="*/ 92 w 130"/>
              <a:gd name="T33" fmla="*/ 8 h 142"/>
              <a:gd name="T34" fmla="*/ 98 w 130"/>
              <a:gd name="T35" fmla="*/ 24 h 142"/>
              <a:gd name="T36" fmla="*/ 127 w 130"/>
              <a:gd name="T37" fmla="*/ 24 h 142"/>
              <a:gd name="T38" fmla="*/ 130 w 130"/>
              <a:gd name="T39" fmla="*/ 27 h 142"/>
              <a:gd name="T40" fmla="*/ 130 w 130"/>
              <a:gd name="T41" fmla="*/ 32 h 142"/>
              <a:gd name="T42" fmla="*/ 47 w 130"/>
              <a:gd name="T43" fmla="*/ 50 h 142"/>
              <a:gd name="T44" fmla="*/ 44 w 130"/>
              <a:gd name="T45" fmla="*/ 47 h 142"/>
              <a:gd name="T46" fmla="*/ 38 w 130"/>
              <a:gd name="T47" fmla="*/ 47 h 142"/>
              <a:gd name="T48" fmla="*/ 35 w 130"/>
              <a:gd name="T49" fmla="*/ 50 h 142"/>
              <a:gd name="T50" fmla="*/ 35 w 130"/>
              <a:gd name="T51" fmla="*/ 115 h 142"/>
              <a:gd name="T52" fmla="*/ 38 w 130"/>
              <a:gd name="T53" fmla="*/ 118 h 142"/>
              <a:gd name="T54" fmla="*/ 44 w 130"/>
              <a:gd name="T55" fmla="*/ 118 h 142"/>
              <a:gd name="T56" fmla="*/ 47 w 130"/>
              <a:gd name="T57" fmla="*/ 115 h 142"/>
              <a:gd name="T58" fmla="*/ 47 w 130"/>
              <a:gd name="T59" fmla="*/ 50 h 142"/>
              <a:gd name="T60" fmla="*/ 85 w 130"/>
              <a:gd name="T61" fmla="*/ 24 h 142"/>
              <a:gd name="T62" fmla="*/ 81 w 130"/>
              <a:gd name="T63" fmla="*/ 13 h 142"/>
              <a:gd name="T64" fmla="*/ 79 w 130"/>
              <a:gd name="T65" fmla="*/ 12 h 142"/>
              <a:gd name="T66" fmla="*/ 50 w 130"/>
              <a:gd name="T67" fmla="*/ 12 h 142"/>
              <a:gd name="T68" fmla="*/ 48 w 130"/>
              <a:gd name="T69" fmla="*/ 13 h 142"/>
              <a:gd name="T70" fmla="*/ 44 w 130"/>
              <a:gd name="T71" fmla="*/ 24 h 142"/>
              <a:gd name="T72" fmla="*/ 85 w 130"/>
              <a:gd name="T73" fmla="*/ 24 h 142"/>
              <a:gd name="T74" fmla="*/ 71 w 130"/>
              <a:gd name="T75" fmla="*/ 50 h 142"/>
              <a:gd name="T76" fmla="*/ 68 w 130"/>
              <a:gd name="T77" fmla="*/ 47 h 142"/>
              <a:gd name="T78" fmla="*/ 62 w 130"/>
              <a:gd name="T79" fmla="*/ 47 h 142"/>
              <a:gd name="T80" fmla="*/ 59 w 130"/>
              <a:gd name="T81" fmla="*/ 50 h 142"/>
              <a:gd name="T82" fmla="*/ 59 w 130"/>
              <a:gd name="T83" fmla="*/ 115 h 142"/>
              <a:gd name="T84" fmla="*/ 62 w 130"/>
              <a:gd name="T85" fmla="*/ 118 h 142"/>
              <a:gd name="T86" fmla="*/ 68 w 130"/>
              <a:gd name="T87" fmla="*/ 118 h 142"/>
              <a:gd name="T88" fmla="*/ 71 w 130"/>
              <a:gd name="T89" fmla="*/ 115 h 142"/>
              <a:gd name="T90" fmla="*/ 71 w 130"/>
              <a:gd name="T91" fmla="*/ 50 h 142"/>
              <a:gd name="T92" fmla="*/ 94 w 130"/>
              <a:gd name="T93" fmla="*/ 50 h 142"/>
              <a:gd name="T94" fmla="*/ 91 w 130"/>
              <a:gd name="T95" fmla="*/ 47 h 142"/>
              <a:gd name="T96" fmla="*/ 85 w 130"/>
              <a:gd name="T97" fmla="*/ 47 h 142"/>
              <a:gd name="T98" fmla="*/ 82 w 130"/>
              <a:gd name="T99" fmla="*/ 50 h 142"/>
              <a:gd name="T100" fmla="*/ 82 w 130"/>
              <a:gd name="T101" fmla="*/ 115 h 142"/>
              <a:gd name="T102" fmla="*/ 85 w 130"/>
              <a:gd name="T103" fmla="*/ 118 h 142"/>
              <a:gd name="T104" fmla="*/ 91 w 130"/>
              <a:gd name="T105" fmla="*/ 118 h 142"/>
              <a:gd name="T106" fmla="*/ 94 w 130"/>
              <a:gd name="T107" fmla="*/ 115 h 142"/>
              <a:gd name="T108" fmla="*/ 94 w 130"/>
              <a:gd name="T109" fmla="*/ 5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30" h="142">
                <a:moveTo>
                  <a:pt x="130" y="32"/>
                </a:moveTo>
                <a:cubicBezTo>
                  <a:pt x="130" y="34"/>
                  <a:pt x="128" y="35"/>
                  <a:pt x="127" y="35"/>
                </a:cubicBezTo>
                <a:cubicBezTo>
                  <a:pt x="118" y="35"/>
                  <a:pt x="118" y="35"/>
                  <a:pt x="118" y="35"/>
                </a:cubicBezTo>
                <a:cubicBezTo>
                  <a:pt x="118" y="123"/>
                  <a:pt x="118" y="123"/>
                  <a:pt x="118" y="123"/>
                </a:cubicBezTo>
                <a:cubicBezTo>
                  <a:pt x="118" y="133"/>
                  <a:pt x="111" y="142"/>
                  <a:pt x="103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8" y="142"/>
                  <a:pt x="11" y="134"/>
                  <a:pt x="11" y="123"/>
                </a:cubicBezTo>
                <a:cubicBezTo>
                  <a:pt x="11" y="35"/>
                  <a:pt x="11" y="35"/>
                  <a:pt x="11" y="35"/>
                </a:cubicBezTo>
                <a:cubicBezTo>
                  <a:pt x="3" y="35"/>
                  <a:pt x="3" y="35"/>
                  <a:pt x="3" y="35"/>
                </a:cubicBezTo>
                <a:cubicBezTo>
                  <a:pt x="1" y="35"/>
                  <a:pt x="0" y="34"/>
                  <a:pt x="0" y="32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5"/>
                  <a:pt x="1" y="24"/>
                  <a:pt x="3" y="24"/>
                </a:cubicBezTo>
                <a:cubicBezTo>
                  <a:pt x="31" y="24"/>
                  <a:pt x="31" y="24"/>
                  <a:pt x="31" y="24"/>
                </a:cubicBezTo>
                <a:cubicBezTo>
                  <a:pt x="38" y="8"/>
                  <a:pt x="38" y="8"/>
                  <a:pt x="38" y="8"/>
                </a:cubicBezTo>
                <a:cubicBezTo>
                  <a:pt x="39" y="4"/>
                  <a:pt x="45" y="0"/>
                  <a:pt x="50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84" y="0"/>
                  <a:pt x="90" y="4"/>
                  <a:pt x="92" y="8"/>
                </a:cubicBezTo>
                <a:cubicBezTo>
                  <a:pt x="98" y="24"/>
                  <a:pt x="98" y="24"/>
                  <a:pt x="98" y="24"/>
                </a:cubicBezTo>
                <a:cubicBezTo>
                  <a:pt x="127" y="24"/>
                  <a:pt x="127" y="24"/>
                  <a:pt x="127" y="24"/>
                </a:cubicBezTo>
                <a:cubicBezTo>
                  <a:pt x="128" y="24"/>
                  <a:pt x="130" y="25"/>
                  <a:pt x="130" y="27"/>
                </a:cubicBezTo>
                <a:lnTo>
                  <a:pt x="130" y="32"/>
                </a:lnTo>
                <a:close/>
                <a:moveTo>
                  <a:pt x="47" y="50"/>
                </a:moveTo>
                <a:cubicBezTo>
                  <a:pt x="47" y="49"/>
                  <a:pt x="46" y="47"/>
                  <a:pt x="44" y="47"/>
                </a:cubicBezTo>
                <a:cubicBezTo>
                  <a:pt x="38" y="47"/>
                  <a:pt x="38" y="47"/>
                  <a:pt x="38" y="47"/>
                </a:cubicBezTo>
                <a:cubicBezTo>
                  <a:pt x="36" y="47"/>
                  <a:pt x="35" y="49"/>
                  <a:pt x="35" y="50"/>
                </a:cubicBezTo>
                <a:cubicBezTo>
                  <a:pt x="35" y="115"/>
                  <a:pt x="35" y="115"/>
                  <a:pt x="35" y="115"/>
                </a:cubicBezTo>
                <a:cubicBezTo>
                  <a:pt x="35" y="117"/>
                  <a:pt x="36" y="118"/>
                  <a:pt x="38" y="118"/>
                </a:cubicBezTo>
                <a:cubicBezTo>
                  <a:pt x="44" y="118"/>
                  <a:pt x="44" y="118"/>
                  <a:pt x="44" y="118"/>
                </a:cubicBezTo>
                <a:cubicBezTo>
                  <a:pt x="46" y="118"/>
                  <a:pt x="47" y="117"/>
                  <a:pt x="47" y="115"/>
                </a:cubicBezTo>
                <a:lnTo>
                  <a:pt x="47" y="50"/>
                </a:lnTo>
                <a:close/>
                <a:moveTo>
                  <a:pt x="85" y="24"/>
                </a:moveTo>
                <a:cubicBezTo>
                  <a:pt x="81" y="13"/>
                  <a:pt x="81" y="13"/>
                  <a:pt x="81" y="13"/>
                </a:cubicBezTo>
                <a:cubicBezTo>
                  <a:pt x="81" y="12"/>
                  <a:pt x="80" y="12"/>
                  <a:pt x="79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49" y="12"/>
                  <a:pt x="49" y="12"/>
                  <a:pt x="48" y="13"/>
                </a:cubicBezTo>
                <a:cubicBezTo>
                  <a:pt x="44" y="24"/>
                  <a:pt x="44" y="24"/>
                  <a:pt x="44" y="24"/>
                </a:cubicBezTo>
                <a:lnTo>
                  <a:pt x="85" y="24"/>
                </a:lnTo>
                <a:close/>
                <a:moveTo>
                  <a:pt x="71" y="50"/>
                </a:moveTo>
                <a:cubicBezTo>
                  <a:pt x="71" y="49"/>
                  <a:pt x="69" y="47"/>
                  <a:pt x="68" y="47"/>
                </a:cubicBezTo>
                <a:cubicBezTo>
                  <a:pt x="62" y="47"/>
                  <a:pt x="62" y="47"/>
                  <a:pt x="62" y="47"/>
                </a:cubicBezTo>
                <a:cubicBezTo>
                  <a:pt x="60" y="47"/>
                  <a:pt x="59" y="49"/>
                  <a:pt x="59" y="50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7"/>
                  <a:pt x="60" y="118"/>
                  <a:pt x="62" y="118"/>
                </a:cubicBezTo>
                <a:cubicBezTo>
                  <a:pt x="68" y="118"/>
                  <a:pt x="68" y="118"/>
                  <a:pt x="68" y="118"/>
                </a:cubicBezTo>
                <a:cubicBezTo>
                  <a:pt x="69" y="118"/>
                  <a:pt x="71" y="117"/>
                  <a:pt x="71" y="115"/>
                </a:cubicBezTo>
                <a:lnTo>
                  <a:pt x="71" y="50"/>
                </a:lnTo>
                <a:close/>
                <a:moveTo>
                  <a:pt x="94" y="50"/>
                </a:moveTo>
                <a:cubicBezTo>
                  <a:pt x="94" y="49"/>
                  <a:pt x="93" y="47"/>
                  <a:pt x="91" y="47"/>
                </a:cubicBezTo>
                <a:cubicBezTo>
                  <a:pt x="85" y="47"/>
                  <a:pt x="85" y="47"/>
                  <a:pt x="85" y="47"/>
                </a:cubicBezTo>
                <a:cubicBezTo>
                  <a:pt x="84" y="47"/>
                  <a:pt x="82" y="49"/>
                  <a:pt x="82" y="50"/>
                </a:cubicBezTo>
                <a:cubicBezTo>
                  <a:pt x="82" y="115"/>
                  <a:pt x="82" y="115"/>
                  <a:pt x="82" y="115"/>
                </a:cubicBezTo>
                <a:cubicBezTo>
                  <a:pt x="82" y="117"/>
                  <a:pt x="84" y="118"/>
                  <a:pt x="85" y="118"/>
                </a:cubicBezTo>
                <a:cubicBezTo>
                  <a:pt x="91" y="118"/>
                  <a:pt x="91" y="118"/>
                  <a:pt x="91" y="118"/>
                </a:cubicBezTo>
                <a:cubicBezTo>
                  <a:pt x="93" y="118"/>
                  <a:pt x="94" y="117"/>
                  <a:pt x="94" y="115"/>
                </a:cubicBezTo>
                <a:lnTo>
                  <a:pt x="94" y="5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Freeform 21"/>
          <p:cNvSpPr>
            <a:spLocks noEditPoints="1"/>
          </p:cNvSpPr>
          <p:nvPr/>
        </p:nvSpPr>
        <p:spPr bwMode="auto">
          <a:xfrm>
            <a:off x="4364889" y="1579028"/>
            <a:ext cx="149980" cy="164264"/>
          </a:xfrm>
          <a:custGeom>
            <a:avLst/>
            <a:gdLst>
              <a:gd name="T0" fmla="*/ 130 w 130"/>
              <a:gd name="T1" fmla="*/ 32 h 142"/>
              <a:gd name="T2" fmla="*/ 127 w 130"/>
              <a:gd name="T3" fmla="*/ 35 h 142"/>
              <a:gd name="T4" fmla="*/ 118 w 130"/>
              <a:gd name="T5" fmla="*/ 35 h 142"/>
              <a:gd name="T6" fmla="*/ 118 w 130"/>
              <a:gd name="T7" fmla="*/ 123 h 142"/>
              <a:gd name="T8" fmla="*/ 104 w 130"/>
              <a:gd name="T9" fmla="*/ 142 h 142"/>
              <a:gd name="T10" fmla="*/ 27 w 130"/>
              <a:gd name="T11" fmla="*/ 142 h 142"/>
              <a:gd name="T12" fmla="*/ 12 w 130"/>
              <a:gd name="T13" fmla="*/ 123 h 142"/>
              <a:gd name="T14" fmla="*/ 12 w 130"/>
              <a:gd name="T15" fmla="*/ 35 h 142"/>
              <a:gd name="T16" fmla="*/ 3 w 130"/>
              <a:gd name="T17" fmla="*/ 35 h 142"/>
              <a:gd name="T18" fmla="*/ 0 w 130"/>
              <a:gd name="T19" fmla="*/ 32 h 142"/>
              <a:gd name="T20" fmla="*/ 0 w 130"/>
              <a:gd name="T21" fmla="*/ 27 h 142"/>
              <a:gd name="T22" fmla="*/ 3 w 130"/>
              <a:gd name="T23" fmla="*/ 24 h 142"/>
              <a:gd name="T24" fmla="*/ 32 w 130"/>
              <a:gd name="T25" fmla="*/ 24 h 142"/>
              <a:gd name="T26" fmla="*/ 38 w 130"/>
              <a:gd name="T27" fmla="*/ 8 h 142"/>
              <a:gd name="T28" fmla="*/ 50 w 130"/>
              <a:gd name="T29" fmla="*/ 0 h 142"/>
              <a:gd name="T30" fmla="*/ 80 w 130"/>
              <a:gd name="T31" fmla="*/ 0 h 142"/>
              <a:gd name="T32" fmla="*/ 92 w 130"/>
              <a:gd name="T33" fmla="*/ 8 h 142"/>
              <a:gd name="T34" fmla="*/ 99 w 130"/>
              <a:gd name="T35" fmla="*/ 24 h 142"/>
              <a:gd name="T36" fmla="*/ 127 w 130"/>
              <a:gd name="T37" fmla="*/ 24 h 142"/>
              <a:gd name="T38" fmla="*/ 130 w 130"/>
              <a:gd name="T39" fmla="*/ 27 h 142"/>
              <a:gd name="T40" fmla="*/ 130 w 130"/>
              <a:gd name="T41" fmla="*/ 32 h 142"/>
              <a:gd name="T42" fmla="*/ 107 w 130"/>
              <a:gd name="T43" fmla="*/ 35 h 142"/>
              <a:gd name="T44" fmla="*/ 24 w 130"/>
              <a:gd name="T45" fmla="*/ 35 h 142"/>
              <a:gd name="T46" fmla="*/ 24 w 130"/>
              <a:gd name="T47" fmla="*/ 123 h 142"/>
              <a:gd name="T48" fmla="*/ 27 w 130"/>
              <a:gd name="T49" fmla="*/ 130 h 142"/>
              <a:gd name="T50" fmla="*/ 104 w 130"/>
              <a:gd name="T51" fmla="*/ 130 h 142"/>
              <a:gd name="T52" fmla="*/ 107 w 130"/>
              <a:gd name="T53" fmla="*/ 123 h 142"/>
              <a:gd name="T54" fmla="*/ 107 w 130"/>
              <a:gd name="T55" fmla="*/ 35 h 142"/>
              <a:gd name="T56" fmla="*/ 47 w 130"/>
              <a:gd name="T57" fmla="*/ 109 h 142"/>
              <a:gd name="T58" fmla="*/ 44 w 130"/>
              <a:gd name="T59" fmla="*/ 112 h 142"/>
              <a:gd name="T60" fmla="*/ 39 w 130"/>
              <a:gd name="T61" fmla="*/ 112 h 142"/>
              <a:gd name="T62" fmla="*/ 36 w 130"/>
              <a:gd name="T63" fmla="*/ 109 h 142"/>
              <a:gd name="T64" fmla="*/ 36 w 130"/>
              <a:gd name="T65" fmla="*/ 56 h 142"/>
              <a:gd name="T66" fmla="*/ 39 w 130"/>
              <a:gd name="T67" fmla="*/ 53 h 142"/>
              <a:gd name="T68" fmla="*/ 44 w 130"/>
              <a:gd name="T69" fmla="*/ 53 h 142"/>
              <a:gd name="T70" fmla="*/ 47 w 130"/>
              <a:gd name="T71" fmla="*/ 56 h 142"/>
              <a:gd name="T72" fmla="*/ 47 w 130"/>
              <a:gd name="T73" fmla="*/ 109 h 142"/>
              <a:gd name="T74" fmla="*/ 86 w 130"/>
              <a:gd name="T75" fmla="*/ 24 h 142"/>
              <a:gd name="T76" fmla="*/ 81 w 130"/>
              <a:gd name="T77" fmla="*/ 13 h 142"/>
              <a:gd name="T78" fmla="*/ 80 w 130"/>
              <a:gd name="T79" fmla="*/ 12 h 142"/>
              <a:gd name="T80" fmla="*/ 51 w 130"/>
              <a:gd name="T81" fmla="*/ 12 h 142"/>
              <a:gd name="T82" fmla="*/ 49 w 130"/>
              <a:gd name="T83" fmla="*/ 13 h 142"/>
              <a:gd name="T84" fmla="*/ 44 w 130"/>
              <a:gd name="T85" fmla="*/ 24 h 142"/>
              <a:gd name="T86" fmla="*/ 86 w 130"/>
              <a:gd name="T87" fmla="*/ 24 h 142"/>
              <a:gd name="T88" fmla="*/ 71 w 130"/>
              <a:gd name="T89" fmla="*/ 109 h 142"/>
              <a:gd name="T90" fmla="*/ 68 w 130"/>
              <a:gd name="T91" fmla="*/ 112 h 142"/>
              <a:gd name="T92" fmla="*/ 62 w 130"/>
              <a:gd name="T93" fmla="*/ 112 h 142"/>
              <a:gd name="T94" fmla="*/ 59 w 130"/>
              <a:gd name="T95" fmla="*/ 109 h 142"/>
              <a:gd name="T96" fmla="*/ 59 w 130"/>
              <a:gd name="T97" fmla="*/ 56 h 142"/>
              <a:gd name="T98" fmla="*/ 62 w 130"/>
              <a:gd name="T99" fmla="*/ 53 h 142"/>
              <a:gd name="T100" fmla="*/ 68 w 130"/>
              <a:gd name="T101" fmla="*/ 53 h 142"/>
              <a:gd name="T102" fmla="*/ 71 w 130"/>
              <a:gd name="T103" fmla="*/ 56 h 142"/>
              <a:gd name="T104" fmla="*/ 71 w 130"/>
              <a:gd name="T105" fmla="*/ 109 h 142"/>
              <a:gd name="T106" fmla="*/ 95 w 130"/>
              <a:gd name="T107" fmla="*/ 109 h 142"/>
              <a:gd name="T108" fmla="*/ 92 w 130"/>
              <a:gd name="T109" fmla="*/ 112 h 142"/>
              <a:gd name="T110" fmla="*/ 86 w 130"/>
              <a:gd name="T111" fmla="*/ 112 h 142"/>
              <a:gd name="T112" fmla="*/ 83 w 130"/>
              <a:gd name="T113" fmla="*/ 109 h 142"/>
              <a:gd name="T114" fmla="*/ 83 w 130"/>
              <a:gd name="T115" fmla="*/ 56 h 142"/>
              <a:gd name="T116" fmla="*/ 86 w 130"/>
              <a:gd name="T117" fmla="*/ 53 h 142"/>
              <a:gd name="T118" fmla="*/ 92 w 130"/>
              <a:gd name="T119" fmla="*/ 53 h 142"/>
              <a:gd name="T120" fmla="*/ 95 w 130"/>
              <a:gd name="T121" fmla="*/ 56 h 142"/>
              <a:gd name="T122" fmla="*/ 95 w 130"/>
              <a:gd name="T123" fmla="*/ 10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0" h="142">
                <a:moveTo>
                  <a:pt x="130" y="32"/>
                </a:moveTo>
                <a:cubicBezTo>
                  <a:pt x="130" y="34"/>
                  <a:pt x="129" y="35"/>
                  <a:pt x="127" y="35"/>
                </a:cubicBezTo>
                <a:cubicBezTo>
                  <a:pt x="118" y="35"/>
                  <a:pt x="118" y="35"/>
                  <a:pt x="118" y="35"/>
                </a:cubicBezTo>
                <a:cubicBezTo>
                  <a:pt x="118" y="123"/>
                  <a:pt x="118" y="123"/>
                  <a:pt x="118" y="123"/>
                </a:cubicBezTo>
                <a:cubicBezTo>
                  <a:pt x="118" y="133"/>
                  <a:pt x="112" y="142"/>
                  <a:pt x="104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9" y="142"/>
                  <a:pt x="12" y="134"/>
                  <a:pt x="12" y="123"/>
                </a:cubicBezTo>
                <a:cubicBezTo>
                  <a:pt x="12" y="35"/>
                  <a:pt x="12" y="35"/>
                  <a:pt x="12" y="35"/>
                </a:cubicBezTo>
                <a:cubicBezTo>
                  <a:pt x="3" y="35"/>
                  <a:pt x="3" y="35"/>
                  <a:pt x="3" y="35"/>
                </a:cubicBezTo>
                <a:cubicBezTo>
                  <a:pt x="1" y="35"/>
                  <a:pt x="0" y="34"/>
                  <a:pt x="0" y="32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5"/>
                  <a:pt x="1" y="24"/>
                  <a:pt x="3" y="24"/>
                </a:cubicBezTo>
                <a:cubicBezTo>
                  <a:pt x="32" y="24"/>
                  <a:pt x="32" y="24"/>
                  <a:pt x="32" y="24"/>
                </a:cubicBezTo>
                <a:cubicBezTo>
                  <a:pt x="38" y="8"/>
                  <a:pt x="38" y="8"/>
                  <a:pt x="38" y="8"/>
                </a:cubicBezTo>
                <a:cubicBezTo>
                  <a:pt x="40" y="4"/>
                  <a:pt x="45" y="0"/>
                  <a:pt x="5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5" y="0"/>
                  <a:pt x="90" y="4"/>
                  <a:pt x="92" y="8"/>
                </a:cubicBezTo>
                <a:cubicBezTo>
                  <a:pt x="99" y="24"/>
                  <a:pt x="99" y="24"/>
                  <a:pt x="99" y="24"/>
                </a:cubicBezTo>
                <a:cubicBezTo>
                  <a:pt x="127" y="24"/>
                  <a:pt x="127" y="24"/>
                  <a:pt x="127" y="24"/>
                </a:cubicBezTo>
                <a:cubicBezTo>
                  <a:pt x="129" y="24"/>
                  <a:pt x="130" y="25"/>
                  <a:pt x="130" y="27"/>
                </a:cubicBezTo>
                <a:lnTo>
                  <a:pt x="130" y="32"/>
                </a:lnTo>
                <a:close/>
                <a:moveTo>
                  <a:pt x="107" y="35"/>
                </a:moveTo>
                <a:cubicBezTo>
                  <a:pt x="24" y="35"/>
                  <a:pt x="24" y="35"/>
                  <a:pt x="24" y="35"/>
                </a:cubicBezTo>
                <a:cubicBezTo>
                  <a:pt x="24" y="123"/>
                  <a:pt x="24" y="123"/>
                  <a:pt x="24" y="123"/>
                </a:cubicBezTo>
                <a:cubicBezTo>
                  <a:pt x="24" y="127"/>
                  <a:pt x="26" y="130"/>
                  <a:pt x="27" y="130"/>
                </a:cubicBezTo>
                <a:cubicBezTo>
                  <a:pt x="104" y="130"/>
                  <a:pt x="104" y="130"/>
                  <a:pt x="104" y="130"/>
                </a:cubicBezTo>
                <a:cubicBezTo>
                  <a:pt x="104" y="130"/>
                  <a:pt x="107" y="127"/>
                  <a:pt x="107" y="123"/>
                </a:cubicBezTo>
                <a:lnTo>
                  <a:pt x="107" y="35"/>
                </a:lnTo>
                <a:close/>
                <a:moveTo>
                  <a:pt x="47" y="109"/>
                </a:moveTo>
                <a:cubicBezTo>
                  <a:pt x="47" y="111"/>
                  <a:pt x="46" y="112"/>
                  <a:pt x="44" y="112"/>
                </a:cubicBezTo>
                <a:cubicBezTo>
                  <a:pt x="39" y="112"/>
                  <a:pt x="39" y="112"/>
                  <a:pt x="39" y="112"/>
                </a:cubicBezTo>
                <a:cubicBezTo>
                  <a:pt x="37" y="112"/>
                  <a:pt x="36" y="111"/>
                  <a:pt x="36" y="109"/>
                </a:cubicBezTo>
                <a:cubicBezTo>
                  <a:pt x="36" y="56"/>
                  <a:pt x="36" y="56"/>
                  <a:pt x="36" y="56"/>
                </a:cubicBezTo>
                <a:cubicBezTo>
                  <a:pt x="36" y="54"/>
                  <a:pt x="37" y="53"/>
                  <a:pt x="39" y="53"/>
                </a:cubicBezTo>
                <a:cubicBezTo>
                  <a:pt x="44" y="53"/>
                  <a:pt x="44" y="53"/>
                  <a:pt x="44" y="53"/>
                </a:cubicBezTo>
                <a:cubicBezTo>
                  <a:pt x="46" y="53"/>
                  <a:pt x="47" y="54"/>
                  <a:pt x="47" y="56"/>
                </a:cubicBezTo>
                <a:lnTo>
                  <a:pt x="47" y="109"/>
                </a:lnTo>
                <a:close/>
                <a:moveTo>
                  <a:pt x="86" y="24"/>
                </a:moveTo>
                <a:cubicBezTo>
                  <a:pt x="81" y="13"/>
                  <a:pt x="81" y="13"/>
                  <a:pt x="81" y="13"/>
                </a:cubicBezTo>
                <a:cubicBezTo>
                  <a:pt x="81" y="12"/>
                  <a:pt x="80" y="12"/>
                  <a:pt x="80" y="12"/>
                </a:cubicBezTo>
                <a:cubicBezTo>
                  <a:pt x="51" y="12"/>
                  <a:pt x="51" y="12"/>
                  <a:pt x="51" y="12"/>
                </a:cubicBezTo>
                <a:cubicBezTo>
                  <a:pt x="50" y="12"/>
                  <a:pt x="49" y="12"/>
                  <a:pt x="49" y="13"/>
                </a:cubicBezTo>
                <a:cubicBezTo>
                  <a:pt x="44" y="24"/>
                  <a:pt x="44" y="24"/>
                  <a:pt x="44" y="24"/>
                </a:cubicBezTo>
                <a:lnTo>
                  <a:pt x="86" y="24"/>
                </a:lnTo>
                <a:close/>
                <a:moveTo>
                  <a:pt x="71" y="109"/>
                </a:moveTo>
                <a:cubicBezTo>
                  <a:pt x="71" y="111"/>
                  <a:pt x="70" y="112"/>
                  <a:pt x="68" y="112"/>
                </a:cubicBezTo>
                <a:cubicBezTo>
                  <a:pt x="62" y="112"/>
                  <a:pt x="62" y="112"/>
                  <a:pt x="62" y="112"/>
                </a:cubicBezTo>
                <a:cubicBezTo>
                  <a:pt x="61" y="112"/>
                  <a:pt x="59" y="111"/>
                  <a:pt x="59" y="109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4"/>
                  <a:pt x="61" y="53"/>
                  <a:pt x="62" y="53"/>
                </a:cubicBezTo>
                <a:cubicBezTo>
                  <a:pt x="68" y="53"/>
                  <a:pt x="68" y="53"/>
                  <a:pt x="68" y="53"/>
                </a:cubicBezTo>
                <a:cubicBezTo>
                  <a:pt x="70" y="53"/>
                  <a:pt x="71" y="54"/>
                  <a:pt x="71" y="56"/>
                </a:cubicBezTo>
                <a:lnTo>
                  <a:pt x="71" y="109"/>
                </a:lnTo>
                <a:close/>
                <a:moveTo>
                  <a:pt x="95" y="109"/>
                </a:moveTo>
                <a:cubicBezTo>
                  <a:pt x="95" y="111"/>
                  <a:pt x="93" y="112"/>
                  <a:pt x="92" y="112"/>
                </a:cubicBezTo>
                <a:cubicBezTo>
                  <a:pt x="86" y="112"/>
                  <a:pt x="86" y="112"/>
                  <a:pt x="86" y="112"/>
                </a:cubicBezTo>
                <a:cubicBezTo>
                  <a:pt x="84" y="112"/>
                  <a:pt x="83" y="111"/>
                  <a:pt x="83" y="109"/>
                </a:cubicBezTo>
                <a:cubicBezTo>
                  <a:pt x="83" y="56"/>
                  <a:pt x="83" y="56"/>
                  <a:pt x="83" y="56"/>
                </a:cubicBezTo>
                <a:cubicBezTo>
                  <a:pt x="83" y="54"/>
                  <a:pt x="84" y="53"/>
                  <a:pt x="86" y="53"/>
                </a:cubicBezTo>
                <a:cubicBezTo>
                  <a:pt x="92" y="53"/>
                  <a:pt x="92" y="53"/>
                  <a:pt x="92" y="53"/>
                </a:cubicBezTo>
                <a:cubicBezTo>
                  <a:pt x="93" y="53"/>
                  <a:pt x="95" y="54"/>
                  <a:pt x="95" y="56"/>
                </a:cubicBezTo>
                <a:lnTo>
                  <a:pt x="95" y="10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Freeform 22"/>
          <p:cNvSpPr/>
          <p:nvPr/>
        </p:nvSpPr>
        <p:spPr bwMode="auto">
          <a:xfrm>
            <a:off x="4562480" y="1564745"/>
            <a:ext cx="158313" cy="192831"/>
          </a:xfrm>
          <a:custGeom>
            <a:avLst/>
            <a:gdLst>
              <a:gd name="T0" fmla="*/ 130 w 136"/>
              <a:gd name="T1" fmla="*/ 142 h 166"/>
              <a:gd name="T2" fmla="*/ 87 w 136"/>
              <a:gd name="T3" fmla="*/ 142 h 166"/>
              <a:gd name="T4" fmla="*/ 88 w 136"/>
              <a:gd name="T5" fmla="*/ 160 h 166"/>
              <a:gd name="T6" fmla="*/ 82 w 136"/>
              <a:gd name="T7" fmla="*/ 166 h 166"/>
              <a:gd name="T8" fmla="*/ 53 w 136"/>
              <a:gd name="T9" fmla="*/ 166 h 166"/>
              <a:gd name="T10" fmla="*/ 47 w 136"/>
              <a:gd name="T11" fmla="*/ 160 h 166"/>
              <a:gd name="T12" fmla="*/ 48 w 136"/>
              <a:gd name="T13" fmla="*/ 142 h 166"/>
              <a:gd name="T14" fmla="*/ 6 w 136"/>
              <a:gd name="T15" fmla="*/ 142 h 166"/>
              <a:gd name="T16" fmla="*/ 0 w 136"/>
              <a:gd name="T17" fmla="*/ 136 h 166"/>
              <a:gd name="T18" fmla="*/ 1 w 136"/>
              <a:gd name="T19" fmla="*/ 132 h 166"/>
              <a:gd name="T20" fmla="*/ 39 w 136"/>
              <a:gd name="T21" fmla="*/ 95 h 166"/>
              <a:gd name="T22" fmla="*/ 17 w 136"/>
              <a:gd name="T23" fmla="*/ 95 h 166"/>
              <a:gd name="T24" fmla="*/ 12 w 136"/>
              <a:gd name="T25" fmla="*/ 89 h 166"/>
              <a:gd name="T26" fmla="*/ 13 w 136"/>
              <a:gd name="T27" fmla="*/ 85 h 166"/>
              <a:gd name="T28" fmla="*/ 50 w 136"/>
              <a:gd name="T29" fmla="*/ 47 h 166"/>
              <a:gd name="T30" fmla="*/ 32 w 136"/>
              <a:gd name="T31" fmla="*/ 47 h 166"/>
              <a:gd name="T32" fmla="*/ 26 w 136"/>
              <a:gd name="T33" fmla="*/ 41 h 166"/>
              <a:gd name="T34" fmla="*/ 28 w 136"/>
              <a:gd name="T35" fmla="*/ 37 h 166"/>
              <a:gd name="T36" fmla="*/ 64 w 136"/>
              <a:gd name="T37" fmla="*/ 2 h 166"/>
              <a:gd name="T38" fmla="*/ 68 w 136"/>
              <a:gd name="T39" fmla="*/ 0 h 166"/>
              <a:gd name="T40" fmla="*/ 72 w 136"/>
              <a:gd name="T41" fmla="*/ 2 h 166"/>
              <a:gd name="T42" fmla="*/ 107 w 136"/>
              <a:gd name="T43" fmla="*/ 37 h 166"/>
              <a:gd name="T44" fmla="*/ 109 w 136"/>
              <a:gd name="T45" fmla="*/ 41 h 166"/>
              <a:gd name="T46" fmla="*/ 103 w 136"/>
              <a:gd name="T47" fmla="*/ 47 h 166"/>
              <a:gd name="T48" fmla="*/ 85 w 136"/>
              <a:gd name="T49" fmla="*/ 47 h 166"/>
              <a:gd name="T50" fmla="*/ 122 w 136"/>
              <a:gd name="T51" fmla="*/ 85 h 166"/>
              <a:gd name="T52" fmla="*/ 124 w 136"/>
              <a:gd name="T53" fmla="*/ 89 h 166"/>
              <a:gd name="T54" fmla="*/ 118 w 136"/>
              <a:gd name="T55" fmla="*/ 95 h 166"/>
              <a:gd name="T56" fmla="*/ 97 w 136"/>
              <a:gd name="T57" fmla="*/ 95 h 166"/>
              <a:gd name="T58" fmla="*/ 134 w 136"/>
              <a:gd name="T59" fmla="*/ 132 h 166"/>
              <a:gd name="T60" fmla="*/ 136 w 136"/>
              <a:gd name="T61" fmla="*/ 136 h 166"/>
              <a:gd name="T62" fmla="*/ 130 w 136"/>
              <a:gd name="T63" fmla="*/ 142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6" h="166">
                <a:moveTo>
                  <a:pt x="130" y="142"/>
                </a:moveTo>
                <a:cubicBezTo>
                  <a:pt x="87" y="142"/>
                  <a:pt x="87" y="142"/>
                  <a:pt x="87" y="142"/>
                </a:cubicBezTo>
                <a:cubicBezTo>
                  <a:pt x="87" y="148"/>
                  <a:pt x="88" y="154"/>
                  <a:pt x="88" y="160"/>
                </a:cubicBezTo>
                <a:cubicBezTo>
                  <a:pt x="88" y="163"/>
                  <a:pt x="86" y="166"/>
                  <a:pt x="82" y="166"/>
                </a:cubicBezTo>
                <a:cubicBezTo>
                  <a:pt x="53" y="166"/>
                  <a:pt x="53" y="166"/>
                  <a:pt x="53" y="166"/>
                </a:cubicBezTo>
                <a:cubicBezTo>
                  <a:pt x="50" y="166"/>
                  <a:pt x="47" y="163"/>
                  <a:pt x="47" y="160"/>
                </a:cubicBezTo>
                <a:cubicBezTo>
                  <a:pt x="47" y="154"/>
                  <a:pt x="48" y="148"/>
                  <a:pt x="48" y="142"/>
                </a:cubicBezTo>
                <a:cubicBezTo>
                  <a:pt x="6" y="142"/>
                  <a:pt x="6" y="142"/>
                  <a:pt x="6" y="142"/>
                </a:cubicBezTo>
                <a:cubicBezTo>
                  <a:pt x="2" y="142"/>
                  <a:pt x="0" y="139"/>
                  <a:pt x="0" y="136"/>
                </a:cubicBezTo>
                <a:cubicBezTo>
                  <a:pt x="0" y="135"/>
                  <a:pt x="0" y="133"/>
                  <a:pt x="1" y="132"/>
                </a:cubicBezTo>
                <a:cubicBezTo>
                  <a:pt x="39" y="95"/>
                  <a:pt x="39" y="95"/>
                  <a:pt x="39" y="95"/>
                </a:cubicBezTo>
                <a:cubicBezTo>
                  <a:pt x="17" y="95"/>
                  <a:pt x="17" y="95"/>
                  <a:pt x="17" y="95"/>
                </a:cubicBezTo>
                <a:cubicBezTo>
                  <a:pt x="14" y="95"/>
                  <a:pt x="12" y="92"/>
                  <a:pt x="12" y="89"/>
                </a:cubicBezTo>
                <a:cubicBezTo>
                  <a:pt x="12" y="87"/>
                  <a:pt x="12" y="86"/>
                  <a:pt x="13" y="85"/>
                </a:cubicBezTo>
                <a:cubicBezTo>
                  <a:pt x="50" y="47"/>
                  <a:pt x="50" y="47"/>
                  <a:pt x="50" y="47"/>
                </a:cubicBezTo>
                <a:cubicBezTo>
                  <a:pt x="32" y="47"/>
                  <a:pt x="32" y="47"/>
                  <a:pt x="32" y="47"/>
                </a:cubicBezTo>
                <a:cubicBezTo>
                  <a:pt x="29" y="47"/>
                  <a:pt x="26" y="45"/>
                  <a:pt x="26" y="41"/>
                </a:cubicBezTo>
                <a:cubicBezTo>
                  <a:pt x="26" y="40"/>
                  <a:pt x="27" y="38"/>
                  <a:pt x="28" y="37"/>
                </a:cubicBezTo>
                <a:cubicBezTo>
                  <a:pt x="64" y="2"/>
                  <a:pt x="64" y="2"/>
                  <a:pt x="64" y="2"/>
                </a:cubicBezTo>
                <a:cubicBezTo>
                  <a:pt x="65" y="1"/>
                  <a:pt x="66" y="0"/>
                  <a:pt x="68" y="0"/>
                </a:cubicBezTo>
                <a:cubicBezTo>
                  <a:pt x="69" y="0"/>
                  <a:pt x="71" y="1"/>
                  <a:pt x="72" y="2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8" y="38"/>
                  <a:pt x="109" y="40"/>
                  <a:pt x="109" y="41"/>
                </a:cubicBezTo>
                <a:cubicBezTo>
                  <a:pt x="109" y="45"/>
                  <a:pt x="106" y="47"/>
                  <a:pt x="103" y="47"/>
                </a:cubicBezTo>
                <a:cubicBezTo>
                  <a:pt x="85" y="47"/>
                  <a:pt x="85" y="47"/>
                  <a:pt x="85" y="47"/>
                </a:cubicBezTo>
                <a:cubicBezTo>
                  <a:pt x="122" y="85"/>
                  <a:pt x="122" y="85"/>
                  <a:pt x="122" y="85"/>
                </a:cubicBezTo>
                <a:cubicBezTo>
                  <a:pt x="123" y="86"/>
                  <a:pt x="124" y="87"/>
                  <a:pt x="124" y="89"/>
                </a:cubicBezTo>
                <a:cubicBezTo>
                  <a:pt x="124" y="92"/>
                  <a:pt x="121" y="95"/>
                  <a:pt x="118" y="95"/>
                </a:cubicBezTo>
                <a:cubicBezTo>
                  <a:pt x="97" y="95"/>
                  <a:pt x="97" y="95"/>
                  <a:pt x="97" y="95"/>
                </a:cubicBezTo>
                <a:cubicBezTo>
                  <a:pt x="134" y="132"/>
                  <a:pt x="134" y="132"/>
                  <a:pt x="134" y="132"/>
                </a:cubicBezTo>
                <a:cubicBezTo>
                  <a:pt x="135" y="133"/>
                  <a:pt x="136" y="135"/>
                  <a:pt x="136" y="136"/>
                </a:cubicBezTo>
                <a:cubicBezTo>
                  <a:pt x="136" y="139"/>
                  <a:pt x="133" y="142"/>
                  <a:pt x="130" y="14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Freeform 23"/>
          <p:cNvSpPr>
            <a:spLocks noEditPoints="1"/>
          </p:cNvSpPr>
          <p:nvPr/>
        </p:nvSpPr>
        <p:spPr bwMode="auto">
          <a:xfrm>
            <a:off x="4766025" y="1579028"/>
            <a:ext cx="164264" cy="164264"/>
          </a:xfrm>
          <a:custGeom>
            <a:avLst/>
            <a:gdLst>
              <a:gd name="T0" fmla="*/ 142 w 142"/>
              <a:gd name="T1" fmla="*/ 136 h 142"/>
              <a:gd name="T2" fmla="*/ 136 w 142"/>
              <a:gd name="T3" fmla="*/ 142 h 142"/>
              <a:gd name="T4" fmla="*/ 6 w 142"/>
              <a:gd name="T5" fmla="*/ 142 h 142"/>
              <a:gd name="T6" fmla="*/ 0 w 142"/>
              <a:gd name="T7" fmla="*/ 136 h 142"/>
              <a:gd name="T8" fmla="*/ 0 w 142"/>
              <a:gd name="T9" fmla="*/ 6 h 142"/>
              <a:gd name="T10" fmla="*/ 6 w 142"/>
              <a:gd name="T11" fmla="*/ 0 h 142"/>
              <a:gd name="T12" fmla="*/ 136 w 142"/>
              <a:gd name="T13" fmla="*/ 0 h 142"/>
              <a:gd name="T14" fmla="*/ 142 w 142"/>
              <a:gd name="T15" fmla="*/ 6 h 142"/>
              <a:gd name="T16" fmla="*/ 142 w 142"/>
              <a:gd name="T17" fmla="*/ 136 h 142"/>
              <a:gd name="T18" fmla="*/ 65 w 142"/>
              <a:gd name="T19" fmla="*/ 18 h 142"/>
              <a:gd name="T20" fmla="*/ 62 w 142"/>
              <a:gd name="T21" fmla="*/ 15 h 142"/>
              <a:gd name="T22" fmla="*/ 18 w 142"/>
              <a:gd name="T23" fmla="*/ 15 h 142"/>
              <a:gd name="T24" fmla="*/ 15 w 142"/>
              <a:gd name="T25" fmla="*/ 18 h 142"/>
              <a:gd name="T26" fmla="*/ 15 w 142"/>
              <a:gd name="T27" fmla="*/ 112 h 142"/>
              <a:gd name="T28" fmla="*/ 18 w 142"/>
              <a:gd name="T29" fmla="*/ 115 h 142"/>
              <a:gd name="T30" fmla="*/ 62 w 142"/>
              <a:gd name="T31" fmla="*/ 115 h 142"/>
              <a:gd name="T32" fmla="*/ 65 w 142"/>
              <a:gd name="T33" fmla="*/ 112 h 142"/>
              <a:gd name="T34" fmla="*/ 65 w 142"/>
              <a:gd name="T35" fmla="*/ 18 h 142"/>
              <a:gd name="T36" fmla="*/ 127 w 142"/>
              <a:gd name="T37" fmla="*/ 18 h 142"/>
              <a:gd name="T38" fmla="*/ 124 w 142"/>
              <a:gd name="T39" fmla="*/ 15 h 142"/>
              <a:gd name="T40" fmla="*/ 80 w 142"/>
              <a:gd name="T41" fmla="*/ 15 h 142"/>
              <a:gd name="T42" fmla="*/ 77 w 142"/>
              <a:gd name="T43" fmla="*/ 18 h 142"/>
              <a:gd name="T44" fmla="*/ 77 w 142"/>
              <a:gd name="T45" fmla="*/ 77 h 142"/>
              <a:gd name="T46" fmla="*/ 80 w 142"/>
              <a:gd name="T47" fmla="*/ 80 h 142"/>
              <a:gd name="T48" fmla="*/ 124 w 142"/>
              <a:gd name="T49" fmla="*/ 80 h 142"/>
              <a:gd name="T50" fmla="*/ 127 w 142"/>
              <a:gd name="T51" fmla="*/ 77 h 142"/>
              <a:gd name="T52" fmla="*/ 127 w 142"/>
              <a:gd name="T53" fmla="*/ 1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2" h="142">
                <a:moveTo>
                  <a:pt x="142" y="136"/>
                </a:moveTo>
                <a:cubicBezTo>
                  <a:pt x="142" y="139"/>
                  <a:pt x="139" y="142"/>
                  <a:pt x="136" y="142"/>
                </a:cubicBezTo>
                <a:cubicBezTo>
                  <a:pt x="6" y="142"/>
                  <a:pt x="6" y="142"/>
                  <a:pt x="6" y="142"/>
                </a:cubicBezTo>
                <a:cubicBezTo>
                  <a:pt x="3" y="142"/>
                  <a:pt x="0" y="139"/>
                  <a:pt x="0" y="136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139" y="0"/>
                  <a:pt x="142" y="3"/>
                  <a:pt x="142" y="6"/>
                </a:cubicBezTo>
                <a:lnTo>
                  <a:pt x="142" y="136"/>
                </a:lnTo>
                <a:close/>
                <a:moveTo>
                  <a:pt x="65" y="18"/>
                </a:moveTo>
                <a:cubicBezTo>
                  <a:pt x="65" y="16"/>
                  <a:pt x="64" y="15"/>
                  <a:pt x="62" y="15"/>
                </a:cubicBezTo>
                <a:cubicBezTo>
                  <a:pt x="18" y="15"/>
                  <a:pt x="18" y="15"/>
                  <a:pt x="18" y="15"/>
                </a:cubicBezTo>
                <a:cubicBezTo>
                  <a:pt x="16" y="15"/>
                  <a:pt x="15" y="16"/>
                  <a:pt x="15" y="18"/>
                </a:cubicBezTo>
                <a:cubicBezTo>
                  <a:pt x="15" y="112"/>
                  <a:pt x="15" y="112"/>
                  <a:pt x="15" y="112"/>
                </a:cubicBezTo>
                <a:cubicBezTo>
                  <a:pt x="15" y="114"/>
                  <a:pt x="16" y="115"/>
                  <a:pt x="18" y="115"/>
                </a:cubicBezTo>
                <a:cubicBezTo>
                  <a:pt x="62" y="115"/>
                  <a:pt x="62" y="115"/>
                  <a:pt x="62" y="115"/>
                </a:cubicBezTo>
                <a:cubicBezTo>
                  <a:pt x="64" y="115"/>
                  <a:pt x="65" y="114"/>
                  <a:pt x="65" y="112"/>
                </a:cubicBezTo>
                <a:lnTo>
                  <a:pt x="65" y="18"/>
                </a:lnTo>
                <a:close/>
                <a:moveTo>
                  <a:pt x="127" y="18"/>
                </a:moveTo>
                <a:cubicBezTo>
                  <a:pt x="127" y="16"/>
                  <a:pt x="126" y="15"/>
                  <a:pt x="124" y="15"/>
                </a:cubicBezTo>
                <a:cubicBezTo>
                  <a:pt x="80" y="15"/>
                  <a:pt x="80" y="15"/>
                  <a:pt x="80" y="15"/>
                </a:cubicBezTo>
                <a:cubicBezTo>
                  <a:pt x="78" y="15"/>
                  <a:pt x="77" y="16"/>
                  <a:pt x="77" y="18"/>
                </a:cubicBezTo>
                <a:cubicBezTo>
                  <a:pt x="77" y="77"/>
                  <a:pt x="77" y="77"/>
                  <a:pt x="77" y="77"/>
                </a:cubicBezTo>
                <a:cubicBezTo>
                  <a:pt x="77" y="78"/>
                  <a:pt x="78" y="80"/>
                  <a:pt x="80" y="80"/>
                </a:cubicBezTo>
                <a:cubicBezTo>
                  <a:pt x="124" y="80"/>
                  <a:pt x="124" y="80"/>
                  <a:pt x="124" y="80"/>
                </a:cubicBezTo>
                <a:cubicBezTo>
                  <a:pt x="126" y="80"/>
                  <a:pt x="127" y="78"/>
                  <a:pt x="127" y="77"/>
                </a:cubicBezTo>
                <a:lnTo>
                  <a:pt x="127" y="1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Freeform 24"/>
          <p:cNvSpPr>
            <a:spLocks noEditPoints="1"/>
          </p:cNvSpPr>
          <p:nvPr/>
        </p:nvSpPr>
        <p:spPr bwMode="auto">
          <a:xfrm>
            <a:off x="4973140" y="1579028"/>
            <a:ext cx="178547" cy="164264"/>
          </a:xfrm>
          <a:custGeom>
            <a:avLst/>
            <a:gdLst>
              <a:gd name="T0" fmla="*/ 154 w 154"/>
              <a:gd name="T1" fmla="*/ 44 h 142"/>
              <a:gd name="T2" fmla="*/ 103 w 154"/>
              <a:gd name="T3" fmla="*/ 83 h 142"/>
              <a:gd name="T4" fmla="*/ 95 w 154"/>
              <a:gd name="T5" fmla="*/ 91 h 142"/>
              <a:gd name="T6" fmla="*/ 88 w 154"/>
              <a:gd name="T7" fmla="*/ 106 h 142"/>
              <a:gd name="T8" fmla="*/ 100 w 154"/>
              <a:gd name="T9" fmla="*/ 118 h 142"/>
              <a:gd name="T10" fmla="*/ 118 w 154"/>
              <a:gd name="T11" fmla="*/ 133 h 142"/>
              <a:gd name="T12" fmla="*/ 118 w 154"/>
              <a:gd name="T13" fmla="*/ 139 h 142"/>
              <a:gd name="T14" fmla="*/ 115 w 154"/>
              <a:gd name="T15" fmla="*/ 142 h 142"/>
              <a:gd name="T16" fmla="*/ 38 w 154"/>
              <a:gd name="T17" fmla="*/ 142 h 142"/>
              <a:gd name="T18" fmla="*/ 35 w 154"/>
              <a:gd name="T19" fmla="*/ 139 h 142"/>
              <a:gd name="T20" fmla="*/ 35 w 154"/>
              <a:gd name="T21" fmla="*/ 133 h 142"/>
              <a:gd name="T22" fmla="*/ 53 w 154"/>
              <a:gd name="T23" fmla="*/ 118 h 142"/>
              <a:gd name="T24" fmla="*/ 65 w 154"/>
              <a:gd name="T25" fmla="*/ 106 h 142"/>
              <a:gd name="T26" fmla="*/ 59 w 154"/>
              <a:gd name="T27" fmla="*/ 91 h 142"/>
              <a:gd name="T28" fmla="*/ 50 w 154"/>
              <a:gd name="T29" fmla="*/ 83 h 142"/>
              <a:gd name="T30" fmla="*/ 0 w 154"/>
              <a:gd name="T31" fmla="*/ 44 h 142"/>
              <a:gd name="T32" fmla="*/ 0 w 154"/>
              <a:gd name="T33" fmla="*/ 32 h 142"/>
              <a:gd name="T34" fmla="*/ 9 w 154"/>
              <a:gd name="T35" fmla="*/ 24 h 142"/>
              <a:gd name="T36" fmla="*/ 35 w 154"/>
              <a:gd name="T37" fmla="*/ 24 h 142"/>
              <a:gd name="T38" fmla="*/ 35 w 154"/>
              <a:gd name="T39" fmla="*/ 15 h 142"/>
              <a:gd name="T40" fmla="*/ 50 w 154"/>
              <a:gd name="T41" fmla="*/ 0 h 142"/>
              <a:gd name="T42" fmla="*/ 103 w 154"/>
              <a:gd name="T43" fmla="*/ 0 h 142"/>
              <a:gd name="T44" fmla="*/ 118 w 154"/>
              <a:gd name="T45" fmla="*/ 15 h 142"/>
              <a:gd name="T46" fmla="*/ 118 w 154"/>
              <a:gd name="T47" fmla="*/ 24 h 142"/>
              <a:gd name="T48" fmla="*/ 145 w 154"/>
              <a:gd name="T49" fmla="*/ 24 h 142"/>
              <a:gd name="T50" fmla="*/ 154 w 154"/>
              <a:gd name="T51" fmla="*/ 32 h 142"/>
              <a:gd name="T52" fmla="*/ 154 w 154"/>
              <a:gd name="T53" fmla="*/ 44 h 142"/>
              <a:gd name="T54" fmla="*/ 35 w 154"/>
              <a:gd name="T55" fmla="*/ 35 h 142"/>
              <a:gd name="T56" fmla="*/ 12 w 154"/>
              <a:gd name="T57" fmla="*/ 35 h 142"/>
              <a:gd name="T58" fmla="*/ 12 w 154"/>
              <a:gd name="T59" fmla="*/ 44 h 142"/>
              <a:gd name="T60" fmla="*/ 42 w 154"/>
              <a:gd name="T61" fmla="*/ 70 h 142"/>
              <a:gd name="T62" fmla="*/ 35 w 154"/>
              <a:gd name="T63" fmla="*/ 35 h 142"/>
              <a:gd name="T64" fmla="*/ 142 w 154"/>
              <a:gd name="T65" fmla="*/ 35 h 142"/>
              <a:gd name="T66" fmla="*/ 118 w 154"/>
              <a:gd name="T67" fmla="*/ 35 h 142"/>
              <a:gd name="T68" fmla="*/ 111 w 154"/>
              <a:gd name="T69" fmla="*/ 70 h 142"/>
              <a:gd name="T70" fmla="*/ 142 w 154"/>
              <a:gd name="T71" fmla="*/ 44 h 142"/>
              <a:gd name="T72" fmla="*/ 142 w 154"/>
              <a:gd name="T73" fmla="*/ 3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4" h="142">
                <a:moveTo>
                  <a:pt x="154" y="44"/>
                </a:moveTo>
                <a:cubicBezTo>
                  <a:pt x="154" y="62"/>
                  <a:pt x="132" y="81"/>
                  <a:pt x="103" y="83"/>
                </a:cubicBezTo>
                <a:cubicBezTo>
                  <a:pt x="100" y="87"/>
                  <a:pt x="96" y="90"/>
                  <a:pt x="95" y="91"/>
                </a:cubicBezTo>
                <a:cubicBezTo>
                  <a:pt x="90" y="96"/>
                  <a:pt x="88" y="100"/>
                  <a:pt x="88" y="106"/>
                </a:cubicBezTo>
                <a:cubicBezTo>
                  <a:pt x="88" y="112"/>
                  <a:pt x="91" y="118"/>
                  <a:pt x="100" y="118"/>
                </a:cubicBezTo>
                <a:cubicBezTo>
                  <a:pt x="109" y="118"/>
                  <a:pt x="118" y="124"/>
                  <a:pt x="118" y="133"/>
                </a:cubicBezTo>
                <a:cubicBezTo>
                  <a:pt x="118" y="139"/>
                  <a:pt x="118" y="139"/>
                  <a:pt x="118" y="139"/>
                </a:cubicBezTo>
                <a:cubicBezTo>
                  <a:pt x="118" y="141"/>
                  <a:pt x="117" y="142"/>
                  <a:pt x="115" y="142"/>
                </a:cubicBezTo>
                <a:cubicBezTo>
                  <a:pt x="38" y="142"/>
                  <a:pt x="38" y="142"/>
                  <a:pt x="38" y="142"/>
                </a:cubicBezTo>
                <a:cubicBezTo>
                  <a:pt x="37" y="142"/>
                  <a:pt x="35" y="141"/>
                  <a:pt x="35" y="139"/>
                </a:cubicBezTo>
                <a:cubicBezTo>
                  <a:pt x="35" y="133"/>
                  <a:pt x="35" y="133"/>
                  <a:pt x="35" y="133"/>
                </a:cubicBezTo>
                <a:cubicBezTo>
                  <a:pt x="35" y="124"/>
                  <a:pt x="44" y="118"/>
                  <a:pt x="53" y="118"/>
                </a:cubicBezTo>
                <a:cubicBezTo>
                  <a:pt x="62" y="118"/>
                  <a:pt x="65" y="112"/>
                  <a:pt x="65" y="106"/>
                </a:cubicBezTo>
                <a:cubicBezTo>
                  <a:pt x="65" y="100"/>
                  <a:pt x="64" y="96"/>
                  <a:pt x="59" y="91"/>
                </a:cubicBezTo>
                <a:cubicBezTo>
                  <a:pt x="57" y="90"/>
                  <a:pt x="54" y="87"/>
                  <a:pt x="50" y="83"/>
                </a:cubicBezTo>
                <a:cubicBezTo>
                  <a:pt x="21" y="81"/>
                  <a:pt x="0" y="62"/>
                  <a:pt x="0" y="44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28"/>
                  <a:pt x="4" y="24"/>
                  <a:pt x="9" y="24"/>
                </a:cubicBezTo>
                <a:cubicBezTo>
                  <a:pt x="35" y="24"/>
                  <a:pt x="35" y="24"/>
                  <a:pt x="35" y="24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7"/>
                  <a:pt x="42" y="0"/>
                  <a:pt x="50" y="0"/>
                </a:cubicBezTo>
                <a:cubicBezTo>
                  <a:pt x="103" y="0"/>
                  <a:pt x="103" y="0"/>
                  <a:pt x="103" y="0"/>
                </a:cubicBezTo>
                <a:cubicBezTo>
                  <a:pt x="111" y="0"/>
                  <a:pt x="118" y="7"/>
                  <a:pt x="118" y="15"/>
                </a:cubicBezTo>
                <a:cubicBezTo>
                  <a:pt x="118" y="24"/>
                  <a:pt x="118" y="24"/>
                  <a:pt x="118" y="24"/>
                </a:cubicBezTo>
                <a:cubicBezTo>
                  <a:pt x="145" y="24"/>
                  <a:pt x="145" y="24"/>
                  <a:pt x="145" y="24"/>
                </a:cubicBezTo>
                <a:cubicBezTo>
                  <a:pt x="150" y="24"/>
                  <a:pt x="154" y="28"/>
                  <a:pt x="154" y="32"/>
                </a:cubicBezTo>
                <a:lnTo>
                  <a:pt x="154" y="44"/>
                </a:lnTo>
                <a:close/>
                <a:moveTo>
                  <a:pt x="35" y="35"/>
                </a:moveTo>
                <a:cubicBezTo>
                  <a:pt x="12" y="35"/>
                  <a:pt x="12" y="35"/>
                  <a:pt x="12" y="35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53"/>
                  <a:pt x="24" y="66"/>
                  <a:pt x="42" y="70"/>
                </a:cubicBezTo>
                <a:cubicBezTo>
                  <a:pt x="38" y="61"/>
                  <a:pt x="35" y="50"/>
                  <a:pt x="35" y="35"/>
                </a:cubicBezTo>
                <a:close/>
                <a:moveTo>
                  <a:pt x="142" y="35"/>
                </a:moveTo>
                <a:cubicBezTo>
                  <a:pt x="118" y="35"/>
                  <a:pt x="118" y="35"/>
                  <a:pt x="118" y="35"/>
                </a:cubicBezTo>
                <a:cubicBezTo>
                  <a:pt x="118" y="50"/>
                  <a:pt x="115" y="61"/>
                  <a:pt x="111" y="70"/>
                </a:cubicBezTo>
                <a:cubicBezTo>
                  <a:pt x="129" y="66"/>
                  <a:pt x="142" y="53"/>
                  <a:pt x="142" y="44"/>
                </a:cubicBezTo>
                <a:lnTo>
                  <a:pt x="142" y="3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Freeform 25"/>
          <p:cNvSpPr>
            <a:spLocks noEditPoints="1"/>
          </p:cNvSpPr>
          <p:nvPr/>
        </p:nvSpPr>
        <p:spPr bwMode="auto">
          <a:xfrm>
            <a:off x="5238578" y="1579028"/>
            <a:ext cx="190451" cy="149980"/>
          </a:xfrm>
          <a:custGeom>
            <a:avLst/>
            <a:gdLst>
              <a:gd name="T0" fmla="*/ 118 w 165"/>
              <a:gd name="T1" fmla="*/ 37 h 130"/>
              <a:gd name="T2" fmla="*/ 83 w 165"/>
              <a:gd name="T3" fmla="*/ 27 h 130"/>
              <a:gd name="T4" fmla="*/ 47 w 165"/>
              <a:gd name="T5" fmla="*/ 37 h 130"/>
              <a:gd name="T6" fmla="*/ 0 w 165"/>
              <a:gd name="T7" fmla="*/ 36 h 130"/>
              <a:gd name="T8" fmla="*/ 165 w 165"/>
              <a:gd name="T9" fmla="*/ 36 h 130"/>
              <a:gd name="T10" fmla="*/ 0 w 165"/>
              <a:gd name="T11" fmla="*/ 53 h 130"/>
              <a:gd name="T12" fmla="*/ 47 w 165"/>
              <a:gd name="T13" fmla="*/ 41 h 130"/>
              <a:gd name="T14" fmla="*/ 41 w 165"/>
              <a:gd name="T15" fmla="*/ 59 h 130"/>
              <a:gd name="T16" fmla="*/ 0 w 165"/>
              <a:gd name="T17" fmla="*/ 53 h 130"/>
              <a:gd name="T18" fmla="*/ 21 w 165"/>
              <a:gd name="T19" fmla="*/ 95 h 130"/>
              <a:gd name="T20" fmla="*/ 0 w 165"/>
              <a:gd name="T21" fmla="*/ 92 h 130"/>
              <a:gd name="T22" fmla="*/ 3 w 165"/>
              <a:gd name="T23" fmla="*/ 71 h 130"/>
              <a:gd name="T24" fmla="*/ 23 w 165"/>
              <a:gd name="T25" fmla="*/ 74 h 130"/>
              <a:gd name="T26" fmla="*/ 41 w 165"/>
              <a:gd name="T27" fmla="*/ 127 h 130"/>
              <a:gd name="T28" fmla="*/ 21 w 165"/>
              <a:gd name="T29" fmla="*/ 130 h 130"/>
              <a:gd name="T30" fmla="*/ 18 w 165"/>
              <a:gd name="T31" fmla="*/ 109 h 130"/>
              <a:gd name="T32" fmla="*/ 38 w 165"/>
              <a:gd name="T33" fmla="*/ 106 h 130"/>
              <a:gd name="T34" fmla="*/ 41 w 165"/>
              <a:gd name="T35" fmla="*/ 127 h 130"/>
              <a:gd name="T36" fmla="*/ 56 w 165"/>
              <a:gd name="T37" fmla="*/ 95 h 130"/>
              <a:gd name="T38" fmla="*/ 35 w 165"/>
              <a:gd name="T39" fmla="*/ 92 h 130"/>
              <a:gd name="T40" fmla="*/ 38 w 165"/>
              <a:gd name="T41" fmla="*/ 71 h 130"/>
              <a:gd name="T42" fmla="*/ 59 w 165"/>
              <a:gd name="T43" fmla="*/ 74 h 130"/>
              <a:gd name="T44" fmla="*/ 77 w 165"/>
              <a:gd name="T45" fmla="*/ 127 h 130"/>
              <a:gd name="T46" fmla="*/ 56 w 165"/>
              <a:gd name="T47" fmla="*/ 130 h 130"/>
              <a:gd name="T48" fmla="*/ 53 w 165"/>
              <a:gd name="T49" fmla="*/ 109 h 130"/>
              <a:gd name="T50" fmla="*/ 74 w 165"/>
              <a:gd name="T51" fmla="*/ 106 h 130"/>
              <a:gd name="T52" fmla="*/ 77 w 165"/>
              <a:gd name="T53" fmla="*/ 127 h 130"/>
              <a:gd name="T54" fmla="*/ 91 w 165"/>
              <a:gd name="T55" fmla="*/ 95 h 130"/>
              <a:gd name="T56" fmla="*/ 71 w 165"/>
              <a:gd name="T57" fmla="*/ 92 h 130"/>
              <a:gd name="T58" fmla="*/ 74 w 165"/>
              <a:gd name="T59" fmla="*/ 71 h 130"/>
              <a:gd name="T60" fmla="*/ 94 w 165"/>
              <a:gd name="T61" fmla="*/ 74 h 130"/>
              <a:gd name="T62" fmla="*/ 112 w 165"/>
              <a:gd name="T63" fmla="*/ 127 h 130"/>
              <a:gd name="T64" fmla="*/ 91 w 165"/>
              <a:gd name="T65" fmla="*/ 130 h 130"/>
              <a:gd name="T66" fmla="*/ 89 w 165"/>
              <a:gd name="T67" fmla="*/ 109 h 130"/>
              <a:gd name="T68" fmla="*/ 109 w 165"/>
              <a:gd name="T69" fmla="*/ 106 h 130"/>
              <a:gd name="T70" fmla="*/ 112 w 165"/>
              <a:gd name="T71" fmla="*/ 127 h 130"/>
              <a:gd name="T72" fmla="*/ 127 w 165"/>
              <a:gd name="T73" fmla="*/ 95 h 130"/>
              <a:gd name="T74" fmla="*/ 106 w 165"/>
              <a:gd name="T75" fmla="*/ 92 h 130"/>
              <a:gd name="T76" fmla="*/ 109 w 165"/>
              <a:gd name="T77" fmla="*/ 71 h 130"/>
              <a:gd name="T78" fmla="*/ 130 w 165"/>
              <a:gd name="T79" fmla="*/ 74 h 130"/>
              <a:gd name="T80" fmla="*/ 165 w 165"/>
              <a:gd name="T81" fmla="*/ 53 h 130"/>
              <a:gd name="T82" fmla="*/ 124 w 165"/>
              <a:gd name="T83" fmla="*/ 59 h 130"/>
              <a:gd name="T84" fmla="*/ 118 w 165"/>
              <a:gd name="T85" fmla="*/ 41 h 130"/>
              <a:gd name="T86" fmla="*/ 165 w 165"/>
              <a:gd name="T87" fmla="*/ 53 h 130"/>
              <a:gd name="T88" fmla="*/ 145 w 165"/>
              <a:gd name="T89" fmla="*/ 130 h 130"/>
              <a:gd name="T90" fmla="*/ 124 w 165"/>
              <a:gd name="T91" fmla="*/ 127 h 130"/>
              <a:gd name="T92" fmla="*/ 127 w 165"/>
              <a:gd name="T93" fmla="*/ 106 h 130"/>
              <a:gd name="T94" fmla="*/ 148 w 165"/>
              <a:gd name="T95" fmla="*/ 109 h 130"/>
              <a:gd name="T96" fmla="*/ 165 w 165"/>
              <a:gd name="T97" fmla="*/ 92 h 130"/>
              <a:gd name="T98" fmla="*/ 145 w 165"/>
              <a:gd name="T99" fmla="*/ 95 h 130"/>
              <a:gd name="T100" fmla="*/ 142 w 165"/>
              <a:gd name="T101" fmla="*/ 74 h 130"/>
              <a:gd name="T102" fmla="*/ 162 w 165"/>
              <a:gd name="T103" fmla="*/ 71 h 130"/>
              <a:gd name="T104" fmla="*/ 165 w 165"/>
              <a:gd name="T105" fmla="*/ 92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65" h="130">
                <a:moveTo>
                  <a:pt x="165" y="37"/>
                </a:moveTo>
                <a:cubicBezTo>
                  <a:pt x="118" y="37"/>
                  <a:pt x="118" y="37"/>
                  <a:pt x="118" y="37"/>
                </a:cubicBezTo>
                <a:cubicBezTo>
                  <a:pt x="118" y="36"/>
                  <a:pt x="118" y="36"/>
                  <a:pt x="118" y="36"/>
                </a:cubicBezTo>
                <a:cubicBezTo>
                  <a:pt x="118" y="33"/>
                  <a:pt x="115" y="27"/>
                  <a:pt x="83" y="27"/>
                </a:cubicBezTo>
                <a:cubicBezTo>
                  <a:pt x="50" y="27"/>
                  <a:pt x="47" y="33"/>
                  <a:pt x="47" y="36"/>
                </a:cubicBezTo>
                <a:cubicBezTo>
                  <a:pt x="47" y="37"/>
                  <a:pt x="47" y="37"/>
                  <a:pt x="47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0"/>
                  <a:pt x="11" y="0"/>
                  <a:pt x="83" y="0"/>
                </a:cubicBezTo>
                <a:cubicBezTo>
                  <a:pt x="154" y="0"/>
                  <a:pt x="165" y="30"/>
                  <a:pt x="165" y="36"/>
                </a:cubicBezTo>
                <a:lnTo>
                  <a:pt x="165" y="37"/>
                </a:lnTo>
                <a:close/>
                <a:moveTo>
                  <a:pt x="0" y="53"/>
                </a:moveTo>
                <a:cubicBezTo>
                  <a:pt x="0" y="41"/>
                  <a:pt x="0" y="41"/>
                  <a:pt x="0" y="41"/>
                </a:cubicBezTo>
                <a:cubicBezTo>
                  <a:pt x="47" y="41"/>
                  <a:pt x="47" y="41"/>
                  <a:pt x="47" y="41"/>
                </a:cubicBezTo>
                <a:cubicBezTo>
                  <a:pt x="47" y="53"/>
                  <a:pt x="47" y="53"/>
                  <a:pt x="47" y="53"/>
                </a:cubicBezTo>
                <a:cubicBezTo>
                  <a:pt x="47" y="56"/>
                  <a:pt x="45" y="59"/>
                  <a:pt x="41" y="59"/>
                </a:cubicBezTo>
                <a:cubicBezTo>
                  <a:pt x="6" y="59"/>
                  <a:pt x="6" y="59"/>
                  <a:pt x="6" y="59"/>
                </a:cubicBezTo>
                <a:cubicBezTo>
                  <a:pt x="3" y="59"/>
                  <a:pt x="0" y="56"/>
                  <a:pt x="0" y="53"/>
                </a:cubicBezTo>
                <a:close/>
                <a:moveTo>
                  <a:pt x="23" y="92"/>
                </a:moveTo>
                <a:cubicBezTo>
                  <a:pt x="23" y="93"/>
                  <a:pt x="22" y="95"/>
                  <a:pt x="21" y="95"/>
                </a:cubicBezTo>
                <a:cubicBezTo>
                  <a:pt x="3" y="95"/>
                  <a:pt x="3" y="95"/>
                  <a:pt x="3" y="95"/>
                </a:cubicBezTo>
                <a:cubicBezTo>
                  <a:pt x="1" y="95"/>
                  <a:pt x="0" y="93"/>
                  <a:pt x="0" y="92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2"/>
                  <a:pt x="1" y="71"/>
                  <a:pt x="3" y="71"/>
                </a:cubicBezTo>
                <a:cubicBezTo>
                  <a:pt x="21" y="71"/>
                  <a:pt x="21" y="71"/>
                  <a:pt x="21" y="71"/>
                </a:cubicBezTo>
                <a:cubicBezTo>
                  <a:pt x="22" y="71"/>
                  <a:pt x="23" y="72"/>
                  <a:pt x="23" y="74"/>
                </a:cubicBezTo>
                <a:lnTo>
                  <a:pt x="23" y="92"/>
                </a:lnTo>
                <a:close/>
                <a:moveTo>
                  <a:pt x="41" y="127"/>
                </a:moveTo>
                <a:cubicBezTo>
                  <a:pt x="41" y="129"/>
                  <a:pt x="40" y="130"/>
                  <a:pt x="38" y="130"/>
                </a:cubicBezTo>
                <a:cubicBezTo>
                  <a:pt x="21" y="130"/>
                  <a:pt x="21" y="130"/>
                  <a:pt x="21" y="130"/>
                </a:cubicBezTo>
                <a:cubicBezTo>
                  <a:pt x="19" y="130"/>
                  <a:pt x="18" y="129"/>
                  <a:pt x="18" y="127"/>
                </a:cubicBezTo>
                <a:cubicBezTo>
                  <a:pt x="18" y="109"/>
                  <a:pt x="18" y="109"/>
                  <a:pt x="18" y="109"/>
                </a:cubicBezTo>
                <a:cubicBezTo>
                  <a:pt x="18" y="108"/>
                  <a:pt x="19" y="106"/>
                  <a:pt x="21" y="106"/>
                </a:cubicBezTo>
                <a:cubicBezTo>
                  <a:pt x="38" y="106"/>
                  <a:pt x="38" y="106"/>
                  <a:pt x="38" y="106"/>
                </a:cubicBezTo>
                <a:cubicBezTo>
                  <a:pt x="40" y="106"/>
                  <a:pt x="41" y="108"/>
                  <a:pt x="41" y="109"/>
                </a:cubicBezTo>
                <a:lnTo>
                  <a:pt x="41" y="127"/>
                </a:lnTo>
                <a:close/>
                <a:moveTo>
                  <a:pt x="59" y="92"/>
                </a:moveTo>
                <a:cubicBezTo>
                  <a:pt x="59" y="93"/>
                  <a:pt x="58" y="95"/>
                  <a:pt x="56" y="95"/>
                </a:cubicBezTo>
                <a:cubicBezTo>
                  <a:pt x="38" y="95"/>
                  <a:pt x="38" y="95"/>
                  <a:pt x="38" y="95"/>
                </a:cubicBezTo>
                <a:cubicBezTo>
                  <a:pt x="37" y="95"/>
                  <a:pt x="35" y="93"/>
                  <a:pt x="35" y="92"/>
                </a:cubicBezTo>
                <a:cubicBezTo>
                  <a:pt x="35" y="74"/>
                  <a:pt x="35" y="74"/>
                  <a:pt x="35" y="74"/>
                </a:cubicBezTo>
                <a:cubicBezTo>
                  <a:pt x="35" y="72"/>
                  <a:pt x="37" y="71"/>
                  <a:pt x="38" y="71"/>
                </a:cubicBezTo>
                <a:cubicBezTo>
                  <a:pt x="56" y="71"/>
                  <a:pt x="56" y="71"/>
                  <a:pt x="56" y="71"/>
                </a:cubicBezTo>
                <a:cubicBezTo>
                  <a:pt x="58" y="71"/>
                  <a:pt x="59" y="72"/>
                  <a:pt x="59" y="74"/>
                </a:cubicBezTo>
                <a:lnTo>
                  <a:pt x="59" y="92"/>
                </a:lnTo>
                <a:close/>
                <a:moveTo>
                  <a:pt x="77" y="127"/>
                </a:moveTo>
                <a:cubicBezTo>
                  <a:pt x="77" y="129"/>
                  <a:pt x="75" y="130"/>
                  <a:pt x="74" y="130"/>
                </a:cubicBezTo>
                <a:cubicBezTo>
                  <a:pt x="56" y="130"/>
                  <a:pt x="56" y="130"/>
                  <a:pt x="56" y="130"/>
                </a:cubicBezTo>
                <a:cubicBezTo>
                  <a:pt x="54" y="130"/>
                  <a:pt x="53" y="129"/>
                  <a:pt x="53" y="127"/>
                </a:cubicBezTo>
                <a:cubicBezTo>
                  <a:pt x="53" y="109"/>
                  <a:pt x="53" y="109"/>
                  <a:pt x="53" y="109"/>
                </a:cubicBezTo>
                <a:cubicBezTo>
                  <a:pt x="53" y="108"/>
                  <a:pt x="54" y="106"/>
                  <a:pt x="56" y="106"/>
                </a:cubicBezTo>
                <a:cubicBezTo>
                  <a:pt x="74" y="106"/>
                  <a:pt x="74" y="106"/>
                  <a:pt x="74" y="106"/>
                </a:cubicBezTo>
                <a:cubicBezTo>
                  <a:pt x="75" y="106"/>
                  <a:pt x="77" y="108"/>
                  <a:pt x="77" y="109"/>
                </a:cubicBezTo>
                <a:lnTo>
                  <a:pt x="77" y="127"/>
                </a:lnTo>
                <a:close/>
                <a:moveTo>
                  <a:pt x="94" y="92"/>
                </a:moveTo>
                <a:cubicBezTo>
                  <a:pt x="94" y="93"/>
                  <a:pt x="93" y="95"/>
                  <a:pt x="91" y="95"/>
                </a:cubicBezTo>
                <a:cubicBezTo>
                  <a:pt x="74" y="95"/>
                  <a:pt x="74" y="95"/>
                  <a:pt x="74" y="95"/>
                </a:cubicBezTo>
                <a:cubicBezTo>
                  <a:pt x="72" y="95"/>
                  <a:pt x="71" y="93"/>
                  <a:pt x="71" y="92"/>
                </a:cubicBezTo>
                <a:cubicBezTo>
                  <a:pt x="71" y="74"/>
                  <a:pt x="71" y="74"/>
                  <a:pt x="71" y="74"/>
                </a:cubicBezTo>
                <a:cubicBezTo>
                  <a:pt x="71" y="72"/>
                  <a:pt x="72" y="71"/>
                  <a:pt x="74" y="71"/>
                </a:cubicBezTo>
                <a:cubicBezTo>
                  <a:pt x="91" y="71"/>
                  <a:pt x="91" y="71"/>
                  <a:pt x="91" y="71"/>
                </a:cubicBezTo>
                <a:cubicBezTo>
                  <a:pt x="93" y="71"/>
                  <a:pt x="94" y="72"/>
                  <a:pt x="94" y="74"/>
                </a:cubicBezTo>
                <a:lnTo>
                  <a:pt x="94" y="92"/>
                </a:lnTo>
                <a:close/>
                <a:moveTo>
                  <a:pt x="112" y="127"/>
                </a:moveTo>
                <a:cubicBezTo>
                  <a:pt x="112" y="129"/>
                  <a:pt x="111" y="130"/>
                  <a:pt x="109" y="130"/>
                </a:cubicBezTo>
                <a:cubicBezTo>
                  <a:pt x="91" y="130"/>
                  <a:pt x="91" y="130"/>
                  <a:pt x="91" y="130"/>
                </a:cubicBezTo>
                <a:cubicBezTo>
                  <a:pt x="90" y="130"/>
                  <a:pt x="89" y="129"/>
                  <a:pt x="89" y="127"/>
                </a:cubicBezTo>
                <a:cubicBezTo>
                  <a:pt x="89" y="109"/>
                  <a:pt x="89" y="109"/>
                  <a:pt x="89" y="109"/>
                </a:cubicBezTo>
                <a:cubicBezTo>
                  <a:pt x="89" y="108"/>
                  <a:pt x="90" y="106"/>
                  <a:pt x="91" y="106"/>
                </a:cubicBezTo>
                <a:cubicBezTo>
                  <a:pt x="109" y="106"/>
                  <a:pt x="109" y="106"/>
                  <a:pt x="109" y="106"/>
                </a:cubicBezTo>
                <a:cubicBezTo>
                  <a:pt x="111" y="106"/>
                  <a:pt x="112" y="108"/>
                  <a:pt x="112" y="109"/>
                </a:cubicBezTo>
                <a:lnTo>
                  <a:pt x="112" y="127"/>
                </a:lnTo>
                <a:close/>
                <a:moveTo>
                  <a:pt x="130" y="92"/>
                </a:moveTo>
                <a:cubicBezTo>
                  <a:pt x="130" y="93"/>
                  <a:pt x="129" y="95"/>
                  <a:pt x="127" y="95"/>
                </a:cubicBezTo>
                <a:cubicBezTo>
                  <a:pt x="109" y="95"/>
                  <a:pt x="109" y="95"/>
                  <a:pt x="109" y="95"/>
                </a:cubicBezTo>
                <a:cubicBezTo>
                  <a:pt x="108" y="95"/>
                  <a:pt x="106" y="93"/>
                  <a:pt x="106" y="92"/>
                </a:cubicBezTo>
                <a:cubicBezTo>
                  <a:pt x="106" y="74"/>
                  <a:pt x="106" y="74"/>
                  <a:pt x="106" y="74"/>
                </a:cubicBezTo>
                <a:cubicBezTo>
                  <a:pt x="106" y="72"/>
                  <a:pt x="108" y="71"/>
                  <a:pt x="109" y="71"/>
                </a:cubicBezTo>
                <a:cubicBezTo>
                  <a:pt x="127" y="71"/>
                  <a:pt x="127" y="71"/>
                  <a:pt x="127" y="71"/>
                </a:cubicBezTo>
                <a:cubicBezTo>
                  <a:pt x="129" y="71"/>
                  <a:pt x="130" y="72"/>
                  <a:pt x="130" y="74"/>
                </a:cubicBezTo>
                <a:lnTo>
                  <a:pt x="130" y="92"/>
                </a:lnTo>
                <a:close/>
                <a:moveTo>
                  <a:pt x="165" y="53"/>
                </a:moveTo>
                <a:cubicBezTo>
                  <a:pt x="165" y="56"/>
                  <a:pt x="163" y="59"/>
                  <a:pt x="159" y="59"/>
                </a:cubicBezTo>
                <a:cubicBezTo>
                  <a:pt x="124" y="59"/>
                  <a:pt x="124" y="59"/>
                  <a:pt x="124" y="59"/>
                </a:cubicBezTo>
                <a:cubicBezTo>
                  <a:pt x="121" y="59"/>
                  <a:pt x="118" y="56"/>
                  <a:pt x="118" y="53"/>
                </a:cubicBezTo>
                <a:cubicBezTo>
                  <a:pt x="118" y="41"/>
                  <a:pt x="118" y="41"/>
                  <a:pt x="118" y="41"/>
                </a:cubicBezTo>
                <a:cubicBezTo>
                  <a:pt x="165" y="41"/>
                  <a:pt x="165" y="41"/>
                  <a:pt x="165" y="41"/>
                </a:cubicBezTo>
                <a:lnTo>
                  <a:pt x="165" y="53"/>
                </a:lnTo>
                <a:close/>
                <a:moveTo>
                  <a:pt x="148" y="127"/>
                </a:moveTo>
                <a:cubicBezTo>
                  <a:pt x="148" y="129"/>
                  <a:pt x="146" y="130"/>
                  <a:pt x="145" y="130"/>
                </a:cubicBezTo>
                <a:cubicBezTo>
                  <a:pt x="127" y="130"/>
                  <a:pt x="127" y="130"/>
                  <a:pt x="127" y="130"/>
                </a:cubicBezTo>
                <a:cubicBezTo>
                  <a:pt x="125" y="130"/>
                  <a:pt x="124" y="129"/>
                  <a:pt x="124" y="127"/>
                </a:cubicBezTo>
                <a:cubicBezTo>
                  <a:pt x="124" y="109"/>
                  <a:pt x="124" y="109"/>
                  <a:pt x="124" y="109"/>
                </a:cubicBezTo>
                <a:cubicBezTo>
                  <a:pt x="124" y="108"/>
                  <a:pt x="125" y="106"/>
                  <a:pt x="127" y="106"/>
                </a:cubicBezTo>
                <a:cubicBezTo>
                  <a:pt x="145" y="106"/>
                  <a:pt x="145" y="106"/>
                  <a:pt x="145" y="106"/>
                </a:cubicBezTo>
                <a:cubicBezTo>
                  <a:pt x="146" y="106"/>
                  <a:pt x="148" y="108"/>
                  <a:pt x="148" y="109"/>
                </a:cubicBezTo>
                <a:lnTo>
                  <a:pt x="148" y="127"/>
                </a:lnTo>
                <a:close/>
                <a:moveTo>
                  <a:pt x="165" y="92"/>
                </a:moveTo>
                <a:cubicBezTo>
                  <a:pt x="165" y="93"/>
                  <a:pt x="164" y="95"/>
                  <a:pt x="162" y="95"/>
                </a:cubicBezTo>
                <a:cubicBezTo>
                  <a:pt x="145" y="95"/>
                  <a:pt x="145" y="95"/>
                  <a:pt x="145" y="95"/>
                </a:cubicBezTo>
                <a:cubicBezTo>
                  <a:pt x="143" y="95"/>
                  <a:pt x="142" y="93"/>
                  <a:pt x="142" y="92"/>
                </a:cubicBezTo>
                <a:cubicBezTo>
                  <a:pt x="142" y="74"/>
                  <a:pt x="142" y="74"/>
                  <a:pt x="142" y="74"/>
                </a:cubicBezTo>
                <a:cubicBezTo>
                  <a:pt x="142" y="72"/>
                  <a:pt x="143" y="71"/>
                  <a:pt x="145" y="71"/>
                </a:cubicBezTo>
                <a:cubicBezTo>
                  <a:pt x="162" y="71"/>
                  <a:pt x="162" y="71"/>
                  <a:pt x="162" y="71"/>
                </a:cubicBezTo>
                <a:cubicBezTo>
                  <a:pt x="164" y="71"/>
                  <a:pt x="165" y="72"/>
                  <a:pt x="165" y="74"/>
                </a:cubicBezTo>
                <a:lnTo>
                  <a:pt x="165" y="9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Freeform 26"/>
          <p:cNvSpPr>
            <a:spLocks noEditPoints="1"/>
          </p:cNvSpPr>
          <p:nvPr/>
        </p:nvSpPr>
        <p:spPr bwMode="auto">
          <a:xfrm>
            <a:off x="5526635" y="1564745"/>
            <a:ext cx="171405" cy="178547"/>
          </a:xfrm>
          <a:custGeom>
            <a:avLst/>
            <a:gdLst>
              <a:gd name="T0" fmla="*/ 144 w 144"/>
              <a:gd name="T1" fmla="*/ 92 h 150"/>
              <a:gd name="T2" fmla="*/ 105 w 144"/>
              <a:gd name="T3" fmla="*/ 131 h 150"/>
              <a:gd name="T4" fmla="*/ 75 w 144"/>
              <a:gd name="T5" fmla="*/ 131 h 150"/>
              <a:gd name="T6" fmla="*/ 56 w 144"/>
              <a:gd name="T7" fmla="*/ 150 h 150"/>
              <a:gd name="T8" fmla="*/ 36 w 144"/>
              <a:gd name="T9" fmla="*/ 150 h 150"/>
              <a:gd name="T10" fmla="*/ 36 w 144"/>
              <a:gd name="T11" fmla="*/ 131 h 150"/>
              <a:gd name="T12" fmla="*/ 0 w 144"/>
              <a:gd name="T13" fmla="*/ 131 h 150"/>
              <a:gd name="T14" fmla="*/ 0 w 144"/>
              <a:gd name="T15" fmla="*/ 26 h 150"/>
              <a:gd name="T16" fmla="*/ 10 w 144"/>
              <a:gd name="T17" fmla="*/ 0 h 150"/>
              <a:gd name="T18" fmla="*/ 144 w 144"/>
              <a:gd name="T19" fmla="*/ 0 h 150"/>
              <a:gd name="T20" fmla="*/ 144 w 144"/>
              <a:gd name="T21" fmla="*/ 92 h 150"/>
              <a:gd name="T22" fmla="*/ 131 w 144"/>
              <a:gd name="T23" fmla="*/ 85 h 150"/>
              <a:gd name="T24" fmla="*/ 131 w 144"/>
              <a:gd name="T25" fmla="*/ 13 h 150"/>
              <a:gd name="T26" fmla="*/ 23 w 144"/>
              <a:gd name="T27" fmla="*/ 13 h 150"/>
              <a:gd name="T28" fmla="*/ 23 w 144"/>
              <a:gd name="T29" fmla="*/ 107 h 150"/>
              <a:gd name="T30" fmla="*/ 53 w 144"/>
              <a:gd name="T31" fmla="*/ 107 h 150"/>
              <a:gd name="T32" fmla="*/ 53 w 144"/>
              <a:gd name="T33" fmla="*/ 127 h 150"/>
              <a:gd name="T34" fmla="*/ 72 w 144"/>
              <a:gd name="T35" fmla="*/ 107 h 150"/>
              <a:gd name="T36" fmla="*/ 108 w 144"/>
              <a:gd name="T37" fmla="*/ 107 h 150"/>
              <a:gd name="T38" fmla="*/ 131 w 144"/>
              <a:gd name="T39" fmla="*/ 85 h 150"/>
              <a:gd name="T40" fmla="*/ 72 w 144"/>
              <a:gd name="T41" fmla="*/ 78 h 150"/>
              <a:gd name="T42" fmla="*/ 59 w 144"/>
              <a:gd name="T43" fmla="*/ 78 h 150"/>
              <a:gd name="T44" fmla="*/ 59 w 144"/>
              <a:gd name="T45" fmla="*/ 39 h 150"/>
              <a:gd name="T46" fmla="*/ 72 w 144"/>
              <a:gd name="T47" fmla="*/ 39 h 150"/>
              <a:gd name="T48" fmla="*/ 72 w 144"/>
              <a:gd name="T49" fmla="*/ 78 h 150"/>
              <a:gd name="T50" fmla="*/ 108 w 144"/>
              <a:gd name="T51" fmla="*/ 78 h 150"/>
              <a:gd name="T52" fmla="*/ 95 w 144"/>
              <a:gd name="T53" fmla="*/ 78 h 150"/>
              <a:gd name="T54" fmla="*/ 95 w 144"/>
              <a:gd name="T55" fmla="*/ 39 h 150"/>
              <a:gd name="T56" fmla="*/ 108 w 144"/>
              <a:gd name="T57" fmla="*/ 39 h 150"/>
              <a:gd name="T58" fmla="*/ 108 w 144"/>
              <a:gd name="T59" fmla="*/ 78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4" h="150">
                <a:moveTo>
                  <a:pt x="144" y="92"/>
                </a:moveTo>
                <a:lnTo>
                  <a:pt x="105" y="131"/>
                </a:lnTo>
                <a:lnTo>
                  <a:pt x="75" y="131"/>
                </a:lnTo>
                <a:lnTo>
                  <a:pt x="56" y="150"/>
                </a:lnTo>
                <a:lnTo>
                  <a:pt x="36" y="150"/>
                </a:lnTo>
                <a:lnTo>
                  <a:pt x="36" y="131"/>
                </a:lnTo>
                <a:lnTo>
                  <a:pt x="0" y="131"/>
                </a:lnTo>
                <a:lnTo>
                  <a:pt x="0" y="26"/>
                </a:lnTo>
                <a:lnTo>
                  <a:pt x="10" y="0"/>
                </a:lnTo>
                <a:lnTo>
                  <a:pt x="144" y="0"/>
                </a:lnTo>
                <a:lnTo>
                  <a:pt x="144" y="92"/>
                </a:lnTo>
                <a:close/>
                <a:moveTo>
                  <a:pt x="131" y="85"/>
                </a:moveTo>
                <a:lnTo>
                  <a:pt x="131" y="13"/>
                </a:lnTo>
                <a:lnTo>
                  <a:pt x="23" y="13"/>
                </a:lnTo>
                <a:lnTo>
                  <a:pt x="23" y="107"/>
                </a:lnTo>
                <a:lnTo>
                  <a:pt x="53" y="107"/>
                </a:lnTo>
                <a:lnTo>
                  <a:pt x="53" y="127"/>
                </a:lnTo>
                <a:lnTo>
                  <a:pt x="72" y="107"/>
                </a:lnTo>
                <a:lnTo>
                  <a:pt x="108" y="107"/>
                </a:lnTo>
                <a:lnTo>
                  <a:pt x="131" y="85"/>
                </a:lnTo>
                <a:close/>
                <a:moveTo>
                  <a:pt x="72" y="78"/>
                </a:moveTo>
                <a:lnTo>
                  <a:pt x="59" y="78"/>
                </a:lnTo>
                <a:lnTo>
                  <a:pt x="59" y="39"/>
                </a:lnTo>
                <a:lnTo>
                  <a:pt x="72" y="39"/>
                </a:lnTo>
                <a:lnTo>
                  <a:pt x="72" y="78"/>
                </a:lnTo>
                <a:close/>
                <a:moveTo>
                  <a:pt x="108" y="78"/>
                </a:moveTo>
                <a:lnTo>
                  <a:pt x="95" y="78"/>
                </a:lnTo>
                <a:lnTo>
                  <a:pt x="95" y="39"/>
                </a:lnTo>
                <a:lnTo>
                  <a:pt x="108" y="39"/>
                </a:lnTo>
                <a:lnTo>
                  <a:pt x="108" y="7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Freeform 27"/>
          <p:cNvSpPr>
            <a:spLocks noEditPoints="1"/>
          </p:cNvSpPr>
          <p:nvPr/>
        </p:nvSpPr>
        <p:spPr bwMode="auto">
          <a:xfrm>
            <a:off x="5750416" y="1571886"/>
            <a:ext cx="179738" cy="171405"/>
          </a:xfrm>
          <a:custGeom>
            <a:avLst/>
            <a:gdLst>
              <a:gd name="T0" fmla="*/ 151 w 154"/>
              <a:gd name="T1" fmla="*/ 76 h 148"/>
              <a:gd name="T2" fmla="*/ 149 w 154"/>
              <a:gd name="T3" fmla="*/ 75 h 148"/>
              <a:gd name="T4" fmla="*/ 131 w 154"/>
              <a:gd name="T5" fmla="*/ 67 h 148"/>
              <a:gd name="T6" fmla="*/ 109 w 154"/>
              <a:gd name="T7" fmla="*/ 79 h 148"/>
              <a:gd name="T8" fmla="*/ 106 w 154"/>
              <a:gd name="T9" fmla="*/ 84 h 148"/>
              <a:gd name="T10" fmla="*/ 104 w 154"/>
              <a:gd name="T11" fmla="*/ 85 h 148"/>
              <a:gd name="T12" fmla="*/ 101 w 154"/>
              <a:gd name="T13" fmla="*/ 84 h 148"/>
              <a:gd name="T14" fmla="*/ 98 w 154"/>
              <a:gd name="T15" fmla="*/ 79 h 148"/>
              <a:gd name="T16" fmla="*/ 77 w 154"/>
              <a:gd name="T17" fmla="*/ 67 h 148"/>
              <a:gd name="T18" fmla="*/ 56 w 154"/>
              <a:gd name="T19" fmla="*/ 79 h 148"/>
              <a:gd name="T20" fmla="*/ 53 w 154"/>
              <a:gd name="T21" fmla="*/ 84 h 148"/>
              <a:gd name="T22" fmla="*/ 50 w 154"/>
              <a:gd name="T23" fmla="*/ 85 h 148"/>
              <a:gd name="T24" fmla="*/ 48 w 154"/>
              <a:gd name="T25" fmla="*/ 84 h 148"/>
              <a:gd name="T26" fmla="*/ 45 w 154"/>
              <a:gd name="T27" fmla="*/ 79 h 148"/>
              <a:gd name="T28" fmla="*/ 23 w 154"/>
              <a:gd name="T29" fmla="*/ 67 h 148"/>
              <a:gd name="T30" fmla="*/ 5 w 154"/>
              <a:gd name="T31" fmla="*/ 75 h 148"/>
              <a:gd name="T32" fmla="*/ 3 w 154"/>
              <a:gd name="T33" fmla="*/ 76 h 148"/>
              <a:gd name="T34" fmla="*/ 0 w 154"/>
              <a:gd name="T35" fmla="*/ 73 h 148"/>
              <a:gd name="T36" fmla="*/ 0 w 154"/>
              <a:gd name="T37" fmla="*/ 72 h 148"/>
              <a:gd name="T38" fmla="*/ 77 w 154"/>
              <a:gd name="T39" fmla="*/ 18 h 148"/>
              <a:gd name="T40" fmla="*/ 154 w 154"/>
              <a:gd name="T41" fmla="*/ 72 h 148"/>
              <a:gd name="T42" fmla="*/ 154 w 154"/>
              <a:gd name="T43" fmla="*/ 73 h 148"/>
              <a:gd name="T44" fmla="*/ 151 w 154"/>
              <a:gd name="T45" fmla="*/ 76 h 148"/>
              <a:gd name="T46" fmla="*/ 83 w 154"/>
              <a:gd name="T47" fmla="*/ 124 h 148"/>
              <a:gd name="T48" fmla="*/ 59 w 154"/>
              <a:gd name="T49" fmla="*/ 148 h 148"/>
              <a:gd name="T50" fmla="*/ 36 w 154"/>
              <a:gd name="T51" fmla="*/ 124 h 148"/>
              <a:gd name="T52" fmla="*/ 42 w 154"/>
              <a:gd name="T53" fmla="*/ 118 h 148"/>
              <a:gd name="T54" fmla="*/ 47 w 154"/>
              <a:gd name="T55" fmla="*/ 124 h 148"/>
              <a:gd name="T56" fmla="*/ 59 w 154"/>
              <a:gd name="T57" fmla="*/ 136 h 148"/>
              <a:gd name="T58" fmla="*/ 71 w 154"/>
              <a:gd name="T59" fmla="*/ 124 h 148"/>
              <a:gd name="T60" fmla="*/ 71 w 154"/>
              <a:gd name="T61" fmla="*/ 71 h 148"/>
              <a:gd name="T62" fmla="*/ 77 w 154"/>
              <a:gd name="T63" fmla="*/ 70 h 148"/>
              <a:gd name="T64" fmla="*/ 83 w 154"/>
              <a:gd name="T65" fmla="*/ 71 h 148"/>
              <a:gd name="T66" fmla="*/ 83 w 154"/>
              <a:gd name="T67" fmla="*/ 124 h 148"/>
              <a:gd name="T68" fmla="*/ 83 w 154"/>
              <a:gd name="T69" fmla="*/ 15 h 148"/>
              <a:gd name="T70" fmla="*/ 77 w 154"/>
              <a:gd name="T71" fmla="*/ 15 h 148"/>
              <a:gd name="T72" fmla="*/ 71 w 154"/>
              <a:gd name="T73" fmla="*/ 15 h 148"/>
              <a:gd name="T74" fmla="*/ 71 w 154"/>
              <a:gd name="T75" fmla="*/ 6 h 148"/>
              <a:gd name="T76" fmla="*/ 77 w 154"/>
              <a:gd name="T77" fmla="*/ 0 h 148"/>
              <a:gd name="T78" fmla="*/ 83 w 154"/>
              <a:gd name="T79" fmla="*/ 6 h 148"/>
              <a:gd name="T80" fmla="*/ 83 w 154"/>
              <a:gd name="T81" fmla="*/ 15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54" h="148">
                <a:moveTo>
                  <a:pt x="151" y="76"/>
                </a:moveTo>
                <a:cubicBezTo>
                  <a:pt x="150" y="76"/>
                  <a:pt x="149" y="76"/>
                  <a:pt x="149" y="75"/>
                </a:cubicBezTo>
                <a:cubicBezTo>
                  <a:pt x="143" y="70"/>
                  <a:pt x="138" y="67"/>
                  <a:pt x="131" y="67"/>
                </a:cubicBezTo>
                <a:cubicBezTo>
                  <a:pt x="122" y="67"/>
                  <a:pt x="114" y="72"/>
                  <a:pt x="109" y="79"/>
                </a:cubicBezTo>
                <a:cubicBezTo>
                  <a:pt x="108" y="81"/>
                  <a:pt x="107" y="82"/>
                  <a:pt x="106" y="84"/>
                </a:cubicBezTo>
                <a:cubicBezTo>
                  <a:pt x="106" y="85"/>
                  <a:pt x="105" y="85"/>
                  <a:pt x="104" y="85"/>
                </a:cubicBezTo>
                <a:cubicBezTo>
                  <a:pt x="103" y="85"/>
                  <a:pt x="102" y="85"/>
                  <a:pt x="101" y="84"/>
                </a:cubicBezTo>
                <a:cubicBezTo>
                  <a:pt x="100" y="82"/>
                  <a:pt x="99" y="81"/>
                  <a:pt x="98" y="79"/>
                </a:cubicBezTo>
                <a:cubicBezTo>
                  <a:pt x="93" y="72"/>
                  <a:pt x="86" y="67"/>
                  <a:pt x="77" y="67"/>
                </a:cubicBezTo>
                <a:cubicBezTo>
                  <a:pt x="68" y="67"/>
                  <a:pt x="61" y="72"/>
                  <a:pt x="56" y="79"/>
                </a:cubicBezTo>
                <a:cubicBezTo>
                  <a:pt x="55" y="81"/>
                  <a:pt x="54" y="82"/>
                  <a:pt x="53" y="84"/>
                </a:cubicBezTo>
                <a:cubicBezTo>
                  <a:pt x="52" y="85"/>
                  <a:pt x="51" y="85"/>
                  <a:pt x="50" y="85"/>
                </a:cubicBezTo>
                <a:cubicBezTo>
                  <a:pt x="49" y="85"/>
                  <a:pt x="48" y="85"/>
                  <a:pt x="48" y="84"/>
                </a:cubicBezTo>
                <a:cubicBezTo>
                  <a:pt x="47" y="82"/>
                  <a:pt x="46" y="81"/>
                  <a:pt x="45" y="79"/>
                </a:cubicBezTo>
                <a:cubicBezTo>
                  <a:pt x="40" y="72"/>
                  <a:pt x="32" y="67"/>
                  <a:pt x="23" y="67"/>
                </a:cubicBezTo>
                <a:cubicBezTo>
                  <a:pt x="16" y="67"/>
                  <a:pt x="11" y="70"/>
                  <a:pt x="5" y="75"/>
                </a:cubicBezTo>
                <a:cubicBezTo>
                  <a:pt x="5" y="76"/>
                  <a:pt x="4" y="76"/>
                  <a:pt x="3" y="76"/>
                </a:cubicBezTo>
                <a:cubicBezTo>
                  <a:pt x="2" y="76"/>
                  <a:pt x="0" y="75"/>
                  <a:pt x="0" y="73"/>
                </a:cubicBezTo>
                <a:cubicBezTo>
                  <a:pt x="0" y="73"/>
                  <a:pt x="0" y="73"/>
                  <a:pt x="0" y="72"/>
                </a:cubicBezTo>
                <a:cubicBezTo>
                  <a:pt x="9" y="38"/>
                  <a:pt x="42" y="18"/>
                  <a:pt x="77" y="18"/>
                </a:cubicBezTo>
                <a:cubicBezTo>
                  <a:pt x="111" y="18"/>
                  <a:pt x="145" y="38"/>
                  <a:pt x="154" y="72"/>
                </a:cubicBezTo>
                <a:cubicBezTo>
                  <a:pt x="154" y="73"/>
                  <a:pt x="154" y="73"/>
                  <a:pt x="154" y="73"/>
                </a:cubicBezTo>
                <a:cubicBezTo>
                  <a:pt x="154" y="75"/>
                  <a:pt x="152" y="76"/>
                  <a:pt x="151" y="76"/>
                </a:cubicBezTo>
                <a:close/>
                <a:moveTo>
                  <a:pt x="83" y="124"/>
                </a:moveTo>
                <a:cubicBezTo>
                  <a:pt x="83" y="137"/>
                  <a:pt x="72" y="148"/>
                  <a:pt x="59" y="148"/>
                </a:cubicBezTo>
                <a:cubicBezTo>
                  <a:pt x="46" y="148"/>
                  <a:pt x="36" y="137"/>
                  <a:pt x="36" y="124"/>
                </a:cubicBezTo>
                <a:cubicBezTo>
                  <a:pt x="36" y="121"/>
                  <a:pt x="38" y="118"/>
                  <a:pt x="42" y="118"/>
                </a:cubicBezTo>
                <a:cubicBezTo>
                  <a:pt x="45" y="118"/>
                  <a:pt x="47" y="121"/>
                  <a:pt x="47" y="124"/>
                </a:cubicBezTo>
                <a:cubicBezTo>
                  <a:pt x="47" y="130"/>
                  <a:pt x="53" y="136"/>
                  <a:pt x="59" y="136"/>
                </a:cubicBezTo>
                <a:cubicBezTo>
                  <a:pt x="65" y="136"/>
                  <a:pt x="71" y="130"/>
                  <a:pt x="71" y="124"/>
                </a:cubicBezTo>
                <a:cubicBezTo>
                  <a:pt x="71" y="71"/>
                  <a:pt x="71" y="71"/>
                  <a:pt x="71" y="71"/>
                </a:cubicBezTo>
                <a:cubicBezTo>
                  <a:pt x="73" y="70"/>
                  <a:pt x="75" y="70"/>
                  <a:pt x="77" y="70"/>
                </a:cubicBezTo>
                <a:cubicBezTo>
                  <a:pt x="79" y="70"/>
                  <a:pt x="81" y="70"/>
                  <a:pt x="83" y="71"/>
                </a:cubicBezTo>
                <a:lnTo>
                  <a:pt x="83" y="124"/>
                </a:lnTo>
                <a:close/>
                <a:moveTo>
                  <a:pt x="83" y="15"/>
                </a:moveTo>
                <a:cubicBezTo>
                  <a:pt x="81" y="15"/>
                  <a:pt x="79" y="15"/>
                  <a:pt x="77" y="15"/>
                </a:cubicBezTo>
                <a:cubicBezTo>
                  <a:pt x="75" y="15"/>
                  <a:pt x="73" y="15"/>
                  <a:pt x="71" y="15"/>
                </a:cubicBezTo>
                <a:cubicBezTo>
                  <a:pt x="71" y="6"/>
                  <a:pt x="71" y="6"/>
                  <a:pt x="71" y="6"/>
                </a:cubicBezTo>
                <a:cubicBezTo>
                  <a:pt x="71" y="3"/>
                  <a:pt x="74" y="0"/>
                  <a:pt x="77" y="0"/>
                </a:cubicBezTo>
                <a:cubicBezTo>
                  <a:pt x="80" y="0"/>
                  <a:pt x="83" y="3"/>
                  <a:pt x="83" y="6"/>
                </a:cubicBezTo>
                <a:lnTo>
                  <a:pt x="83" y="1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Freeform 28"/>
          <p:cNvSpPr/>
          <p:nvPr/>
        </p:nvSpPr>
        <p:spPr bwMode="auto">
          <a:xfrm>
            <a:off x="6015856" y="1579028"/>
            <a:ext cx="164264" cy="164264"/>
          </a:xfrm>
          <a:custGeom>
            <a:avLst/>
            <a:gdLst>
              <a:gd name="T0" fmla="*/ 71 w 142"/>
              <a:gd name="T1" fmla="*/ 142 h 142"/>
              <a:gd name="T2" fmla="*/ 17 w 142"/>
              <a:gd name="T3" fmla="*/ 116 h 142"/>
              <a:gd name="T4" fmla="*/ 17 w 142"/>
              <a:gd name="T5" fmla="*/ 112 h 142"/>
              <a:gd name="T6" fmla="*/ 29 w 142"/>
              <a:gd name="T7" fmla="*/ 100 h 142"/>
              <a:gd name="T8" fmla="*/ 32 w 142"/>
              <a:gd name="T9" fmla="*/ 99 h 142"/>
              <a:gd name="T10" fmla="*/ 34 w 142"/>
              <a:gd name="T11" fmla="*/ 100 h 142"/>
              <a:gd name="T12" fmla="*/ 71 w 142"/>
              <a:gd name="T13" fmla="*/ 118 h 142"/>
              <a:gd name="T14" fmla="*/ 118 w 142"/>
              <a:gd name="T15" fmla="*/ 71 h 142"/>
              <a:gd name="T16" fmla="*/ 71 w 142"/>
              <a:gd name="T17" fmla="*/ 24 h 142"/>
              <a:gd name="T18" fmla="*/ 39 w 142"/>
              <a:gd name="T19" fmla="*/ 36 h 142"/>
              <a:gd name="T20" fmla="*/ 52 w 142"/>
              <a:gd name="T21" fmla="*/ 49 h 142"/>
              <a:gd name="T22" fmla="*/ 53 w 142"/>
              <a:gd name="T23" fmla="*/ 55 h 142"/>
              <a:gd name="T24" fmla="*/ 47 w 142"/>
              <a:gd name="T25" fmla="*/ 59 h 142"/>
              <a:gd name="T26" fmla="*/ 6 w 142"/>
              <a:gd name="T27" fmla="*/ 59 h 142"/>
              <a:gd name="T28" fmla="*/ 0 w 142"/>
              <a:gd name="T29" fmla="*/ 53 h 142"/>
              <a:gd name="T30" fmla="*/ 0 w 142"/>
              <a:gd name="T31" fmla="*/ 12 h 142"/>
              <a:gd name="T32" fmla="*/ 4 w 142"/>
              <a:gd name="T33" fmla="*/ 6 h 142"/>
              <a:gd name="T34" fmla="*/ 10 w 142"/>
              <a:gd name="T35" fmla="*/ 8 h 142"/>
              <a:gd name="T36" fmla="*/ 22 w 142"/>
              <a:gd name="T37" fmla="*/ 19 h 142"/>
              <a:gd name="T38" fmla="*/ 71 w 142"/>
              <a:gd name="T39" fmla="*/ 0 h 142"/>
              <a:gd name="T40" fmla="*/ 142 w 142"/>
              <a:gd name="T41" fmla="*/ 71 h 142"/>
              <a:gd name="T42" fmla="*/ 71 w 142"/>
              <a:gd name="T43" fmla="*/ 14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50" y="142"/>
                  <a:pt x="30" y="133"/>
                  <a:pt x="17" y="116"/>
                </a:cubicBezTo>
                <a:cubicBezTo>
                  <a:pt x="16" y="115"/>
                  <a:pt x="16" y="113"/>
                  <a:pt x="17" y="112"/>
                </a:cubicBezTo>
                <a:cubicBezTo>
                  <a:pt x="29" y="100"/>
                  <a:pt x="29" y="100"/>
                  <a:pt x="29" y="100"/>
                </a:cubicBezTo>
                <a:cubicBezTo>
                  <a:pt x="30" y="99"/>
                  <a:pt x="31" y="99"/>
                  <a:pt x="32" y="99"/>
                </a:cubicBezTo>
                <a:cubicBezTo>
                  <a:pt x="32" y="99"/>
                  <a:pt x="33" y="99"/>
                  <a:pt x="34" y="100"/>
                </a:cubicBezTo>
                <a:cubicBezTo>
                  <a:pt x="43" y="112"/>
                  <a:pt x="56" y="118"/>
                  <a:pt x="71" y="118"/>
                </a:cubicBezTo>
                <a:cubicBezTo>
                  <a:pt x="97" y="118"/>
                  <a:pt x="118" y="97"/>
                  <a:pt x="118" y="71"/>
                </a:cubicBezTo>
                <a:cubicBezTo>
                  <a:pt x="118" y="45"/>
                  <a:pt x="97" y="24"/>
                  <a:pt x="71" y="24"/>
                </a:cubicBezTo>
                <a:cubicBezTo>
                  <a:pt x="59" y="24"/>
                  <a:pt x="48" y="28"/>
                  <a:pt x="39" y="36"/>
                </a:cubicBezTo>
                <a:cubicBezTo>
                  <a:pt x="52" y="49"/>
                  <a:pt x="52" y="49"/>
                  <a:pt x="52" y="49"/>
                </a:cubicBezTo>
                <a:cubicBezTo>
                  <a:pt x="53" y="51"/>
                  <a:pt x="54" y="53"/>
                  <a:pt x="53" y="55"/>
                </a:cubicBezTo>
                <a:cubicBezTo>
                  <a:pt x="52" y="58"/>
                  <a:pt x="50" y="59"/>
                  <a:pt x="47" y="59"/>
                </a:cubicBezTo>
                <a:cubicBezTo>
                  <a:pt x="6" y="59"/>
                  <a:pt x="6" y="59"/>
                  <a:pt x="6" y="59"/>
                </a:cubicBezTo>
                <a:cubicBezTo>
                  <a:pt x="3" y="59"/>
                  <a:pt x="0" y="56"/>
                  <a:pt x="0" y="53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9"/>
                  <a:pt x="2" y="7"/>
                  <a:pt x="4" y="6"/>
                </a:cubicBezTo>
                <a:cubicBezTo>
                  <a:pt x="6" y="5"/>
                  <a:pt x="9" y="6"/>
                  <a:pt x="10" y="8"/>
                </a:cubicBezTo>
                <a:cubicBezTo>
                  <a:pt x="22" y="19"/>
                  <a:pt x="22" y="19"/>
                  <a:pt x="22" y="19"/>
                </a:cubicBezTo>
                <a:cubicBezTo>
                  <a:pt x="35" y="7"/>
                  <a:pt x="53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Freeform 29"/>
          <p:cNvSpPr>
            <a:spLocks noEditPoints="1"/>
          </p:cNvSpPr>
          <p:nvPr/>
        </p:nvSpPr>
        <p:spPr bwMode="auto">
          <a:xfrm>
            <a:off x="6222971" y="1564745"/>
            <a:ext cx="205926" cy="192831"/>
          </a:xfrm>
          <a:custGeom>
            <a:avLst/>
            <a:gdLst>
              <a:gd name="T0" fmla="*/ 177 w 177"/>
              <a:gd name="T1" fmla="*/ 36 h 166"/>
              <a:gd name="T2" fmla="*/ 177 w 177"/>
              <a:gd name="T3" fmla="*/ 47 h 166"/>
              <a:gd name="T4" fmla="*/ 165 w 177"/>
              <a:gd name="T5" fmla="*/ 47 h 166"/>
              <a:gd name="T6" fmla="*/ 159 w 177"/>
              <a:gd name="T7" fmla="*/ 53 h 166"/>
              <a:gd name="T8" fmla="*/ 18 w 177"/>
              <a:gd name="T9" fmla="*/ 53 h 166"/>
              <a:gd name="T10" fmla="*/ 12 w 177"/>
              <a:gd name="T11" fmla="*/ 47 h 166"/>
              <a:gd name="T12" fmla="*/ 0 w 177"/>
              <a:gd name="T13" fmla="*/ 47 h 166"/>
              <a:gd name="T14" fmla="*/ 0 w 177"/>
              <a:gd name="T15" fmla="*/ 36 h 166"/>
              <a:gd name="T16" fmla="*/ 88 w 177"/>
              <a:gd name="T17" fmla="*/ 0 h 166"/>
              <a:gd name="T18" fmla="*/ 177 w 177"/>
              <a:gd name="T19" fmla="*/ 36 h 166"/>
              <a:gd name="T20" fmla="*/ 177 w 177"/>
              <a:gd name="T21" fmla="*/ 154 h 166"/>
              <a:gd name="T22" fmla="*/ 177 w 177"/>
              <a:gd name="T23" fmla="*/ 166 h 166"/>
              <a:gd name="T24" fmla="*/ 0 w 177"/>
              <a:gd name="T25" fmla="*/ 166 h 166"/>
              <a:gd name="T26" fmla="*/ 0 w 177"/>
              <a:gd name="T27" fmla="*/ 154 h 166"/>
              <a:gd name="T28" fmla="*/ 6 w 177"/>
              <a:gd name="T29" fmla="*/ 148 h 166"/>
              <a:gd name="T30" fmla="*/ 171 w 177"/>
              <a:gd name="T31" fmla="*/ 148 h 166"/>
              <a:gd name="T32" fmla="*/ 177 w 177"/>
              <a:gd name="T33" fmla="*/ 154 h 166"/>
              <a:gd name="T34" fmla="*/ 47 w 177"/>
              <a:gd name="T35" fmla="*/ 59 h 166"/>
              <a:gd name="T36" fmla="*/ 47 w 177"/>
              <a:gd name="T37" fmla="*/ 130 h 166"/>
              <a:gd name="T38" fmla="*/ 59 w 177"/>
              <a:gd name="T39" fmla="*/ 130 h 166"/>
              <a:gd name="T40" fmla="*/ 59 w 177"/>
              <a:gd name="T41" fmla="*/ 59 h 166"/>
              <a:gd name="T42" fmla="*/ 83 w 177"/>
              <a:gd name="T43" fmla="*/ 59 h 166"/>
              <a:gd name="T44" fmla="*/ 83 w 177"/>
              <a:gd name="T45" fmla="*/ 130 h 166"/>
              <a:gd name="T46" fmla="*/ 94 w 177"/>
              <a:gd name="T47" fmla="*/ 130 h 166"/>
              <a:gd name="T48" fmla="*/ 94 w 177"/>
              <a:gd name="T49" fmla="*/ 59 h 166"/>
              <a:gd name="T50" fmla="*/ 118 w 177"/>
              <a:gd name="T51" fmla="*/ 59 h 166"/>
              <a:gd name="T52" fmla="*/ 118 w 177"/>
              <a:gd name="T53" fmla="*/ 130 h 166"/>
              <a:gd name="T54" fmla="*/ 130 w 177"/>
              <a:gd name="T55" fmla="*/ 130 h 166"/>
              <a:gd name="T56" fmla="*/ 130 w 177"/>
              <a:gd name="T57" fmla="*/ 59 h 166"/>
              <a:gd name="T58" fmla="*/ 153 w 177"/>
              <a:gd name="T59" fmla="*/ 59 h 166"/>
              <a:gd name="T60" fmla="*/ 153 w 177"/>
              <a:gd name="T61" fmla="*/ 130 h 166"/>
              <a:gd name="T62" fmla="*/ 159 w 177"/>
              <a:gd name="T63" fmla="*/ 130 h 166"/>
              <a:gd name="T64" fmla="*/ 165 w 177"/>
              <a:gd name="T65" fmla="*/ 136 h 166"/>
              <a:gd name="T66" fmla="*/ 165 w 177"/>
              <a:gd name="T67" fmla="*/ 142 h 166"/>
              <a:gd name="T68" fmla="*/ 12 w 177"/>
              <a:gd name="T69" fmla="*/ 142 h 166"/>
              <a:gd name="T70" fmla="*/ 12 w 177"/>
              <a:gd name="T71" fmla="*/ 136 h 166"/>
              <a:gd name="T72" fmla="*/ 18 w 177"/>
              <a:gd name="T73" fmla="*/ 130 h 166"/>
              <a:gd name="T74" fmla="*/ 23 w 177"/>
              <a:gd name="T75" fmla="*/ 130 h 166"/>
              <a:gd name="T76" fmla="*/ 23 w 177"/>
              <a:gd name="T77" fmla="*/ 59 h 166"/>
              <a:gd name="T78" fmla="*/ 47 w 177"/>
              <a:gd name="T79" fmla="*/ 59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7" h="166">
                <a:moveTo>
                  <a:pt x="177" y="36"/>
                </a:moveTo>
                <a:cubicBezTo>
                  <a:pt x="177" y="47"/>
                  <a:pt x="177" y="47"/>
                  <a:pt x="177" y="47"/>
                </a:cubicBezTo>
                <a:cubicBezTo>
                  <a:pt x="165" y="47"/>
                  <a:pt x="165" y="47"/>
                  <a:pt x="165" y="47"/>
                </a:cubicBezTo>
                <a:cubicBezTo>
                  <a:pt x="165" y="51"/>
                  <a:pt x="162" y="53"/>
                  <a:pt x="159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14" y="53"/>
                  <a:pt x="12" y="51"/>
                  <a:pt x="12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36"/>
                  <a:pt x="0" y="36"/>
                  <a:pt x="0" y="36"/>
                </a:cubicBezTo>
                <a:cubicBezTo>
                  <a:pt x="88" y="0"/>
                  <a:pt x="88" y="0"/>
                  <a:pt x="88" y="0"/>
                </a:cubicBezTo>
                <a:lnTo>
                  <a:pt x="177" y="36"/>
                </a:lnTo>
                <a:close/>
                <a:moveTo>
                  <a:pt x="177" y="154"/>
                </a:moveTo>
                <a:cubicBezTo>
                  <a:pt x="177" y="166"/>
                  <a:pt x="177" y="166"/>
                  <a:pt x="177" y="166"/>
                </a:cubicBezTo>
                <a:cubicBezTo>
                  <a:pt x="0" y="166"/>
                  <a:pt x="0" y="166"/>
                  <a:pt x="0" y="166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51"/>
                  <a:pt x="3" y="148"/>
                  <a:pt x="6" y="148"/>
                </a:cubicBezTo>
                <a:cubicBezTo>
                  <a:pt x="171" y="148"/>
                  <a:pt x="171" y="148"/>
                  <a:pt x="171" y="148"/>
                </a:cubicBezTo>
                <a:cubicBezTo>
                  <a:pt x="174" y="148"/>
                  <a:pt x="177" y="151"/>
                  <a:pt x="177" y="154"/>
                </a:cubicBezTo>
                <a:close/>
                <a:moveTo>
                  <a:pt x="47" y="59"/>
                </a:moveTo>
                <a:cubicBezTo>
                  <a:pt x="47" y="130"/>
                  <a:pt x="47" y="130"/>
                  <a:pt x="47" y="130"/>
                </a:cubicBezTo>
                <a:cubicBezTo>
                  <a:pt x="59" y="130"/>
                  <a:pt x="59" y="130"/>
                  <a:pt x="59" y="130"/>
                </a:cubicBezTo>
                <a:cubicBezTo>
                  <a:pt x="59" y="59"/>
                  <a:pt x="59" y="59"/>
                  <a:pt x="59" y="59"/>
                </a:cubicBezTo>
                <a:cubicBezTo>
                  <a:pt x="83" y="59"/>
                  <a:pt x="83" y="59"/>
                  <a:pt x="83" y="59"/>
                </a:cubicBezTo>
                <a:cubicBezTo>
                  <a:pt x="83" y="130"/>
                  <a:pt x="83" y="130"/>
                  <a:pt x="83" y="130"/>
                </a:cubicBezTo>
                <a:cubicBezTo>
                  <a:pt x="94" y="130"/>
                  <a:pt x="94" y="130"/>
                  <a:pt x="94" y="130"/>
                </a:cubicBezTo>
                <a:cubicBezTo>
                  <a:pt x="94" y="59"/>
                  <a:pt x="94" y="59"/>
                  <a:pt x="94" y="59"/>
                </a:cubicBezTo>
                <a:cubicBezTo>
                  <a:pt x="118" y="59"/>
                  <a:pt x="118" y="59"/>
                  <a:pt x="118" y="59"/>
                </a:cubicBezTo>
                <a:cubicBezTo>
                  <a:pt x="118" y="130"/>
                  <a:pt x="118" y="130"/>
                  <a:pt x="118" y="130"/>
                </a:cubicBezTo>
                <a:cubicBezTo>
                  <a:pt x="130" y="130"/>
                  <a:pt x="130" y="130"/>
                  <a:pt x="130" y="130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53" y="59"/>
                  <a:pt x="153" y="59"/>
                  <a:pt x="153" y="59"/>
                </a:cubicBezTo>
                <a:cubicBezTo>
                  <a:pt x="153" y="130"/>
                  <a:pt x="153" y="130"/>
                  <a:pt x="153" y="130"/>
                </a:cubicBezTo>
                <a:cubicBezTo>
                  <a:pt x="159" y="130"/>
                  <a:pt x="159" y="130"/>
                  <a:pt x="159" y="130"/>
                </a:cubicBezTo>
                <a:cubicBezTo>
                  <a:pt x="162" y="130"/>
                  <a:pt x="165" y="133"/>
                  <a:pt x="165" y="136"/>
                </a:cubicBezTo>
                <a:cubicBezTo>
                  <a:pt x="165" y="142"/>
                  <a:pt x="165" y="142"/>
                  <a:pt x="165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12" y="136"/>
                  <a:pt x="12" y="136"/>
                  <a:pt x="12" y="136"/>
                </a:cubicBezTo>
                <a:cubicBezTo>
                  <a:pt x="12" y="133"/>
                  <a:pt x="14" y="130"/>
                  <a:pt x="18" y="130"/>
                </a:cubicBezTo>
                <a:cubicBezTo>
                  <a:pt x="23" y="130"/>
                  <a:pt x="23" y="130"/>
                  <a:pt x="23" y="130"/>
                </a:cubicBezTo>
                <a:cubicBezTo>
                  <a:pt x="23" y="59"/>
                  <a:pt x="23" y="59"/>
                  <a:pt x="23" y="59"/>
                </a:cubicBezTo>
                <a:lnTo>
                  <a:pt x="47" y="5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Freeform 30"/>
          <p:cNvSpPr>
            <a:spLocks noEditPoints="1"/>
          </p:cNvSpPr>
          <p:nvPr/>
        </p:nvSpPr>
        <p:spPr bwMode="auto">
          <a:xfrm>
            <a:off x="6486030" y="1564745"/>
            <a:ext cx="179738" cy="178547"/>
          </a:xfrm>
          <a:custGeom>
            <a:avLst/>
            <a:gdLst>
              <a:gd name="T0" fmla="*/ 3 w 154"/>
              <a:gd name="T1" fmla="*/ 104 h 154"/>
              <a:gd name="T2" fmla="*/ 3 w 154"/>
              <a:gd name="T3" fmla="*/ 98 h 154"/>
              <a:gd name="T4" fmla="*/ 35 w 154"/>
              <a:gd name="T5" fmla="*/ 101 h 154"/>
              <a:gd name="T6" fmla="*/ 73 w 154"/>
              <a:gd name="T7" fmla="*/ 47 h 154"/>
              <a:gd name="T8" fmla="*/ 41 w 154"/>
              <a:gd name="T9" fmla="*/ 19 h 154"/>
              <a:gd name="T10" fmla="*/ 22 w 154"/>
              <a:gd name="T11" fmla="*/ 35 h 154"/>
              <a:gd name="T12" fmla="*/ 22 w 154"/>
              <a:gd name="T13" fmla="*/ 48 h 154"/>
              <a:gd name="T14" fmla="*/ 45 w 154"/>
              <a:gd name="T15" fmla="*/ 95 h 154"/>
              <a:gd name="T16" fmla="*/ 9 w 154"/>
              <a:gd name="T17" fmla="*/ 60 h 154"/>
              <a:gd name="T18" fmla="*/ 9 w 154"/>
              <a:gd name="T19" fmla="*/ 23 h 154"/>
              <a:gd name="T20" fmla="*/ 41 w 154"/>
              <a:gd name="T21" fmla="*/ 2 h 154"/>
              <a:gd name="T22" fmla="*/ 91 w 154"/>
              <a:gd name="T23" fmla="*/ 40 h 154"/>
              <a:gd name="T24" fmla="*/ 73 w 154"/>
              <a:gd name="T25" fmla="*/ 47 h 154"/>
              <a:gd name="T26" fmla="*/ 15 w 154"/>
              <a:gd name="T27" fmla="*/ 142 h 154"/>
              <a:gd name="T28" fmla="*/ 12 w 154"/>
              <a:gd name="T29" fmla="*/ 137 h 154"/>
              <a:gd name="T30" fmla="*/ 40 w 154"/>
              <a:gd name="T31" fmla="*/ 113 h 154"/>
              <a:gd name="T32" fmla="*/ 17 w 154"/>
              <a:gd name="T33" fmla="*/ 141 h 154"/>
              <a:gd name="T34" fmla="*/ 53 w 154"/>
              <a:gd name="T35" fmla="*/ 154 h 154"/>
              <a:gd name="T36" fmla="*/ 50 w 154"/>
              <a:gd name="T37" fmla="*/ 121 h 154"/>
              <a:gd name="T38" fmla="*/ 56 w 154"/>
              <a:gd name="T39" fmla="*/ 121 h 154"/>
              <a:gd name="T40" fmla="*/ 144 w 154"/>
              <a:gd name="T41" fmla="*/ 131 h 154"/>
              <a:gd name="T42" fmla="*/ 112 w 154"/>
              <a:gd name="T43" fmla="*/ 152 h 154"/>
              <a:gd name="T44" fmla="*/ 62 w 154"/>
              <a:gd name="T45" fmla="*/ 114 h 154"/>
              <a:gd name="T46" fmla="*/ 80 w 154"/>
              <a:gd name="T47" fmla="*/ 107 h 154"/>
              <a:gd name="T48" fmla="*/ 118 w 154"/>
              <a:gd name="T49" fmla="*/ 132 h 154"/>
              <a:gd name="T50" fmla="*/ 134 w 154"/>
              <a:gd name="T51" fmla="*/ 112 h 154"/>
              <a:gd name="T52" fmla="*/ 106 w 154"/>
              <a:gd name="T53" fmla="*/ 81 h 154"/>
              <a:gd name="T54" fmla="*/ 113 w 154"/>
              <a:gd name="T55" fmla="*/ 63 h 154"/>
              <a:gd name="T56" fmla="*/ 152 w 154"/>
              <a:gd name="T57" fmla="*/ 112 h 154"/>
              <a:gd name="T58" fmla="*/ 103 w 154"/>
              <a:gd name="T59" fmla="*/ 33 h 154"/>
              <a:gd name="T60" fmla="*/ 97 w 154"/>
              <a:gd name="T61" fmla="*/ 33 h 154"/>
              <a:gd name="T62" fmla="*/ 100 w 154"/>
              <a:gd name="T63" fmla="*/ 0 h 154"/>
              <a:gd name="T64" fmla="*/ 103 w 154"/>
              <a:gd name="T65" fmla="*/ 33 h 154"/>
              <a:gd name="T66" fmla="*/ 115 w 154"/>
              <a:gd name="T67" fmla="*/ 41 h 154"/>
              <a:gd name="T68" fmla="*/ 113 w 154"/>
              <a:gd name="T69" fmla="*/ 36 h 154"/>
              <a:gd name="T70" fmla="*/ 141 w 154"/>
              <a:gd name="T71" fmla="*/ 13 h 154"/>
              <a:gd name="T72" fmla="*/ 117 w 154"/>
              <a:gd name="T73" fmla="*/ 41 h 154"/>
              <a:gd name="T74" fmla="*/ 121 w 154"/>
              <a:gd name="T75" fmla="*/ 56 h 154"/>
              <a:gd name="T76" fmla="*/ 121 w 154"/>
              <a:gd name="T77" fmla="*/ 50 h 154"/>
              <a:gd name="T78" fmla="*/ 154 w 154"/>
              <a:gd name="T79" fmla="*/ 53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4" h="154">
                <a:moveTo>
                  <a:pt x="32" y="104"/>
                </a:moveTo>
                <a:cubicBezTo>
                  <a:pt x="3" y="104"/>
                  <a:pt x="3" y="104"/>
                  <a:pt x="3" y="104"/>
                </a:cubicBezTo>
                <a:cubicBezTo>
                  <a:pt x="1" y="104"/>
                  <a:pt x="0" y="102"/>
                  <a:pt x="0" y="101"/>
                </a:cubicBezTo>
                <a:cubicBezTo>
                  <a:pt x="0" y="99"/>
                  <a:pt x="1" y="98"/>
                  <a:pt x="3" y="98"/>
                </a:cubicBezTo>
                <a:cubicBezTo>
                  <a:pt x="32" y="98"/>
                  <a:pt x="32" y="98"/>
                  <a:pt x="32" y="98"/>
                </a:cubicBezTo>
                <a:cubicBezTo>
                  <a:pt x="34" y="98"/>
                  <a:pt x="35" y="99"/>
                  <a:pt x="35" y="101"/>
                </a:cubicBezTo>
                <a:cubicBezTo>
                  <a:pt x="35" y="102"/>
                  <a:pt x="34" y="104"/>
                  <a:pt x="32" y="104"/>
                </a:cubicBezTo>
                <a:close/>
                <a:moveTo>
                  <a:pt x="73" y="47"/>
                </a:moveTo>
                <a:cubicBezTo>
                  <a:pt x="48" y="22"/>
                  <a:pt x="48" y="22"/>
                  <a:pt x="48" y="22"/>
                </a:cubicBezTo>
                <a:cubicBezTo>
                  <a:pt x="46" y="20"/>
                  <a:pt x="44" y="19"/>
                  <a:pt x="41" y="19"/>
                </a:cubicBezTo>
                <a:cubicBezTo>
                  <a:pt x="39" y="19"/>
                  <a:pt x="37" y="20"/>
                  <a:pt x="35" y="22"/>
                </a:cubicBezTo>
                <a:cubicBezTo>
                  <a:pt x="22" y="35"/>
                  <a:pt x="22" y="35"/>
                  <a:pt x="22" y="35"/>
                </a:cubicBezTo>
                <a:cubicBezTo>
                  <a:pt x="20" y="37"/>
                  <a:pt x="19" y="39"/>
                  <a:pt x="19" y="41"/>
                </a:cubicBezTo>
                <a:cubicBezTo>
                  <a:pt x="19" y="44"/>
                  <a:pt x="20" y="46"/>
                  <a:pt x="22" y="48"/>
                </a:cubicBezTo>
                <a:cubicBezTo>
                  <a:pt x="47" y="73"/>
                  <a:pt x="47" y="73"/>
                  <a:pt x="47" y="73"/>
                </a:cubicBezTo>
                <a:cubicBezTo>
                  <a:pt x="45" y="95"/>
                  <a:pt x="45" y="95"/>
                  <a:pt x="45" y="95"/>
                </a:cubicBezTo>
                <a:cubicBezTo>
                  <a:pt x="43" y="94"/>
                  <a:pt x="42" y="93"/>
                  <a:pt x="40" y="91"/>
                </a:cubicBezTo>
                <a:cubicBezTo>
                  <a:pt x="9" y="60"/>
                  <a:pt x="9" y="60"/>
                  <a:pt x="9" y="60"/>
                </a:cubicBezTo>
                <a:cubicBezTo>
                  <a:pt x="4" y="55"/>
                  <a:pt x="1" y="49"/>
                  <a:pt x="1" y="41"/>
                </a:cubicBezTo>
                <a:cubicBezTo>
                  <a:pt x="1" y="34"/>
                  <a:pt x="4" y="28"/>
                  <a:pt x="9" y="23"/>
                </a:cubicBezTo>
                <a:cubicBezTo>
                  <a:pt x="23" y="9"/>
                  <a:pt x="23" y="9"/>
                  <a:pt x="23" y="9"/>
                </a:cubicBezTo>
                <a:cubicBezTo>
                  <a:pt x="28" y="4"/>
                  <a:pt x="34" y="2"/>
                  <a:pt x="41" y="2"/>
                </a:cubicBezTo>
                <a:cubicBezTo>
                  <a:pt x="49" y="2"/>
                  <a:pt x="55" y="4"/>
                  <a:pt x="60" y="9"/>
                </a:cubicBezTo>
                <a:cubicBezTo>
                  <a:pt x="91" y="40"/>
                  <a:pt x="91" y="40"/>
                  <a:pt x="91" y="40"/>
                </a:cubicBezTo>
                <a:cubicBezTo>
                  <a:pt x="93" y="42"/>
                  <a:pt x="94" y="44"/>
                  <a:pt x="95" y="46"/>
                </a:cubicBezTo>
                <a:lnTo>
                  <a:pt x="73" y="47"/>
                </a:lnTo>
                <a:close/>
                <a:moveTo>
                  <a:pt x="17" y="141"/>
                </a:moveTo>
                <a:cubicBezTo>
                  <a:pt x="16" y="142"/>
                  <a:pt x="15" y="142"/>
                  <a:pt x="15" y="142"/>
                </a:cubicBezTo>
                <a:cubicBezTo>
                  <a:pt x="14" y="142"/>
                  <a:pt x="13" y="142"/>
                  <a:pt x="12" y="141"/>
                </a:cubicBezTo>
                <a:cubicBezTo>
                  <a:pt x="11" y="140"/>
                  <a:pt x="11" y="138"/>
                  <a:pt x="12" y="137"/>
                </a:cubicBezTo>
                <a:cubicBezTo>
                  <a:pt x="36" y="113"/>
                  <a:pt x="36" y="113"/>
                  <a:pt x="36" y="113"/>
                </a:cubicBezTo>
                <a:cubicBezTo>
                  <a:pt x="37" y="112"/>
                  <a:pt x="39" y="112"/>
                  <a:pt x="40" y="113"/>
                </a:cubicBezTo>
                <a:cubicBezTo>
                  <a:pt x="41" y="114"/>
                  <a:pt x="41" y="116"/>
                  <a:pt x="40" y="118"/>
                </a:cubicBezTo>
                <a:lnTo>
                  <a:pt x="17" y="141"/>
                </a:lnTo>
                <a:close/>
                <a:moveTo>
                  <a:pt x="56" y="151"/>
                </a:moveTo>
                <a:cubicBezTo>
                  <a:pt x="56" y="153"/>
                  <a:pt x="55" y="154"/>
                  <a:pt x="53" y="154"/>
                </a:cubicBezTo>
                <a:cubicBezTo>
                  <a:pt x="51" y="154"/>
                  <a:pt x="50" y="153"/>
                  <a:pt x="50" y="15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0"/>
                  <a:pt x="51" y="118"/>
                  <a:pt x="53" y="118"/>
                </a:cubicBezTo>
                <a:cubicBezTo>
                  <a:pt x="55" y="118"/>
                  <a:pt x="56" y="120"/>
                  <a:pt x="56" y="121"/>
                </a:cubicBezTo>
                <a:lnTo>
                  <a:pt x="56" y="151"/>
                </a:lnTo>
                <a:close/>
                <a:moveTo>
                  <a:pt x="144" y="131"/>
                </a:moveTo>
                <a:cubicBezTo>
                  <a:pt x="131" y="145"/>
                  <a:pt x="131" y="145"/>
                  <a:pt x="131" y="145"/>
                </a:cubicBezTo>
                <a:cubicBezTo>
                  <a:pt x="126" y="150"/>
                  <a:pt x="119" y="152"/>
                  <a:pt x="112" y="152"/>
                </a:cubicBezTo>
                <a:cubicBezTo>
                  <a:pt x="105" y="152"/>
                  <a:pt x="98" y="150"/>
                  <a:pt x="93" y="145"/>
                </a:cubicBezTo>
                <a:cubicBezTo>
                  <a:pt x="62" y="114"/>
                  <a:pt x="62" y="114"/>
                  <a:pt x="62" y="114"/>
                </a:cubicBezTo>
                <a:cubicBezTo>
                  <a:pt x="61" y="112"/>
                  <a:pt x="59" y="110"/>
                  <a:pt x="58" y="108"/>
                </a:cubicBezTo>
                <a:cubicBezTo>
                  <a:pt x="80" y="107"/>
                  <a:pt x="80" y="107"/>
                  <a:pt x="80" y="107"/>
                </a:cubicBezTo>
                <a:cubicBezTo>
                  <a:pt x="106" y="132"/>
                  <a:pt x="106" y="132"/>
                  <a:pt x="106" y="132"/>
                </a:cubicBezTo>
                <a:cubicBezTo>
                  <a:pt x="109" y="135"/>
                  <a:pt x="115" y="135"/>
                  <a:pt x="118" y="132"/>
                </a:cubicBezTo>
                <a:cubicBezTo>
                  <a:pt x="132" y="119"/>
                  <a:pt x="132" y="119"/>
                  <a:pt x="132" y="119"/>
                </a:cubicBezTo>
                <a:cubicBezTo>
                  <a:pt x="133" y="117"/>
                  <a:pt x="134" y="115"/>
                  <a:pt x="134" y="112"/>
                </a:cubicBezTo>
                <a:cubicBezTo>
                  <a:pt x="134" y="110"/>
                  <a:pt x="133" y="108"/>
                  <a:pt x="132" y="106"/>
                </a:cubicBezTo>
                <a:cubicBezTo>
                  <a:pt x="106" y="81"/>
                  <a:pt x="106" y="81"/>
                  <a:pt x="106" y="81"/>
                </a:cubicBezTo>
                <a:cubicBezTo>
                  <a:pt x="108" y="59"/>
                  <a:pt x="108" y="59"/>
                  <a:pt x="108" y="59"/>
                </a:cubicBezTo>
                <a:cubicBezTo>
                  <a:pt x="110" y="60"/>
                  <a:pt x="112" y="61"/>
                  <a:pt x="113" y="63"/>
                </a:cubicBezTo>
                <a:cubicBezTo>
                  <a:pt x="144" y="94"/>
                  <a:pt x="144" y="94"/>
                  <a:pt x="144" y="94"/>
                </a:cubicBezTo>
                <a:cubicBezTo>
                  <a:pt x="149" y="99"/>
                  <a:pt x="152" y="105"/>
                  <a:pt x="152" y="112"/>
                </a:cubicBezTo>
                <a:cubicBezTo>
                  <a:pt x="152" y="120"/>
                  <a:pt x="149" y="126"/>
                  <a:pt x="144" y="131"/>
                </a:cubicBezTo>
                <a:close/>
                <a:moveTo>
                  <a:pt x="103" y="33"/>
                </a:moveTo>
                <a:cubicBezTo>
                  <a:pt x="103" y="34"/>
                  <a:pt x="102" y="36"/>
                  <a:pt x="100" y="36"/>
                </a:cubicBezTo>
                <a:cubicBezTo>
                  <a:pt x="99" y="36"/>
                  <a:pt x="97" y="34"/>
                  <a:pt x="97" y="33"/>
                </a:cubicBezTo>
                <a:cubicBezTo>
                  <a:pt x="97" y="3"/>
                  <a:pt x="97" y="3"/>
                  <a:pt x="97" y="3"/>
                </a:cubicBezTo>
                <a:cubicBezTo>
                  <a:pt x="97" y="1"/>
                  <a:pt x="99" y="0"/>
                  <a:pt x="100" y="0"/>
                </a:cubicBezTo>
                <a:cubicBezTo>
                  <a:pt x="102" y="0"/>
                  <a:pt x="103" y="1"/>
                  <a:pt x="103" y="3"/>
                </a:cubicBezTo>
                <a:lnTo>
                  <a:pt x="103" y="33"/>
                </a:lnTo>
                <a:close/>
                <a:moveTo>
                  <a:pt x="117" y="41"/>
                </a:moveTo>
                <a:cubicBezTo>
                  <a:pt x="117" y="41"/>
                  <a:pt x="116" y="41"/>
                  <a:pt x="115" y="41"/>
                </a:cubicBezTo>
                <a:cubicBezTo>
                  <a:pt x="114" y="41"/>
                  <a:pt x="114" y="41"/>
                  <a:pt x="113" y="41"/>
                </a:cubicBezTo>
                <a:cubicBezTo>
                  <a:pt x="112" y="39"/>
                  <a:pt x="112" y="38"/>
                  <a:pt x="113" y="36"/>
                </a:cubicBezTo>
                <a:cubicBezTo>
                  <a:pt x="137" y="13"/>
                  <a:pt x="137" y="13"/>
                  <a:pt x="137" y="13"/>
                </a:cubicBezTo>
                <a:cubicBezTo>
                  <a:pt x="138" y="12"/>
                  <a:pt x="140" y="12"/>
                  <a:pt x="141" y="13"/>
                </a:cubicBezTo>
                <a:cubicBezTo>
                  <a:pt x="142" y="14"/>
                  <a:pt x="142" y="16"/>
                  <a:pt x="141" y="17"/>
                </a:cubicBezTo>
                <a:lnTo>
                  <a:pt x="117" y="41"/>
                </a:lnTo>
                <a:close/>
                <a:moveTo>
                  <a:pt x="151" y="56"/>
                </a:moveTo>
                <a:cubicBezTo>
                  <a:pt x="121" y="56"/>
                  <a:pt x="121" y="56"/>
                  <a:pt x="121" y="56"/>
                </a:cubicBezTo>
                <a:cubicBezTo>
                  <a:pt x="119" y="56"/>
                  <a:pt x="118" y="55"/>
                  <a:pt x="118" y="53"/>
                </a:cubicBezTo>
                <a:cubicBezTo>
                  <a:pt x="118" y="52"/>
                  <a:pt x="119" y="50"/>
                  <a:pt x="121" y="50"/>
                </a:cubicBezTo>
                <a:cubicBezTo>
                  <a:pt x="151" y="50"/>
                  <a:pt x="151" y="50"/>
                  <a:pt x="151" y="50"/>
                </a:cubicBezTo>
                <a:cubicBezTo>
                  <a:pt x="152" y="50"/>
                  <a:pt x="154" y="52"/>
                  <a:pt x="154" y="53"/>
                </a:cubicBezTo>
                <a:cubicBezTo>
                  <a:pt x="154" y="55"/>
                  <a:pt x="152" y="56"/>
                  <a:pt x="151" y="5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Freeform 31"/>
          <p:cNvSpPr/>
          <p:nvPr/>
        </p:nvSpPr>
        <p:spPr bwMode="auto">
          <a:xfrm>
            <a:off x="6707428" y="1579028"/>
            <a:ext cx="178547" cy="149980"/>
          </a:xfrm>
          <a:custGeom>
            <a:avLst/>
            <a:gdLst>
              <a:gd name="T0" fmla="*/ 154 w 154"/>
              <a:gd name="T1" fmla="*/ 65 h 130"/>
              <a:gd name="T2" fmla="*/ 148 w 154"/>
              <a:gd name="T3" fmla="*/ 71 h 130"/>
              <a:gd name="T4" fmla="*/ 142 w 154"/>
              <a:gd name="T5" fmla="*/ 71 h 130"/>
              <a:gd name="T6" fmla="*/ 136 w 154"/>
              <a:gd name="T7" fmla="*/ 65 h 130"/>
              <a:gd name="T8" fmla="*/ 136 w 154"/>
              <a:gd name="T9" fmla="*/ 41 h 130"/>
              <a:gd name="T10" fmla="*/ 113 w 154"/>
              <a:gd name="T11" fmla="*/ 18 h 130"/>
              <a:gd name="T12" fmla="*/ 89 w 154"/>
              <a:gd name="T13" fmla="*/ 41 h 130"/>
              <a:gd name="T14" fmla="*/ 89 w 154"/>
              <a:gd name="T15" fmla="*/ 59 h 130"/>
              <a:gd name="T16" fmla="*/ 98 w 154"/>
              <a:gd name="T17" fmla="*/ 59 h 130"/>
              <a:gd name="T18" fmla="*/ 107 w 154"/>
              <a:gd name="T19" fmla="*/ 68 h 130"/>
              <a:gd name="T20" fmla="*/ 107 w 154"/>
              <a:gd name="T21" fmla="*/ 121 h 130"/>
              <a:gd name="T22" fmla="*/ 98 w 154"/>
              <a:gd name="T23" fmla="*/ 130 h 130"/>
              <a:gd name="T24" fmla="*/ 9 w 154"/>
              <a:gd name="T25" fmla="*/ 130 h 130"/>
              <a:gd name="T26" fmla="*/ 0 w 154"/>
              <a:gd name="T27" fmla="*/ 121 h 130"/>
              <a:gd name="T28" fmla="*/ 0 w 154"/>
              <a:gd name="T29" fmla="*/ 68 h 130"/>
              <a:gd name="T30" fmla="*/ 9 w 154"/>
              <a:gd name="T31" fmla="*/ 59 h 130"/>
              <a:gd name="T32" fmla="*/ 71 w 154"/>
              <a:gd name="T33" fmla="*/ 59 h 130"/>
              <a:gd name="T34" fmla="*/ 71 w 154"/>
              <a:gd name="T35" fmla="*/ 41 h 130"/>
              <a:gd name="T36" fmla="*/ 113 w 154"/>
              <a:gd name="T37" fmla="*/ 0 h 130"/>
              <a:gd name="T38" fmla="*/ 154 w 154"/>
              <a:gd name="T39" fmla="*/ 41 h 130"/>
              <a:gd name="T40" fmla="*/ 154 w 154"/>
              <a:gd name="T41" fmla="*/ 6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54" h="130">
                <a:moveTo>
                  <a:pt x="154" y="65"/>
                </a:moveTo>
                <a:cubicBezTo>
                  <a:pt x="154" y="68"/>
                  <a:pt x="151" y="71"/>
                  <a:pt x="148" y="71"/>
                </a:cubicBezTo>
                <a:cubicBezTo>
                  <a:pt x="142" y="71"/>
                  <a:pt x="142" y="71"/>
                  <a:pt x="142" y="71"/>
                </a:cubicBezTo>
                <a:cubicBezTo>
                  <a:pt x="139" y="71"/>
                  <a:pt x="136" y="68"/>
                  <a:pt x="136" y="65"/>
                </a:cubicBezTo>
                <a:cubicBezTo>
                  <a:pt x="136" y="41"/>
                  <a:pt x="136" y="41"/>
                  <a:pt x="136" y="41"/>
                </a:cubicBezTo>
                <a:cubicBezTo>
                  <a:pt x="136" y="28"/>
                  <a:pt x="126" y="18"/>
                  <a:pt x="113" y="18"/>
                </a:cubicBezTo>
                <a:cubicBezTo>
                  <a:pt x="100" y="18"/>
                  <a:pt x="89" y="28"/>
                  <a:pt x="89" y="41"/>
                </a:cubicBezTo>
                <a:cubicBezTo>
                  <a:pt x="89" y="59"/>
                  <a:pt x="89" y="59"/>
                  <a:pt x="89" y="59"/>
                </a:cubicBezTo>
                <a:cubicBezTo>
                  <a:pt x="98" y="59"/>
                  <a:pt x="98" y="59"/>
                  <a:pt x="98" y="59"/>
                </a:cubicBezTo>
                <a:cubicBezTo>
                  <a:pt x="103" y="59"/>
                  <a:pt x="107" y="63"/>
                  <a:pt x="107" y="68"/>
                </a:cubicBezTo>
                <a:cubicBezTo>
                  <a:pt x="107" y="121"/>
                  <a:pt x="107" y="121"/>
                  <a:pt x="107" y="121"/>
                </a:cubicBezTo>
                <a:cubicBezTo>
                  <a:pt x="107" y="126"/>
                  <a:pt x="103" y="130"/>
                  <a:pt x="98" y="130"/>
                </a:cubicBezTo>
                <a:cubicBezTo>
                  <a:pt x="9" y="130"/>
                  <a:pt x="9" y="130"/>
                  <a:pt x="9" y="130"/>
                </a:cubicBezTo>
                <a:cubicBezTo>
                  <a:pt x="4" y="130"/>
                  <a:pt x="0" y="126"/>
                  <a:pt x="0" y="121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3"/>
                  <a:pt x="4" y="59"/>
                  <a:pt x="9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1" y="41"/>
                  <a:pt x="71" y="41"/>
                  <a:pt x="71" y="41"/>
                </a:cubicBezTo>
                <a:cubicBezTo>
                  <a:pt x="71" y="18"/>
                  <a:pt x="90" y="0"/>
                  <a:pt x="113" y="0"/>
                </a:cubicBezTo>
                <a:cubicBezTo>
                  <a:pt x="135" y="0"/>
                  <a:pt x="154" y="18"/>
                  <a:pt x="154" y="41"/>
                </a:cubicBezTo>
                <a:lnTo>
                  <a:pt x="154" y="6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Freeform 32"/>
          <p:cNvSpPr>
            <a:spLocks noEditPoints="1"/>
          </p:cNvSpPr>
          <p:nvPr/>
        </p:nvSpPr>
        <p:spPr bwMode="auto">
          <a:xfrm>
            <a:off x="6930018" y="1571886"/>
            <a:ext cx="177358" cy="171405"/>
          </a:xfrm>
          <a:custGeom>
            <a:avLst/>
            <a:gdLst>
              <a:gd name="T0" fmla="*/ 153 w 153"/>
              <a:gd name="T1" fmla="*/ 139 h 148"/>
              <a:gd name="T2" fmla="*/ 144 w 153"/>
              <a:gd name="T3" fmla="*/ 148 h 148"/>
              <a:gd name="T4" fmla="*/ 8 w 153"/>
              <a:gd name="T5" fmla="*/ 148 h 148"/>
              <a:gd name="T6" fmla="*/ 0 w 153"/>
              <a:gd name="T7" fmla="*/ 139 h 148"/>
              <a:gd name="T8" fmla="*/ 0 w 153"/>
              <a:gd name="T9" fmla="*/ 109 h 148"/>
              <a:gd name="T10" fmla="*/ 8 w 153"/>
              <a:gd name="T11" fmla="*/ 101 h 148"/>
              <a:gd name="T12" fmla="*/ 48 w 153"/>
              <a:gd name="T13" fmla="*/ 101 h 148"/>
              <a:gd name="T14" fmla="*/ 65 w 153"/>
              <a:gd name="T15" fmla="*/ 112 h 148"/>
              <a:gd name="T16" fmla="*/ 88 w 153"/>
              <a:gd name="T17" fmla="*/ 112 h 148"/>
              <a:gd name="T18" fmla="*/ 105 w 153"/>
              <a:gd name="T19" fmla="*/ 101 h 148"/>
              <a:gd name="T20" fmla="*/ 144 w 153"/>
              <a:gd name="T21" fmla="*/ 101 h 148"/>
              <a:gd name="T22" fmla="*/ 153 w 153"/>
              <a:gd name="T23" fmla="*/ 109 h 148"/>
              <a:gd name="T24" fmla="*/ 153 w 153"/>
              <a:gd name="T25" fmla="*/ 139 h 148"/>
              <a:gd name="T26" fmla="*/ 118 w 153"/>
              <a:gd name="T27" fmla="*/ 53 h 148"/>
              <a:gd name="T28" fmla="*/ 94 w 153"/>
              <a:gd name="T29" fmla="*/ 53 h 148"/>
              <a:gd name="T30" fmla="*/ 94 w 153"/>
              <a:gd name="T31" fmla="*/ 95 h 148"/>
              <a:gd name="T32" fmla="*/ 88 w 153"/>
              <a:gd name="T33" fmla="*/ 101 h 148"/>
              <a:gd name="T34" fmla="*/ 65 w 153"/>
              <a:gd name="T35" fmla="*/ 101 h 148"/>
              <a:gd name="T36" fmla="*/ 59 w 153"/>
              <a:gd name="T37" fmla="*/ 95 h 148"/>
              <a:gd name="T38" fmla="*/ 59 w 153"/>
              <a:gd name="T39" fmla="*/ 53 h 148"/>
              <a:gd name="T40" fmla="*/ 35 w 153"/>
              <a:gd name="T41" fmla="*/ 53 h 148"/>
              <a:gd name="T42" fmla="*/ 30 w 153"/>
              <a:gd name="T43" fmla="*/ 50 h 148"/>
              <a:gd name="T44" fmla="*/ 31 w 153"/>
              <a:gd name="T45" fmla="*/ 43 h 148"/>
              <a:gd name="T46" fmla="*/ 72 w 153"/>
              <a:gd name="T47" fmla="*/ 2 h 148"/>
              <a:gd name="T48" fmla="*/ 76 w 153"/>
              <a:gd name="T49" fmla="*/ 0 h 148"/>
              <a:gd name="T50" fmla="*/ 81 w 153"/>
              <a:gd name="T51" fmla="*/ 2 h 148"/>
              <a:gd name="T52" fmla="*/ 122 w 153"/>
              <a:gd name="T53" fmla="*/ 43 h 148"/>
              <a:gd name="T54" fmla="*/ 123 w 153"/>
              <a:gd name="T55" fmla="*/ 50 h 148"/>
              <a:gd name="T56" fmla="*/ 118 w 153"/>
              <a:gd name="T57" fmla="*/ 53 h 148"/>
              <a:gd name="T58" fmla="*/ 112 w 153"/>
              <a:gd name="T59" fmla="*/ 124 h 148"/>
              <a:gd name="T60" fmla="*/ 106 w 153"/>
              <a:gd name="T61" fmla="*/ 130 h 148"/>
              <a:gd name="T62" fmla="*/ 112 w 153"/>
              <a:gd name="T63" fmla="*/ 136 h 148"/>
              <a:gd name="T64" fmla="*/ 118 w 153"/>
              <a:gd name="T65" fmla="*/ 130 h 148"/>
              <a:gd name="T66" fmla="*/ 112 w 153"/>
              <a:gd name="T67" fmla="*/ 124 h 148"/>
              <a:gd name="T68" fmla="*/ 136 w 153"/>
              <a:gd name="T69" fmla="*/ 124 h 148"/>
              <a:gd name="T70" fmla="*/ 130 w 153"/>
              <a:gd name="T71" fmla="*/ 130 h 148"/>
              <a:gd name="T72" fmla="*/ 136 w 153"/>
              <a:gd name="T73" fmla="*/ 136 h 148"/>
              <a:gd name="T74" fmla="*/ 142 w 153"/>
              <a:gd name="T75" fmla="*/ 130 h 148"/>
              <a:gd name="T76" fmla="*/ 136 w 153"/>
              <a:gd name="T77" fmla="*/ 12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3" h="148">
                <a:moveTo>
                  <a:pt x="153" y="139"/>
                </a:moveTo>
                <a:cubicBezTo>
                  <a:pt x="153" y="144"/>
                  <a:pt x="149" y="148"/>
                  <a:pt x="144" y="148"/>
                </a:cubicBezTo>
                <a:cubicBezTo>
                  <a:pt x="8" y="148"/>
                  <a:pt x="8" y="148"/>
                  <a:pt x="8" y="148"/>
                </a:cubicBezTo>
                <a:cubicBezTo>
                  <a:pt x="4" y="148"/>
                  <a:pt x="0" y="144"/>
                  <a:pt x="0" y="139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4"/>
                  <a:pt x="4" y="101"/>
                  <a:pt x="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50" y="107"/>
                  <a:pt x="57" y="112"/>
                  <a:pt x="65" y="112"/>
                </a:cubicBezTo>
                <a:cubicBezTo>
                  <a:pt x="88" y="112"/>
                  <a:pt x="88" y="112"/>
                  <a:pt x="88" y="112"/>
                </a:cubicBezTo>
                <a:cubicBezTo>
                  <a:pt x="96" y="112"/>
                  <a:pt x="103" y="107"/>
                  <a:pt x="105" y="101"/>
                </a:cubicBezTo>
                <a:cubicBezTo>
                  <a:pt x="144" y="101"/>
                  <a:pt x="144" y="101"/>
                  <a:pt x="144" y="101"/>
                </a:cubicBezTo>
                <a:cubicBezTo>
                  <a:pt x="149" y="101"/>
                  <a:pt x="153" y="104"/>
                  <a:pt x="153" y="109"/>
                </a:cubicBezTo>
                <a:lnTo>
                  <a:pt x="153" y="139"/>
                </a:lnTo>
                <a:close/>
                <a:moveTo>
                  <a:pt x="118" y="53"/>
                </a:moveTo>
                <a:cubicBezTo>
                  <a:pt x="94" y="53"/>
                  <a:pt x="94" y="53"/>
                  <a:pt x="94" y="53"/>
                </a:cubicBezTo>
                <a:cubicBezTo>
                  <a:pt x="94" y="95"/>
                  <a:pt x="94" y="95"/>
                  <a:pt x="94" y="95"/>
                </a:cubicBezTo>
                <a:cubicBezTo>
                  <a:pt x="94" y="98"/>
                  <a:pt x="92" y="101"/>
                  <a:pt x="88" y="101"/>
                </a:cubicBezTo>
                <a:cubicBezTo>
                  <a:pt x="65" y="101"/>
                  <a:pt x="65" y="101"/>
                  <a:pt x="65" y="101"/>
                </a:cubicBezTo>
                <a:cubicBezTo>
                  <a:pt x="61" y="101"/>
                  <a:pt x="59" y="98"/>
                  <a:pt x="59" y="95"/>
                </a:cubicBezTo>
                <a:cubicBezTo>
                  <a:pt x="59" y="53"/>
                  <a:pt x="59" y="53"/>
                  <a:pt x="59" y="53"/>
                </a:cubicBezTo>
                <a:cubicBezTo>
                  <a:pt x="35" y="53"/>
                  <a:pt x="35" y="53"/>
                  <a:pt x="35" y="53"/>
                </a:cubicBezTo>
                <a:cubicBezTo>
                  <a:pt x="33" y="53"/>
                  <a:pt x="31" y="52"/>
                  <a:pt x="30" y="50"/>
                </a:cubicBezTo>
                <a:cubicBezTo>
                  <a:pt x="29" y="47"/>
                  <a:pt x="29" y="45"/>
                  <a:pt x="31" y="43"/>
                </a:cubicBezTo>
                <a:cubicBezTo>
                  <a:pt x="72" y="2"/>
                  <a:pt x="72" y="2"/>
                  <a:pt x="72" y="2"/>
                </a:cubicBezTo>
                <a:cubicBezTo>
                  <a:pt x="73" y="1"/>
                  <a:pt x="75" y="0"/>
                  <a:pt x="76" y="0"/>
                </a:cubicBezTo>
                <a:cubicBezTo>
                  <a:pt x="78" y="0"/>
                  <a:pt x="79" y="1"/>
                  <a:pt x="81" y="2"/>
                </a:cubicBezTo>
                <a:cubicBezTo>
                  <a:pt x="122" y="43"/>
                  <a:pt x="122" y="43"/>
                  <a:pt x="122" y="43"/>
                </a:cubicBezTo>
                <a:cubicBezTo>
                  <a:pt x="124" y="45"/>
                  <a:pt x="124" y="47"/>
                  <a:pt x="123" y="50"/>
                </a:cubicBezTo>
                <a:cubicBezTo>
                  <a:pt x="122" y="52"/>
                  <a:pt x="120" y="53"/>
                  <a:pt x="118" y="53"/>
                </a:cubicBezTo>
                <a:close/>
                <a:moveTo>
                  <a:pt x="112" y="124"/>
                </a:moveTo>
                <a:cubicBezTo>
                  <a:pt x="109" y="124"/>
                  <a:pt x="106" y="127"/>
                  <a:pt x="106" y="130"/>
                </a:cubicBezTo>
                <a:cubicBezTo>
                  <a:pt x="106" y="133"/>
                  <a:pt x="109" y="136"/>
                  <a:pt x="112" y="136"/>
                </a:cubicBezTo>
                <a:cubicBezTo>
                  <a:pt x="115" y="136"/>
                  <a:pt x="118" y="133"/>
                  <a:pt x="118" y="130"/>
                </a:cubicBezTo>
                <a:cubicBezTo>
                  <a:pt x="118" y="127"/>
                  <a:pt x="115" y="124"/>
                  <a:pt x="112" y="124"/>
                </a:cubicBezTo>
                <a:close/>
                <a:moveTo>
                  <a:pt x="136" y="124"/>
                </a:moveTo>
                <a:cubicBezTo>
                  <a:pt x="132" y="124"/>
                  <a:pt x="130" y="127"/>
                  <a:pt x="130" y="130"/>
                </a:cubicBezTo>
                <a:cubicBezTo>
                  <a:pt x="130" y="133"/>
                  <a:pt x="132" y="136"/>
                  <a:pt x="136" y="136"/>
                </a:cubicBezTo>
                <a:cubicBezTo>
                  <a:pt x="139" y="136"/>
                  <a:pt x="142" y="133"/>
                  <a:pt x="142" y="130"/>
                </a:cubicBezTo>
                <a:cubicBezTo>
                  <a:pt x="142" y="127"/>
                  <a:pt x="139" y="124"/>
                  <a:pt x="136" y="12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Freeform 33"/>
          <p:cNvSpPr>
            <a:spLocks noEditPoints="1"/>
          </p:cNvSpPr>
          <p:nvPr/>
        </p:nvSpPr>
        <p:spPr bwMode="auto">
          <a:xfrm>
            <a:off x="7194267" y="1579028"/>
            <a:ext cx="151170" cy="164264"/>
          </a:xfrm>
          <a:custGeom>
            <a:avLst/>
            <a:gdLst>
              <a:gd name="T0" fmla="*/ 105 w 130"/>
              <a:gd name="T1" fmla="*/ 142 h 142"/>
              <a:gd name="T2" fmla="*/ 24 w 130"/>
              <a:gd name="T3" fmla="*/ 142 h 142"/>
              <a:gd name="T4" fmla="*/ 0 w 130"/>
              <a:gd name="T5" fmla="*/ 118 h 142"/>
              <a:gd name="T6" fmla="*/ 25 w 130"/>
              <a:gd name="T7" fmla="*/ 66 h 142"/>
              <a:gd name="T8" fmla="*/ 23 w 130"/>
              <a:gd name="T9" fmla="*/ 77 h 142"/>
              <a:gd name="T10" fmla="*/ 23 w 130"/>
              <a:gd name="T11" fmla="*/ 96 h 142"/>
              <a:gd name="T12" fmla="*/ 11 w 130"/>
              <a:gd name="T13" fmla="*/ 112 h 142"/>
              <a:gd name="T14" fmla="*/ 29 w 130"/>
              <a:gd name="T15" fmla="*/ 130 h 142"/>
              <a:gd name="T16" fmla="*/ 47 w 130"/>
              <a:gd name="T17" fmla="*/ 112 h 142"/>
              <a:gd name="T18" fmla="*/ 35 w 130"/>
              <a:gd name="T19" fmla="*/ 96 h 142"/>
              <a:gd name="T20" fmla="*/ 35 w 130"/>
              <a:gd name="T21" fmla="*/ 77 h 142"/>
              <a:gd name="T22" fmla="*/ 37 w 130"/>
              <a:gd name="T23" fmla="*/ 68 h 142"/>
              <a:gd name="T24" fmla="*/ 65 w 130"/>
              <a:gd name="T25" fmla="*/ 78 h 142"/>
              <a:gd name="T26" fmla="*/ 92 w 130"/>
              <a:gd name="T27" fmla="*/ 68 h 142"/>
              <a:gd name="T28" fmla="*/ 94 w 130"/>
              <a:gd name="T29" fmla="*/ 77 h 142"/>
              <a:gd name="T30" fmla="*/ 94 w 130"/>
              <a:gd name="T31" fmla="*/ 83 h 142"/>
              <a:gd name="T32" fmla="*/ 71 w 130"/>
              <a:gd name="T33" fmla="*/ 106 h 142"/>
              <a:gd name="T34" fmla="*/ 71 w 130"/>
              <a:gd name="T35" fmla="*/ 115 h 142"/>
              <a:gd name="T36" fmla="*/ 68 w 130"/>
              <a:gd name="T37" fmla="*/ 121 h 142"/>
              <a:gd name="T38" fmla="*/ 77 w 130"/>
              <a:gd name="T39" fmla="*/ 130 h 142"/>
              <a:gd name="T40" fmla="*/ 85 w 130"/>
              <a:gd name="T41" fmla="*/ 121 h 142"/>
              <a:gd name="T42" fmla="*/ 82 w 130"/>
              <a:gd name="T43" fmla="*/ 115 h 142"/>
              <a:gd name="T44" fmla="*/ 82 w 130"/>
              <a:gd name="T45" fmla="*/ 106 h 142"/>
              <a:gd name="T46" fmla="*/ 94 w 130"/>
              <a:gd name="T47" fmla="*/ 95 h 142"/>
              <a:gd name="T48" fmla="*/ 106 w 130"/>
              <a:gd name="T49" fmla="*/ 106 h 142"/>
              <a:gd name="T50" fmla="*/ 106 w 130"/>
              <a:gd name="T51" fmla="*/ 115 h 142"/>
              <a:gd name="T52" fmla="*/ 103 w 130"/>
              <a:gd name="T53" fmla="*/ 121 h 142"/>
              <a:gd name="T54" fmla="*/ 112 w 130"/>
              <a:gd name="T55" fmla="*/ 130 h 142"/>
              <a:gd name="T56" fmla="*/ 121 w 130"/>
              <a:gd name="T57" fmla="*/ 121 h 142"/>
              <a:gd name="T58" fmla="*/ 118 w 130"/>
              <a:gd name="T59" fmla="*/ 115 h 142"/>
              <a:gd name="T60" fmla="*/ 118 w 130"/>
              <a:gd name="T61" fmla="*/ 106 h 142"/>
              <a:gd name="T62" fmla="*/ 106 w 130"/>
              <a:gd name="T63" fmla="*/ 86 h 142"/>
              <a:gd name="T64" fmla="*/ 104 w 130"/>
              <a:gd name="T65" fmla="*/ 66 h 142"/>
              <a:gd name="T66" fmla="*/ 130 w 130"/>
              <a:gd name="T67" fmla="*/ 118 h 142"/>
              <a:gd name="T68" fmla="*/ 105 w 130"/>
              <a:gd name="T69" fmla="*/ 142 h 142"/>
              <a:gd name="T70" fmla="*/ 29 w 130"/>
              <a:gd name="T71" fmla="*/ 118 h 142"/>
              <a:gd name="T72" fmla="*/ 23 w 130"/>
              <a:gd name="T73" fmla="*/ 112 h 142"/>
              <a:gd name="T74" fmla="*/ 29 w 130"/>
              <a:gd name="T75" fmla="*/ 106 h 142"/>
              <a:gd name="T76" fmla="*/ 35 w 130"/>
              <a:gd name="T77" fmla="*/ 112 h 142"/>
              <a:gd name="T78" fmla="*/ 29 w 130"/>
              <a:gd name="T79" fmla="*/ 118 h 142"/>
              <a:gd name="T80" fmla="*/ 65 w 130"/>
              <a:gd name="T81" fmla="*/ 71 h 142"/>
              <a:gd name="T82" fmla="*/ 29 w 130"/>
              <a:gd name="T83" fmla="*/ 35 h 142"/>
              <a:gd name="T84" fmla="*/ 65 w 130"/>
              <a:gd name="T85" fmla="*/ 0 h 142"/>
              <a:gd name="T86" fmla="*/ 100 w 130"/>
              <a:gd name="T87" fmla="*/ 35 h 142"/>
              <a:gd name="T88" fmla="*/ 65 w 130"/>
              <a:gd name="T89" fmla="*/ 7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0" h="142">
                <a:moveTo>
                  <a:pt x="105" y="142"/>
                </a:moveTo>
                <a:cubicBezTo>
                  <a:pt x="24" y="142"/>
                  <a:pt x="24" y="142"/>
                  <a:pt x="24" y="142"/>
                </a:cubicBezTo>
                <a:cubicBezTo>
                  <a:pt x="10" y="142"/>
                  <a:pt x="0" y="133"/>
                  <a:pt x="0" y="118"/>
                </a:cubicBezTo>
                <a:cubicBezTo>
                  <a:pt x="0" y="100"/>
                  <a:pt x="3" y="70"/>
                  <a:pt x="25" y="66"/>
                </a:cubicBezTo>
                <a:cubicBezTo>
                  <a:pt x="24" y="69"/>
                  <a:pt x="23" y="73"/>
                  <a:pt x="23" y="77"/>
                </a:cubicBezTo>
                <a:cubicBezTo>
                  <a:pt x="23" y="96"/>
                  <a:pt x="23" y="96"/>
                  <a:pt x="23" y="96"/>
                </a:cubicBezTo>
                <a:cubicBezTo>
                  <a:pt x="16" y="98"/>
                  <a:pt x="11" y="105"/>
                  <a:pt x="11" y="112"/>
                </a:cubicBezTo>
                <a:cubicBezTo>
                  <a:pt x="11" y="122"/>
                  <a:pt x="19" y="130"/>
                  <a:pt x="29" y="130"/>
                </a:cubicBezTo>
                <a:cubicBezTo>
                  <a:pt x="39" y="130"/>
                  <a:pt x="47" y="122"/>
                  <a:pt x="47" y="112"/>
                </a:cubicBezTo>
                <a:cubicBezTo>
                  <a:pt x="47" y="105"/>
                  <a:pt x="42" y="98"/>
                  <a:pt x="35" y="96"/>
                </a:cubicBezTo>
                <a:cubicBezTo>
                  <a:pt x="35" y="77"/>
                  <a:pt x="35" y="77"/>
                  <a:pt x="35" y="77"/>
                </a:cubicBezTo>
                <a:cubicBezTo>
                  <a:pt x="35" y="74"/>
                  <a:pt x="35" y="71"/>
                  <a:pt x="37" y="68"/>
                </a:cubicBezTo>
                <a:cubicBezTo>
                  <a:pt x="45" y="74"/>
                  <a:pt x="55" y="78"/>
                  <a:pt x="65" y="78"/>
                </a:cubicBezTo>
                <a:cubicBezTo>
                  <a:pt x="75" y="78"/>
                  <a:pt x="84" y="74"/>
                  <a:pt x="92" y="68"/>
                </a:cubicBezTo>
                <a:cubicBezTo>
                  <a:pt x="94" y="71"/>
                  <a:pt x="94" y="74"/>
                  <a:pt x="94" y="77"/>
                </a:cubicBezTo>
                <a:cubicBezTo>
                  <a:pt x="94" y="83"/>
                  <a:pt x="94" y="83"/>
                  <a:pt x="94" y="83"/>
                </a:cubicBezTo>
                <a:cubicBezTo>
                  <a:pt x="81" y="83"/>
                  <a:pt x="71" y="93"/>
                  <a:pt x="71" y="106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69" y="116"/>
                  <a:pt x="68" y="119"/>
                  <a:pt x="68" y="121"/>
                </a:cubicBezTo>
                <a:cubicBezTo>
                  <a:pt x="68" y="126"/>
                  <a:pt x="72" y="130"/>
                  <a:pt x="77" y="130"/>
                </a:cubicBezTo>
                <a:cubicBezTo>
                  <a:pt x="81" y="130"/>
                  <a:pt x="85" y="126"/>
                  <a:pt x="85" y="121"/>
                </a:cubicBezTo>
                <a:cubicBezTo>
                  <a:pt x="85" y="119"/>
                  <a:pt x="84" y="116"/>
                  <a:pt x="82" y="115"/>
                </a:cubicBezTo>
                <a:cubicBezTo>
                  <a:pt x="82" y="106"/>
                  <a:pt x="82" y="106"/>
                  <a:pt x="82" y="106"/>
                </a:cubicBezTo>
                <a:cubicBezTo>
                  <a:pt x="82" y="100"/>
                  <a:pt x="88" y="95"/>
                  <a:pt x="94" y="95"/>
                </a:cubicBezTo>
                <a:cubicBezTo>
                  <a:pt x="101" y="95"/>
                  <a:pt x="106" y="100"/>
                  <a:pt x="106" y="106"/>
                </a:cubicBezTo>
                <a:cubicBezTo>
                  <a:pt x="106" y="115"/>
                  <a:pt x="106" y="115"/>
                  <a:pt x="106" y="115"/>
                </a:cubicBezTo>
                <a:cubicBezTo>
                  <a:pt x="104" y="116"/>
                  <a:pt x="103" y="119"/>
                  <a:pt x="103" y="121"/>
                </a:cubicBezTo>
                <a:cubicBezTo>
                  <a:pt x="103" y="126"/>
                  <a:pt x="107" y="130"/>
                  <a:pt x="112" y="130"/>
                </a:cubicBezTo>
                <a:cubicBezTo>
                  <a:pt x="117" y="130"/>
                  <a:pt x="121" y="126"/>
                  <a:pt x="121" y="121"/>
                </a:cubicBezTo>
                <a:cubicBezTo>
                  <a:pt x="121" y="119"/>
                  <a:pt x="120" y="116"/>
                  <a:pt x="118" y="115"/>
                </a:cubicBezTo>
                <a:cubicBezTo>
                  <a:pt x="118" y="106"/>
                  <a:pt x="118" y="106"/>
                  <a:pt x="118" y="106"/>
                </a:cubicBezTo>
                <a:cubicBezTo>
                  <a:pt x="118" y="98"/>
                  <a:pt x="113" y="90"/>
                  <a:pt x="106" y="86"/>
                </a:cubicBezTo>
                <a:cubicBezTo>
                  <a:pt x="106" y="79"/>
                  <a:pt x="107" y="72"/>
                  <a:pt x="104" y="66"/>
                </a:cubicBezTo>
                <a:cubicBezTo>
                  <a:pt x="126" y="70"/>
                  <a:pt x="130" y="100"/>
                  <a:pt x="130" y="118"/>
                </a:cubicBezTo>
                <a:cubicBezTo>
                  <a:pt x="130" y="133"/>
                  <a:pt x="120" y="142"/>
                  <a:pt x="105" y="142"/>
                </a:cubicBezTo>
                <a:close/>
                <a:moveTo>
                  <a:pt x="29" y="118"/>
                </a:moveTo>
                <a:cubicBezTo>
                  <a:pt x="26" y="118"/>
                  <a:pt x="23" y="116"/>
                  <a:pt x="23" y="112"/>
                </a:cubicBezTo>
                <a:cubicBezTo>
                  <a:pt x="23" y="109"/>
                  <a:pt x="26" y="106"/>
                  <a:pt x="29" y="106"/>
                </a:cubicBezTo>
                <a:cubicBezTo>
                  <a:pt x="32" y="106"/>
                  <a:pt x="35" y="109"/>
                  <a:pt x="35" y="112"/>
                </a:cubicBezTo>
                <a:cubicBezTo>
                  <a:pt x="35" y="116"/>
                  <a:pt x="32" y="118"/>
                  <a:pt x="29" y="118"/>
                </a:cubicBezTo>
                <a:close/>
                <a:moveTo>
                  <a:pt x="65" y="71"/>
                </a:moveTo>
                <a:cubicBezTo>
                  <a:pt x="45" y="71"/>
                  <a:pt x="29" y="55"/>
                  <a:pt x="29" y="35"/>
                </a:cubicBezTo>
                <a:cubicBezTo>
                  <a:pt x="29" y="16"/>
                  <a:pt x="45" y="0"/>
                  <a:pt x="65" y="0"/>
                </a:cubicBezTo>
                <a:cubicBezTo>
                  <a:pt x="84" y="0"/>
                  <a:pt x="100" y="16"/>
                  <a:pt x="100" y="35"/>
                </a:cubicBezTo>
                <a:cubicBezTo>
                  <a:pt x="100" y="55"/>
                  <a:pt x="84" y="71"/>
                  <a:pt x="65" y="7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Freeform 34"/>
          <p:cNvSpPr>
            <a:spLocks noEditPoints="1"/>
          </p:cNvSpPr>
          <p:nvPr/>
        </p:nvSpPr>
        <p:spPr bwMode="auto">
          <a:xfrm>
            <a:off x="7388288" y="1564745"/>
            <a:ext cx="205926" cy="192831"/>
          </a:xfrm>
          <a:custGeom>
            <a:avLst/>
            <a:gdLst>
              <a:gd name="T0" fmla="*/ 31 w 178"/>
              <a:gd name="T1" fmla="*/ 95 h 166"/>
              <a:gd name="T2" fmla="*/ 18 w 178"/>
              <a:gd name="T3" fmla="*/ 95 h 166"/>
              <a:gd name="T4" fmla="*/ 0 w 178"/>
              <a:gd name="T5" fmla="*/ 80 h 166"/>
              <a:gd name="T6" fmla="*/ 12 w 178"/>
              <a:gd name="T7" fmla="*/ 47 h 166"/>
              <a:gd name="T8" fmla="*/ 36 w 178"/>
              <a:gd name="T9" fmla="*/ 55 h 166"/>
              <a:gd name="T10" fmla="*/ 48 w 178"/>
              <a:gd name="T11" fmla="*/ 53 h 166"/>
              <a:gd name="T12" fmla="*/ 48 w 178"/>
              <a:gd name="T13" fmla="*/ 59 h 166"/>
              <a:gd name="T14" fmla="*/ 55 w 178"/>
              <a:gd name="T15" fmla="*/ 83 h 166"/>
              <a:gd name="T16" fmla="*/ 31 w 178"/>
              <a:gd name="T17" fmla="*/ 95 h 166"/>
              <a:gd name="T18" fmla="*/ 36 w 178"/>
              <a:gd name="T19" fmla="*/ 47 h 166"/>
              <a:gd name="T20" fmla="*/ 12 w 178"/>
              <a:gd name="T21" fmla="*/ 24 h 166"/>
              <a:gd name="T22" fmla="*/ 36 w 178"/>
              <a:gd name="T23" fmla="*/ 0 h 166"/>
              <a:gd name="T24" fmla="*/ 59 w 178"/>
              <a:gd name="T25" fmla="*/ 24 h 166"/>
              <a:gd name="T26" fmla="*/ 36 w 178"/>
              <a:gd name="T27" fmla="*/ 47 h 166"/>
              <a:gd name="T28" fmla="*/ 129 w 178"/>
              <a:gd name="T29" fmla="*/ 166 h 166"/>
              <a:gd name="T30" fmla="*/ 49 w 178"/>
              <a:gd name="T31" fmla="*/ 166 h 166"/>
              <a:gd name="T32" fmla="*/ 24 w 178"/>
              <a:gd name="T33" fmla="*/ 142 h 166"/>
              <a:gd name="T34" fmla="*/ 56 w 178"/>
              <a:gd name="T35" fmla="*/ 89 h 166"/>
              <a:gd name="T36" fmla="*/ 89 w 178"/>
              <a:gd name="T37" fmla="*/ 102 h 166"/>
              <a:gd name="T38" fmla="*/ 122 w 178"/>
              <a:gd name="T39" fmla="*/ 89 h 166"/>
              <a:gd name="T40" fmla="*/ 154 w 178"/>
              <a:gd name="T41" fmla="*/ 142 h 166"/>
              <a:gd name="T42" fmla="*/ 129 w 178"/>
              <a:gd name="T43" fmla="*/ 166 h 166"/>
              <a:gd name="T44" fmla="*/ 89 w 178"/>
              <a:gd name="T45" fmla="*/ 95 h 166"/>
              <a:gd name="T46" fmla="*/ 54 w 178"/>
              <a:gd name="T47" fmla="*/ 59 h 166"/>
              <a:gd name="T48" fmla="*/ 89 w 178"/>
              <a:gd name="T49" fmla="*/ 24 h 166"/>
              <a:gd name="T50" fmla="*/ 124 w 178"/>
              <a:gd name="T51" fmla="*/ 59 h 166"/>
              <a:gd name="T52" fmla="*/ 89 w 178"/>
              <a:gd name="T53" fmla="*/ 95 h 166"/>
              <a:gd name="T54" fmla="*/ 142 w 178"/>
              <a:gd name="T55" fmla="*/ 47 h 166"/>
              <a:gd name="T56" fmla="*/ 119 w 178"/>
              <a:gd name="T57" fmla="*/ 24 h 166"/>
              <a:gd name="T58" fmla="*/ 142 w 178"/>
              <a:gd name="T59" fmla="*/ 0 h 166"/>
              <a:gd name="T60" fmla="*/ 166 w 178"/>
              <a:gd name="T61" fmla="*/ 24 h 166"/>
              <a:gd name="T62" fmla="*/ 142 w 178"/>
              <a:gd name="T63" fmla="*/ 47 h 166"/>
              <a:gd name="T64" fmla="*/ 160 w 178"/>
              <a:gd name="T65" fmla="*/ 95 h 166"/>
              <a:gd name="T66" fmla="*/ 147 w 178"/>
              <a:gd name="T67" fmla="*/ 95 h 166"/>
              <a:gd name="T68" fmla="*/ 123 w 178"/>
              <a:gd name="T69" fmla="*/ 83 h 166"/>
              <a:gd name="T70" fmla="*/ 130 w 178"/>
              <a:gd name="T71" fmla="*/ 59 h 166"/>
              <a:gd name="T72" fmla="*/ 130 w 178"/>
              <a:gd name="T73" fmla="*/ 53 h 166"/>
              <a:gd name="T74" fmla="*/ 142 w 178"/>
              <a:gd name="T75" fmla="*/ 55 h 166"/>
              <a:gd name="T76" fmla="*/ 166 w 178"/>
              <a:gd name="T77" fmla="*/ 47 h 166"/>
              <a:gd name="T78" fmla="*/ 178 w 178"/>
              <a:gd name="T79" fmla="*/ 80 h 166"/>
              <a:gd name="T80" fmla="*/ 160 w 178"/>
              <a:gd name="T81" fmla="*/ 95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8" h="166">
                <a:moveTo>
                  <a:pt x="31" y="95"/>
                </a:moveTo>
                <a:cubicBezTo>
                  <a:pt x="18" y="95"/>
                  <a:pt x="18" y="95"/>
                  <a:pt x="18" y="95"/>
                </a:cubicBezTo>
                <a:cubicBezTo>
                  <a:pt x="9" y="95"/>
                  <a:pt x="0" y="90"/>
                  <a:pt x="0" y="80"/>
                </a:cubicBezTo>
                <a:cubicBezTo>
                  <a:pt x="0" y="73"/>
                  <a:pt x="0" y="47"/>
                  <a:pt x="12" y="47"/>
                </a:cubicBezTo>
                <a:cubicBezTo>
                  <a:pt x="14" y="47"/>
                  <a:pt x="23" y="55"/>
                  <a:pt x="36" y="55"/>
                </a:cubicBezTo>
                <a:cubicBezTo>
                  <a:pt x="40" y="55"/>
                  <a:pt x="44" y="54"/>
                  <a:pt x="48" y="53"/>
                </a:cubicBezTo>
                <a:cubicBezTo>
                  <a:pt x="48" y="55"/>
                  <a:pt x="48" y="57"/>
                  <a:pt x="48" y="59"/>
                </a:cubicBezTo>
                <a:cubicBezTo>
                  <a:pt x="48" y="68"/>
                  <a:pt x="50" y="76"/>
                  <a:pt x="55" y="83"/>
                </a:cubicBezTo>
                <a:cubicBezTo>
                  <a:pt x="45" y="83"/>
                  <a:pt x="37" y="87"/>
                  <a:pt x="31" y="95"/>
                </a:cubicBezTo>
                <a:close/>
                <a:moveTo>
                  <a:pt x="36" y="47"/>
                </a:moveTo>
                <a:cubicBezTo>
                  <a:pt x="23" y="47"/>
                  <a:pt x="12" y="37"/>
                  <a:pt x="12" y="24"/>
                </a:cubicBezTo>
                <a:cubicBezTo>
                  <a:pt x="12" y="11"/>
                  <a:pt x="23" y="0"/>
                  <a:pt x="36" y="0"/>
                </a:cubicBezTo>
                <a:cubicBezTo>
                  <a:pt x="49" y="0"/>
                  <a:pt x="59" y="11"/>
                  <a:pt x="59" y="24"/>
                </a:cubicBezTo>
                <a:cubicBezTo>
                  <a:pt x="59" y="37"/>
                  <a:pt x="49" y="47"/>
                  <a:pt x="36" y="47"/>
                </a:cubicBezTo>
                <a:close/>
                <a:moveTo>
                  <a:pt x="129" y="166"/>
                </a:moveTo>
                <a:cubicBezTo>
                  <a:pt x="49" y="166"/>
                  <a:pt x="49" y="166"/>
                  <a:pt x="49" y="166"/>
                </a:cubicBezTo>
                <a:cubicBezTo>
                  <a:pt x="34" y="166"/>
                  <a:pt x="24" y="157"/>
                  <a:pt x="24" y="142"/>
                </a:cubicBezTo>
                <a:cubicBezTo>
                  <a:pt x="24" y="121"/>
                  <a:pt x="29" y="89"/>
                  <a:pt x="56" y="89"/>
                </a:cubicBezTo>
                <a:cubicBezTo>
                  <a:pt x="59" y="89"/>
                  <a:pt x="71" y="102"/>
                  <a:pt x="89" y="102"/>
                </a:cubicBezTo>
                <a:cubicBezTo>
                  <a:pt x="107" y="102"/>
                  <a:pt x="119" y="89"/>
                  <a:pt x="122" y="89"/>
                </a:cubicBezTo>
                <a:cubicBezTo>
                  <a:pt x="149" y="89"/>
                  <a:pt x="154" y="121"/>
                  <a:pt x="154" y="142"/>
                </a:cubicBezTo>
                <a:cubicBezTo>
                  <a:pt x="154" y="157"/>
                  <a:pt x="144" y="166"/>
                  <a:pt x="129" y="166"/>
                </a:cubicBezTo>
                <a:close/>
                <a:moveTo>
                  <a:pt x="89" y="95"/>
                </a:moveTo>
                <a:cubicBezTo>
                  <a:pt x="69" y="95"/>
                  <a:pt x="54" y="79"/>
                  <a:pt x="54" y="59"/>
                </a:cubicBezTo>
                <a:cubicBezTo>
                  <a:pt x="54" y="40"/>
                  <a:pt x="69" y="24"/>
                  <a:pt x="89" y="24"/>
                </a:cubicBezTo>
                <a:cubicBezTo>
                  <a:pt x="109" y="24"/>
                  <a:pt x="124" y="40"/>
                  <a:pt x="124" y="59"/>
                </a:cubicBezTo>
                <a:cubicBezTo>
                  <a:pt x="124" y="79"/>
                  <a:pt x="109" y="95"/>
                  <a:pt x="89" y="95"/>
                </a:cubicBezTo>
                <a:close/>
                <a:moveTo>
                  <a:pt x="142" y="47"/>
                </a:moveTo>
                <a:cubicBezTo>
                  <a:pt x="129" y="47"/>
                  <a:pt x="119" y="37"/>
                  <a:pt x="119" y="24"/>
                </a:cubicBezTo>
                <a:cubicBezTo>
                  <a:pt x="119" y="11"/>
                  <a:pt x="129" y="0"/>
                  <a:pt x="142" y="0"/>
                </a:cubicBezTo>
                <a:cubicBezTo>
                  <a:pt x="155" y="0"/>
                  <a:pt x="166" y="11"/>
                  <a:pt x="166" y="24"/>
                </a:cubicBezTo>
                <a:cubicBezTo>
                  <a:pt x="166" y="37"/>
                  <a:pt x="155" y="47"/>
                  <a:pt x="142" y="47"/>
                </a:cubicBezTo>
                <a:close/>
                <a:moveTo>
                  <a:pt x="160" y="95"/>
                </a:moveTo>
                <a:cubicBezTo>
                  <a:pt x="147" y="95"/>
                  <a:pt x="147" y="95"/>
                  <a:pt x="147" y="95"/>
                </a:cubicBezTo>
                <a:cubicBezTo>
                  <a:pt x="141" y="87"/>
                  <a:pt x="133" y="83"/>
                  <a:pt x="123" y="83"/>
                </a:cubicBezTo>
                <a:cubicBezTo>
                  <a:pt x="128" y="76"/>
                  <a:pt x="130" y="68"/>
                  <a:pt x="130" y="59"/>
                </a:cubicBezTo>
                <a:cubicBezTo>
                  <a:pt x="130" y="57"/>
                  <a:pt x="130" y="55"/>
                  <a:pt x="130" y="53"/>
                </a:cubicBezTo>
                <a:cubicBezTo>
                  <a:pt x="134" y="54"/>
                  <a:pt x="138" y="55"/>
                  <a:pt x="142" y="55"/>
                </a:cubicBezTo>
                <a:cubicBezTo>
                  <a:pt x="155" y="55"/>
                  <a:pt x="164" y="47"/>
                  <a:pt x="166" y="47"/>
                </a:cubicBezTo>
                <a:cubicBezTo>
                  <a:pt x="178" y="47"/>
                  <a:pt x="178" y="73"/>
                  <a:pt x="178" y="80"/>
                </a:cubicBezTo>
                <a:cubicBezTo>
                  <a:pt x="178" y="90"/>
                  <a:pt x="169" y="95"/>
                  <a:pt x="160" y="9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Freeform 35"/>
          <p:cNvSpPr>
            <a:spLocks noEditPoints="1"/>
          </p:cNvSpPr>
          <p:nvPr/>
        </p:nvSpPr>
        <p:spPr bwMode="auto">
          <a:xfrm>
            <a:off x="7647777" y="1582599"/>
            <a:ext cx="124983" cy="172596"/>
          </a:xfrm>
          <a:custGeom>
            <a:avLst/>
            <a:gdLst>
              <a:gd name="T0" fmla="*/ 77 w 108"/>
              <a:gd name="T1" fmla="*/ 63 h 149"/>
              <a:gd name="T2" fmla="*/ 77 w 108"/>
              <a:gd name="T3" fmla="*/ 139 h 149"/>
              <a:gd name="T4" fmla="*/ 67 w 108"/>
              <a:gd name="T5" fmla="*/ 149 h 149"/>
              <a:gd name="T6" fmla="*/ 57 w 108"/>
              <a:gd name="T7" fmla="*/ 139 h 149"/>
              <a:gd name="T8" fmla="*/ 57 w 108"/>
              <a:gd name="T9" fmla="*/ 103 h 149"/>
              <a:gd name="T10" fmla="*/ 51 w 108"/>
              <a:gd name="T11" fmla="*/ 103 h 149"/>
              <a:gd name="T12" fmla="*/ 51 w 108"/>
              <a:gd name="T13" fmla="*/ 139 h 149"/>
              <a:gd name="T14" fmla="*/ 40 w 108"/>
              <a:gd name="T15" fmla="*/ 149 h 149"/>
              <a:gd name="T16" fmla="*/ 30 w 108"/>
              <a:gd name="T17" fmla="*/ 139 h 149"/>
              <a:gd name="T18" fmla="*/ 30 w 108"/>
              <a:gd name="T19" fmla="*/ 63 h 149"/>
              <a:gd name="T20" fmla="*/ 3 w 108"/>
              <a:gd name="T21" fmla="*/ 36 h 149"/>
              <a:gd name="T22" fmla="*/ 3 w 108"/>
              <a:gd name="T23" fmla="*/ 23 h 149"/>
              <a:gd name="T24" fmla="*/ 16 w 108"/>
              <a:gd name="T25" fmla="*/ 23 h 149"/>
              <a:gd name="T26" fmla="*/ 37 w 108"/>
              <a:gd name="T27" fmla="*/ 44 h 149"/>
              <a:gd name="T28" fmla="*/ 71 w 108"/>
              <a:gd name="T29" fmla="*/ 44 h 149"/>
              <a:gd name="T30" fmla="*/ 92 w 108"/>
              <a:gd name="T31" fmla="*/ 23 h 149"/>
              <a:gd name="T32" fmla="*/ 104 w 108"/>
              <a:gd name="T33" fmla="*/ 23 h 149"/>
              <a:gd name="T34" fmla="*/ 104 w 108"/>
              <a:gd name="T35" fmla="*/ 36 h 149"/>
              <a:gd name="T36" fmla="*/ 77 w 108"/>
              <a:gd name="T37" fmla="*/ 63 h 149"/>
              <a:gd name="T38" fmla="*/ 54 w 108"/>
              <a:gd name="T39" fmla="*/ 41 h 149"/>
              <a:gd name="T40" fmla="*/ 33 w 108"/>
              <a:gd name="T41" fmla="*/ 21 h 149"/>
              <a:gd name="T42" fmla="*/ 54 w 108"/>
              <a:gd name="T43" fmla="*/ 0 h 149"/>
              <a:gd name="T44" fmla="*/ 74 w 108"/>
              <a:gd name="T45" fmla="*/ 21 h 149"/>
              <a:gd name="T46" fmla="*/ 54 w 108"/>
              <a:gd name="T47" fmla="*/ 4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8" h="149">
                <a:moveTo>
                  <a:pt x="77" y="63"/>
                </a:moveTo>
                <a:cubicBezTo>
                  <a:pt x="77" y="139"/>
                  <a:pt x="77" y="139"/>
                  <a:pt x="77" y="139"/>
                </a:cubicBezTo>
                <a:cubicBezTo>
                  <a:pt x="77" y="145"/>
                  <a:pt x="73" y="149"/>
                  <a:pt x="67" y="149"/>
                </a:cubicBezTo>
                <a:cubicBezTo>
                  <a:pt x="61" y="149"/>
                  <a:pt x="57" y="145"/>
                  <a:pt x="57" y="139"/>
                </a:cubicBezTo>
                <a:cubicBezTo>
                  <a:pt x="57" y="103"/>
                  <a:pt x="57" y="103"/>
                  <a:pt x="57" y="103"/>
                </a:cubicBezTo>
                <a:cubicBezTo>
                  <a:pt x="51" y="103"/>
                  <a:pt x="51" y="103"/>
                  <a:pt x="51" y="103"/>
                </a:cubicBezTo>
                <a:cubicBezTo>
                  <a:pt x="51" y="139"/>
                  <a:pt x="51" y="139"/>
                  <a:pt x="51" y="139"/>
                </a:cubicBezTo>
                <a:cubicBezTo>
                  <a:pt x="51" y="145"/>
                  <a:pt x="46" y="149"/>
                  <a:pt x="40" y="149"/>
                </a:cubicBezTo>
                <a:cubicBezTo>
                  <a:pt x="35" y="149"/>
                  <a:pt x="30" y="145"/>
                  <a:pt x="30" y="139"/>
                </a:cubicBezTo>
                <a:cubicBezTo>
                  <a:pt x="30" y="63"/>
                  <a:pt x="30" y="63"/>
                  <a:pt x="30" y="63"/>
                </a:cubicBezTo>
                <a:cubicBezTo>
                  <a:pt x="3" y="36"/>
                  <a:pt x="3" y="36"/>
                  <a:pt x="3" y="36"/>
                </a:cubicBezTo>
                <a:cubicBezTo>
                  <a:pt x="0" y="32"/>
                  <a:pt x="0" y="27"/>
                  <a:pt x="3" y="23"/>
                </a:cubicBezTo>
                <a:cubicBezTo>
                  <a:pt x="6" y="20"/>
                  <a:pt x="12" y="20"/>
                  <a:pt x="16" y="23"/>
                </a:cubicBezTo>
                <a:cubicBezTo>
                  <a:pt x="37" y="44"/>
                  <a:pt x="37" y="44"/>
                  <a:pt x="37" y="44"/>
                </a:cubicBezTo>
                <a:cubicBezTo>
                  <a:pt x="71" y="44"/>
                  <a:pt x="71" y="44"/>
                  <a:pt x="71" y="44"/>
                </a:cubicBezTo>
                <a:cubicBezTo>
                  <a:pt x="92" y="23"/>
                  <a:pt x="92" y="23"/>
                  <a:pt x="92" y="23"/>
                </a:cubicBezTo>
                <a:cubicBezTo>
                  <a:pt x="95" y="20"/>
                  <a:pt x="101" y="20"/>
                  <a:pt x="104" y="23"/>
                </a:cubicBezTo>
                <a:cubicBezTo>
                  <a:pt x="108" y="27"/>
                  <a:pt x="108" y="32"/>
                  <a:pt x="104" y="36"/>
                </a:cubicBezTo>
                <a:lnTo>
                  <a:pt x="77" y="63"/>
                </a:lnTo>
                <a:close/>
                <a:moveTo>
                  <a:pt x="54" y="41"/>
                </a:moveTo>
                <a:cubicBezTo>
                  <a:pt x="42" y="41"/>
                  <a:pt x="33" y="32"/>
                  <a:pt x="33" y="21"/>
                </a:cubicBezTo>
                <a:cubicBezTo>
                  <a:pt x="33" y="9"/>
                  <a:pt x="42" y="0"/>
                  <a:pt x="54" y="0"/>
                </a:cubicBezTo>
                <a:cubicBezTo>
                  <a:pt x="65" y="0"/>
                  <a:pt x="74" y="9"/>
                  <a:pt x="74" y="21"/>
                </a:cubicBezTo>
                <a:cubicBezTo>
                  <a:pt x="74" y="32"/>
                  <a:pt x="65" y="41"/>
                  <a:pt x="54" y="4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Freeform 36"/>
          <p:cNvSpPr>
            <a:spLocks noEditPoints="1"/>
          </p:cNvSpPr>
          <p:nvPr/>
        </p:nvSpPr>
        <p:spPr bwMode="auto">
          <a:xfrm>
            <a:off x="7825134" y="1568316"/>
            <a:ext cx="110700" cy="189261"/>
          </a:xfrm>
          <a:custGeom>
            <a:avLst/>
            <a:gdLst>
              <a:gd name="T0" fmla="*/ 95 w 95"/>
              <a:gd name="T1" fmla="*/ 101 h 163"/>
              <a:gd name="T2" fmla="*/ 86 w 95"/>
              <a:gd name="T3" fmla="*/ 109 h 163"/>
              <a:gd name="T4" fmla="*/ 77 w 95"/>
              <a:gd name="T5" fmla="*/ 101 h 163"/>
              <a:gd name="T6" fmla="*/ 77 w 95"/>
              <a:gd name="T7" fmla="*/ 68 h 163"/>
              <a:gd name="T8" fmla="*/ 71 w 95"/>
              <a:gd name="T9" fmla="*/ 68 h 163"/>
              <a:gd name="T10" fmla="*/ 71 w 95"/>
              <a:gd name="T11" fmla="*/ 152 h 163"/>
              <a:gd name="T12" fmla="*/ 61 w 95"/>
              <a:gd name="T13" fmla="*/ 163 h 163"/>
              <a:gd name="T14" fmla="*/ 50 w 95"/>
              <a:gd name="T15" fmla="*/ 152 h 163"/>
              <a:gd name="T16" fmla="*/ 50 w 95"/>
              <a:gd name="T17" fmla="*/ 109 h 163"/>
              <a:gd name="T18" fmla="*/ 45 w 95"/>
              <a:gd name="T19" fmla="*/ 109 h 163"/>
              <a:gd name="T20" fmla="*/ 45 w 95"/>
              <a:gd name="T21" fmla="*/ 152 h 163"/>
              <a:gd name="T22" fmla="*/ 34 w 95"/>
              <a:gd name="T23" fmla="*/ 163 h 163"/>
              <a:gd name="T24" fmla="*/ 24 w 95"/>
              <a:gd name="T25" fmla="*/ 152 h 163"/>
              <a:gd name="T26" fmla="*/ 24 w 95"/>
              <a:gd name="T27" fmla="*/ 68 h 163"/>
              <a:gd name="T28" fmla="*/ 18 w 95"/>
              <a:gd name="T29" fmla="*/ 68 h 163"/>
              <a:gd name="T30" fmla="*/ 18 w 95"/>
              <a:gd name="T31" fmla="*/ 101 h 163"/>
              <a:gd name="T32" fmla="*/ 9 w 95"/>
              <a:gd name="T33" fmla="*/ 109 h 163"/>
              <a:gd name="T34" fmla="*/ 0 w 95"/>
              <a:gd name="T35" fmla="*/ 101 h 163"/>
              <a:gd name="T36" fmla="*/ 0 w 95"/>
              <a:gd name="T37" fmla="*/ 62 h 163"/>
              <a:gd name="T38" fmla="*/ 18 w 95"/>
              <a:gd name="T39" fmla="*/ 44 h 163"/>
              <a:gd name="T40" fmla="*/ 77 w 95"/>
              <a:gd name="T41" fmla="*/ 44 h 163"/>
              <a:gd name="T42" fmla="*/ 95 w 95"/>
              <a:gd name="T43" fmla="*/ 62 h 163"/>
              <a:gd name="T44" fmla="*/ 95 w 95"/>
              <a:gd name="T45" fmla="*/ 101 h 163"/>
              <a:gd name="T46" fmla="*/ 48 w 95"/>
              <a:gd name="T47" fmla="*/ 41 h 163"/>
              <a:gd name="T48" fmla="*/ 27 w 95"/>
              <a:gd name="T49" fmla="*/ 21 h 163"/>
              <a:gd name="T50" fmla="*/ 48 w 95"/>
              <a:gd name="T51" fmla="*/ 0 h 163"/>
              <a:gd name="T52" fmla="*/ 68 w 95"/>
              <a:gd name="T53" fmla="*/ 21 h 163"/>
              <a:gd name="T54" fmla="*/ 48 w 95"/>
              <a:gd name="T55" fmla="*/ 41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5" h="163">
                <a:moveTo>
                  <a:pt x="95" y="101"/>
                </a:moveTo>
                <a:cubicBezTo>
                  <a:pt x="95" y="105"/>
                  <a:pt x="91" y="109"/>
                  <a:pt x="86" y="109"/>
                </a:cubicBezTo>
                <a:cubicBezTo>
                  <a:pt x="81" y="109"/>
                  <a:pt x="77" y="105"/>
                  <a:pt x="77" y="101"/>
                </a:cubicBezTo>
                <a:cubicBezTo>
                  <a:pt x="77" y="68"/>
                  <a:pt x="77" y="68"/>
                  <a:pt x="77" y="68"/>
                </a:cubicBezTo>
                <a:cubicBezTo>
                  <a:pt x="71" y="68"/>
                  <a:pt x="71" y="68"/>
                  <a:pt x="71" y="68"/>
                </a:cubicBezTo>
                <a:cubicBezTo>
                  <a:pt x="71" y="152"/>
                  <a:pt x="71" y="152"/>
                  <a:pt x="71" y="152"/>
                </a:cubicBezTo>
                <a:cubicBezTo>
                  <a:pt x="71" y="158"/>
                  <a:pt x="67" y="163"/>
                  <a:pt x="61" y="163"/>
                </a:cubicBezTo>
                <a:cubicBezTo>
                  <a:pt x="55" y="163"/>
                  <a:pt x="50" y="158"/>
                  <a:pt x="50" y="152"/>
                </a:cubicBezTo>
                <a:cubicBezTo>
                  <a:pt x="50" y="109"/>
                  <a:pt x="50" y="109"/>
                  <a:pt x="50" y="109"/>
                </a:cubicBezTo>
                <a:cubicBezTo>
                  <a:pt x="45" y="109"/>
                  <a:pt x="45" y="109"/>
                  <a:pt x="45" y="109"/>
                </a:cubicBezTo>
                <a:cubicBezTo>
                  <a:pt x="45" y="152"/>
                  <a:pt x="45" y="152"/>
                  <a:pt x="45" y="152"/>
                </a:cubicBezTo>
                <a:cubicBezTo>
                  <a:pt x="45" y="158"/>
                  <a:pt x="40" y="163"/>
                  <a:pt x="34" y="163"/>
                </a:cubicBezTo>
                <a:cubicBezTo>
                  <a:pt x="28" y="163"/>
                  <a:pt x="24" y="158"/>
                  <a:pt x="24" y="152"/>
                </a:cubicBezTo>
                <a:cubicBezTo>
                  <a:pt x="24" y="68"/>
                  <a:pt x="24" y="68"/>
                  <a:pt x="24" y="68"/>
                </a:cubicBezTo>
                <a:cubicBezTo>
                  <a:pt x="18" y="68"/>
                  <a:pt x="18" y="68"/>
                  <a:pt x="18" y="68"/>
                </a:cubicBezTo>
                <a:cubicBezTo>
                  <a:pt x="18" y="101"/>
                  <a:pt x="18" y="101"/>
                  <a:pt x="18" y="101"/>
                </a:cubicBezTo>
                <a:cubicBezTo>
                  <a:pt x="18" y="105"/>
                  <a:pt x="14" y="109"/>
                  <a:pt x="9" y="109"/>
                </a:cubicBezTo>
                <a:cubicBezTo>
                  <a:pt x="4" y="109"/>
                  <a:pt x="0" y="105"/>
                  <a:pt x="0" y="101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52"/>
                  <a:pt x="8" y="44"/>
                  <a:pt x="18" y="44"/>
                </a:cubicBezTo>
                <a:cubicBezTo>
                  <a:pt x="77" y="44"/>
                  <a:pt x="77" y="44"/>
                  <a:pt x="77" y="44"/>
                </a:cubicBezTo>
                <a:cubicBezTo>
                  <a:pt x="87" y="44"/>
                  <a:pt x="95" y="52"/>
                  <a:pt x="95" y="62"/>
                </a:cubicBezTo>
                <a:lnTo>
                  <a:pt x="95" y="101"/>
                </a:lnTo>
                <a:close/>
                <a:moveTo>
                  <a:pt x="48" y="41"/>
                </a:moveTo>
                <a:cubicBezTo>
                  <a:pt x="36" y="41"/>
                  <a:pt x="27" y="32"/>
                  <a:pt x="27" y="21"/>
                </a:cubicBezTo>
                <a:cubicBezTo>
                  <a:pt x="27" y="9"/>
                  <a:pt x="36" y="0"/>
                  <a:pt x="48" y="0"/>
                </a:cubicBezTo>
                <a:cubicBezTo>
                  <a:pt x="59" y="0"/>
                  <a:pt x="68" y="9"/>
                  <a:pt x="68" y="21"/>
                </a:cubicBezTo>
                <a:cubicBezTo>
                  <a:pt x="68" y="32"/>
                  <a:pt x="59" y="41"/>
                  <a:pt x="48" y="4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Freeform 37"/>
          <p:cNvSpPr>
            <a:spLocks noEditPoints="1"/>
          </p:cNvSpPr>
          <p:nvPr/>
        </p:nvSpPr>
        <p:spPr bwMode="auto">
          <a:xfrm>
            <a:off x="7983446" y="1568316"/>
            <a:ext cx="136887" cy="189261"/>
          </a:xfrm>
          <a:custGeom>
            <a:avLst/>
            <a:gdLst>
              <a:gd name="T0" fmla="*/ 109 w 118"/>
              <a:gd name="T1" fmla="*/ 104 h 163"/>
              <a:gd name="T2" fmla="*/ 102 w 118"/>
              <a:gd name="T3" fmla="*/ 100 h 163"/>
              <a:gd name="T4" fmla="*/ 81 w 118"/>
              <a:gd name="T5" fmla="*/ 68 h 163"/>
              <a:gd name="T6" fmla="*/ 77 w 118"/>
              <a:gd name="T7" fmla="*/ 68 h 163"/>
              <a:gd name="T8" fmla="*/ 77 w 118"/>
              <a:gd name="T9" fmla="*/ 80 h 163"/>
              <a:gd name="T10" fmla="*/ 100 w 118"/>
              <a:gd name="T11" fmla="*/ 118 h 163"/>
              <a:gd name="T12" fmla="*/ 101 w 118"/>
              <a:gd name="T13" fmla="*/ 121 h 163"/>
              <a:gd name="T14" fmla="*/ 95 w 118"/>
              <a:gd name="T15" fmla="*/ 127 h 163"/>
              <a:gd name="T16" fmla="*/ 77 w 118"/>
              <a:gd name="T17" fmla="*/ 127 h 163"/>
              <a:gd name="T18" fmla="*/ 77 w 118"/>
              <a:gd name="T19" fmla="*/ 152 h 163"/>
              <a:gd name="T20" fmla="*/ 67 w 118"/>
              <a:gd name="T21" fmla="*/ 163 h 163"/>
              <a:gd name="T22" fmla="*/ 52 w 118"/>
              <a:gd name="T23" fmla="*/ 163 h 163"/>
              <a:gd name="T24" fmla="*/ 41 w 118"/>
              <a:gd name="T25" fmla="*/ 152 h 163"/>
              <a:gd name="T26" fmla="*/ 41 w 118"/>
              <a:gd name="T27" fmla="*/ 127 h 163"/>
              <a:gd name="T28" fmla="*/ 24 w 118"/>
              <a:gd name="T29" fmla="*/ 127 h 163"/>
              <a:gd name="T30" fmla="*/ 18 w 118"/>
              <a:gd name="T31" fmla="*/ 121 h 163"/>
              <a:gd name="T32" fmla="*/ 19 w 118"/>
              <a:gd name="T33" fmla="*/ 118 h 163"/>
              <a:gd name="T34" fmla="*/ 41 w 118"/>
              <a:gd name="T35" fmla="*/ 80 h 163"/>
              <a:gd name="T36" fmla="*/ 41 w 118"/>
              <a:gd name="T37" fmla="*/ 68 h 163"/>
              <a:gd name="T38" fmla="*/ 37 w 118"/>
              <a:gd name="T39" fmla="*/ 68 h 163"/>
              <a:gd name="T40" fmla="*/ 16 w 118"/>
              <a:gd name="T41" fmla="*/ 100 h 163"/>
              <a:gd name="T42" fmla="*/ 9 w 118"/>
              <a:gd name="T43" fmla="*/ 104 h 163"/>
              <a:gd name="T44" fmla="*/ 0 w 118"/>
              <a:gd name="T45" fmla="*/ 95 h 163"/>
              <a:gd name="T46" fmla="*/ 1 w 118"/>
              <a:gd name="T47" fmla="*/ 90 h 163"/>
              <a:gd name="T48" fmla="*/ 25 w 118"/>
              <a:gd name="T49" fmla="*/ 54 h 163"/>
              <a:gd name="T50" fmla="*/ 41 w 118"/>
              <a:gd name="T51" fmla="*/ 44 h 163"/>
              <a:gd name="T52" fmla="*/ 77 w 118"/>
              <a:gd name="T53" fmla="*/ 44 h 163"/>
              <a:gd name="T54" fmla="*/ 93 w 118"/>
              <a:gd name="T55" fmla="*/ 54 h 163"/>
              <a:gd name="T56" fmla="*/ 117 w 118"/>
              <a:gd name="T57" fmla="*/ 90 h 163"/>
              <a:gd name="T58" fmla="*/ 118 w 118"/>
              <a:gd name="T59" fmla="*/ 95 h 163"/>
              <a:gd name="T60" fmla="*/ 109 w 118"/>
              <a:gd name="T61" fmla="*/ 104 h 163"/>
              <a:gd name="T62" fmla="*/ 59 w 118"/>
              <a:gd name="T63" fmla="*/ 41 h 163"/>
              <a:gd name="T64" fmla="*/ 38 w 118"/>
              <a:gd name="T65" fmla="*/ 21 h 163"/>
              <a:gd name="T66" fmla="*/ 59 w 118"/>
              <a:gd name="T67" fmla="*/ 0 h 163"/>
              <a:gd name="T68" fmla="*/ 80 w 118"/>
              <a:gd name="T69" fmla="*/ 21 h 163"/>
              <a:gd name="T70" fmla="*/ 59 w 118"/>
              <a:gd name="T71" fmla="*/ 41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8" h="163">
                <a:moveTo>
                  <a:pt x="109" y="104"/>
                </a:moveTo>
                <a:cubicBezTo>
                  <a:pt x="106" y="104"/>
                  <a:pt x="104" y="102"/>
                  <a:pt x="102" y="100"/>
                </a:cubicBezTo>
                <a:cubicBezTo>
                  <a:pt x="81" y="68"/>
                  <a:pt x="81" y="68"/>
                  <a:pt x="81" y="68"/>
                </a:cubicBezTo>
                <a:cubicBezTo>
                  <a:pt x="77" y="68"/>
                  <a:pt x="77" y="68"/>
                  <a:pt x="77" y="68"/>
                </a:cubicBezTo>
                <a:cubicBezTo>
                  <a:pt x="77" y="80"/>
                  <a:pt x="77" y="80"/>
                  <a:pt x="77" y="80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9"/>
                  <a:pt x="101" y="120"/>
                  <a:pt x="101" y="121"/>
                </a:cubicBezTo>
                <a:cubicBezTo>
                  <a:pt x="101" y="125"/>
                  <a:pt x="98" y="127"/>
                  <a:pt x="95" y="127"/>
                </a:cubicBezTo>
                <a:cubicBezTo>
                  <a:pt x="77" y="127"/>
                  <a:pt x="77" y="127"/>
                  <a:pt x="77" y="127"/>
                </a:cubicBezTo>
                <a:cubicBezTo>
                  <a:pt x="77" y="152"/>
                  <a:pt x="77" y="152"/>
                  <a:pt x="77" y="152"/>
                </a:cubicBezTo>
                <a:cubicBezTo>
                  <a:pt x="77" y="158"/>
                  <a:pt x="72" y="163"/>
                  <a:pt x="67" y="163"/>
                </a:cubicBezTo>
                <a:cubicBezTo>
                  <a:pt x="52" y="163"/>
                  <a:pt x="52" y="163"/>
                  <a:pt x="52" y="163"/>
                </a:cubicBezTo>
                <a:cubicBezTo>
                  <a:pt x="46" y="163"/>
                  <a:pt x="41" y="158"/>
                  <a:pt x="41" y="152"/>
                </a:cubicBezTo>
                <a:cubicBezTo>
                  <a:pt x="41" y="127"/>
                  <a:pt x="41" y="127"/>
                  <a:pt x="41" y="127"/>
                </a:cubicBezTo>
                <a:cubicBezTo>
                  <a:pt x="24" y="127"/>
                  <a:pt x="24" y="127"/>
                  <a:pt x="24" y="127"/>
                </a:cubicBezTo>
                <a:cubicBezTo>
                  <a:pt x="20" y="127"/>
                  <a:pt x="18" y="125"/>
                  <a:pt x="18" y="121"/>
                </a:cubicBezTo>
                <a:cubicBezTo>
                  <a:pt x="18" y="120"/>
                  <a:pt x="18" y="119"/>
                  <a:pt x="19" y="118"/>
                </a:cubicBezTo>
                <a:cubicBezTo>
                  <a:pt x="41" y="80"/>
                  <a:pt x="41" y="80"/>
                  <a:pt x="41" y="80"/>
                </a:cubicBezTo>
                <a:cubicBezTo>
                  <a:pt x="41" y="68"/>
                  <a:pt x="41" y="68"/>
                  <a:pt x="41" y="68"/>
                </a:cubicBezTo>
                <a:cubicBezTo>
                  <a:pt x="37" y="68"/>
                  <a:pt x="37" y="68"/>
                  <a:pt x="37" y="68"/>
                </a:cubicBezTo>
                <a:cubicBezTo>
                  <a:pt x="16" y="100"/>
                  <a:pt x="16" y="100"/>
                  <a:pt x="16" y="100"/>
                </a:cubicBezTo>
                <a:cubicBezTo>
                  <a:pt x="15" y="102"/>
                  <a:pt x="12" y="104"/>
                  <a:pt x="9" y="104"/>
                </a:cubicBezTo>
                <a:cubicBezTo>
                  <a:pt x="4" y="104"/>
                  <a:pt x="0" y="100"/>
                  <a:pt x="0" y="95"/>
                </a:cubicBezTo>
                <a:cubicBezTo>
                  <a:pt x="0" y="93"/>
                  <a:pt x="1" y="91"/>
                  <a:pt x="1" y="90"/>
                </a:cubicBezTo>
                <a:cubicBezTo>
                  <a:pt x="25" y="54"/>
                  <a:pt x="25" y="54"/>
                  <a:pt x="25" y="54"/>
                </a:cubicBezTo>
                <a:cubicBezTo>
                  <a:pt x="29" y="49"/>
                  <a:pt x="35" y="44"/>
                  <a:pt x="41" y="44"/>
                </a:cubicBezTo>
                <a:cubicBezTo>
                  <a:pt x="77" y="44"/>
                  <a:pt x="77" y="44"/>
                  <a:pt x="77" y="44"/>
                </a:cubicBezTo>
                <a:cubicBezTo>
                  <a:pt x="84" y="44"/>
                  <a:pt x="89" y="49"/>
                  <a:pt x="93" y="54"/>
                </a:cubicBezTo>
                <a:cubicBezTo>
                  <a:pt x="117" y="90"/>
                  <a:pt x="117" y="90"/>
                  <a:pt x="117" y="90"/>
                </a:cubicBezTo>
                <a:cubicBezTo>
                  <a:pt x="118" y="91"/>
                  <a:pt x="118" y="93"/>
                  <a:pt x="118" y="95"/>
                </a:cubicBezTo>
                <a:cubicBezTo>
                  <a:pt x="118" y="100"/>
                  <a:pt x="114" y="104"/>
                  <a:pt x="109" y="104"/>
                </a:cubicBezTo>
                <a:close/>
                <a:moveTo>
                  <a:pt x="59" y="41"/>
                </a:moveTo>
                <a:cubicBezTo>
                  <a:pt x="48" y="41"/>
                  <a:pt x="38" y="32"/>
                  <a:pt x="38" y="21"/>
                </a:cubicBezTo>
                <a:cubicBezTo>
                  <a:pt x="38" y="9"/>
                  <a:pt x="48" y="0"/>
                  <a:pt x="59" y="0"/>
                </a:cubicBezTo>
                <a:cubicBezTo>
                  <a:pt x="71" y="0"/>
                  <a:pt x="80" y="9"/>
                  <a:pt x="80" y="21"/>
                </a:cubicBezTo>
                <a:cubicBezTo>
                  <a:pt x="80" y="32"/>
                  <a:pt x="71" y="41"/>
                  <a:pt x="59" y="4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Freeform 38"/>
          <p:cNvSpPr>
            <a:spLocks noEditPoints="1"/>
          </p:cNvSpPr>
          <p:nvPr/>
        </p:nvSpPr>
        <p:spPr bwMode="auto">
          <a:xfrm>
            <a:off x="486843" y="1808759"/>
            <a:ext cx="151170" cy="164264"/>
          </a:xfrm>
          <a:custGeom>
            <a:avLst/>
            <a:gdLst>
              <a:gd name="T0" fmla="*/ 106 w 130"/>
              <a:gd name="T1" fmla="*/ 142 h 142"/>
              <a:gd name="T2" fmla="*/ 25 w 130"/>
              <a:gd name="T3" fmla="*/ 142 h 142"/>
              <a:gd name="T4" fmla="*/ 0 w 130"/>
              <a:gd name="T5" fmla="*/ 118 h 142"/>
              <a:gd name="T6" fmla="*/ 32 w 130"/>
              <a:gd name="T7" fmla="*/ 65 h 142"/>
              <a:gd name="T8" fmla="*/ 65 w 130"/>
              <a:gd name="T9" fmla="*/ 78 h 142"/>
              <a:gd name="T10" fmla="*/ 98 w 130"/>
              <a:gd name="T11" fmla="*/ 65 h 142"/>
              <a:gd name="T12" fmla="*/ 130 w 130"/>
              <a:gd name="T13" fmla="*/ 118 h 142"/>
              <a:gd name="T14" fmla="*/ 106 w 130"/>
              <a:gd name="T15" fmla="*/ 142 h 142"/>
              <a:gd name="T16" fmla="*/ 65 w 130"/>
              <a:gd name="T17" fmla="*/ 71 h 142"/>
              <a:gd name="T18" fmla="*/ 30 w 130"/>
              <a:gd name="T19" fmla="*/ 36 h 142"/>
              <a:gd name="T20" fmla="*/ 65 w 130"/>
              <a:gd name="T21" fmla="*/ 0 h 142"/>
              <a:gd name="T22" fmla="*/ 101 w 130"/>
              <a:gd name="T23" fmla="*/ 36 h 142"/>
              <a:gd name="T24" fmla="*/ 65 w 130"/>
              <a:gd name="T25" fmla="*/ 7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0" h="142">
                <a:moveTo>
                  <a:pt x="106" y="142"/>
                </a:moveTo>
                <a:cubicBezTo>
                  <a:pt x="25" y="142"/>
                  <a:pt x="25" y="142"/>
                  <a:pt x="25" y="142"/>
                </a:cubicBezTo>
                <a:cubicBezTo>
                  <a:pt x="10" y="142"/>
                  <a:pt x="0" y="133"/>
                  <a:pt x="0" y="118"/>
                </a:cubicBezTo>
                <a:cubicBezTo>
                  <a:pt x="0" y="97"/>
                  <a:pt x="5" y="65"/>
                  <a:pt x="32" y="65"/>
                </a:cubicBezTo>
                <a:cubicBezTo>
                  <a:pt x="35" y="65"/>
                  <a:pt x="47" y="78"/>
                  <a:pt x="65" y="78"/>
                </a:cubicBezTo>
                <a:cubicBezTo>
                  <a:pt x="83" y="78"/>
                  <a:pt x="95" y="65"/>
                  <a:pt x="98" y="65"/>
                </a:cubicBezTo>
                <a:cubicBezTo>
                  <a:pt x="125" y="65"/>
                  <a:pt x="130" y="97"/>
                  <a:pt x="130" y="118"/>
                </a:cubicBezTo>
                <a:cubicBezTo>
                  <a:pt x="130" y="133"/>
                  <a:pt x="120" y="142"/>
                  <a:pt x="106" y="142"/>
                </a:cubicBezTo>
                <a:close/>
                <a:moveTo>
                  <a:pt x="65" y="71"/>
                </a:moveTo>
                <a:cubicBezTo>
                  <a:pt x="46" y="71"/>
                  <a:pt x="30" y="55"/>
                  <a:pt x="30" y="36"/>
                </a:cubicBezTo>
                <a:cubicBezTo>
                  <a:pt x="30" y="16"/>
                  <a:pt x="46" y="0"/>
                  <a:pt x="65" y="0"/>
                </a:cubicBezTo>
                <a:cubicBezTo>
                  <a:pt x="85" y="0"/>
                  <a:pt x="101" y="16"/>
                  <a:pt x="101" y="36"/>
                </a:cubicBezTo>
                <a:cubicBezTo>
                  <a:pt x="101" y="55"/>
                  <a:pt x="85" y="71"/>
                  <a:pt x="65" y="7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Freeform 39"/>
          <p:cNvSpPr/>
          <p:nvPr/>
        </p:nvSpPr>
        <p:spPr bwMode="auto">
          <a:xfrm>
            <a:off x="728478" y="1821852"/>
            <a:ext cx="192831" cy="138077"/>
          </a:xfrm>
          <a:custGeom>
            <a:avLst/>
            <a:gdLst>
              <a:gd name="T0" fmla="*/ 166 w 166"/>
              <a:gd name="T1" fmla="*/ 109 h 118"/>
              <a:gd name="T2" fmla="*/ 162 w 166"/>
              <a:gd name="T3" fmla="*/ 115 h 118"/>
              <a:gd name="T4" fmla="*/ 160 w 166"/>
              <a:gd name="T5" fmla="*/ 115 h 118"/>
              <a:gd name="T6" fmla="*/ 156 w 166"/>
              <a:gd name="T7" fmla="*/ 114 h 118"/>
              <a:gd name="T8" fmla="*/ 119 w 166"/>
              <a:gd name="T9" fmla="*/ 76 h 118"/>
              <a:gd name="T10" fmla="*/ 119 w 166"/>
              <a:gd name="T11" fmla="*/ 92 h 118"/>
              <a:gd name="T12" fmla="*/ 92 w 166"/>
              <a:gd name="T13" fmla="*/ 118 h 118"/>
              <a:gd name="T14" fmla="*/ 27 w 166"/>
              <a:gd name="T15" fmla="*/ 118 h 118"/>
              <a:gd name="T16" fmla="*/ 0 w 166"/>
              <a:gd name="T17" fmla="*/ 92 h 118"/>
              <a:gd name="T18" fmla="*/ 0 w 166"/>
              <a:gd name="T19" fmla="*/ 27 h 118"/>
              <a:gd name="T20" fmla="*/ 27 w 166"/>
              <a:gd name="T21" fmla="*/ 0 h 118"/>
              <a:gd name="T22" fmla="*/ 92 w 166"/>
              <a:gd name="T23" fmla="*/ 0 h 118"/>
              <a:gd name="T24" fmla="*/ 119 w 166"/>
              <a:gd name="T25" fmla="*/ 27 h 118"/>
              <a:gd name="T26" fmla="*/ 119 w 166"/>
              <a:gd name="T27" fmla="*/ 42 h 118"/>
              <a:gd name="T28" fmla="*/ 156 w 166"/>
              <a:gd name="T29" fmla="*/ 5 h 118"/>
              <a:gd name="T30" fmla="*/ 160 w 166"/>
              <a:gd name="T31" fmla="*/ 3 h 118"/>
              <a:gd name="T32" fmla="*/ 162 w 166"/>
              <a:gd name="T33" fmla="*/ 3 h 118"/>
              <a:gd name="T34" fmla="*/ 166 w 166"/>
              <a:gd name="T35" fmla="*/ 9 h 118"/>
              <a:gd name="T36" fmla="*/ 166 w 166"/>
              <a:gd name="T37" fmla="*/ 109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66" h="118">
                <a:moveTo>
                  <a:pt x="166" y="109"/>
                </a:moveTo>
                <a:cubicBezTo>
                  <a:pt x="166" y="112"/>
                  <a:pt x="164" y="114"/>
                  <a:pt x="162" y="115"/>
                </a:cubicBezTo>
                <a:cubicBezTo>
                  <a:pt x="162" y="115"/>
                  <a:pt x="161" y="115"/>
                  <a:pt x="160" y="115"/>
                </a:cubicBezTo>
                <a:cubicBezTo>
                  <a:pt x="158" y="115"/>
                  <a:pt x="157" y="115"/>
                  <a:pt x="156" y="114"/>
                </a:cubicBezTo>
                <a:cubicBezTo>
                  <a:pt x="119" y="76"/>
                  <a:pt x="119" y="76"/>
                  <a:pt x="119" y="76"/>
                </a:cubicBezTo>
                <a:cubicBezTo>
                  <a:pt x="119" y="92"/>
                  <a:pt x="119" y="92"/>
                  <a:pt x="119" y="92"/>
                </a:cubicBezTo>
                <a:cubicBezTo>
                  <a:pt x="119" y="106"/>
                  <a:pt x="107" y="118"/>
                  <a:pt x="92" y="118"/>
                </a:cubicBezTo>
                <a:cubicBezTo>
                  <a:pt x="27" y="118"/>
                  <a:pt x="27" y="118"/>
                  <a:pt x="27" y="118"/>
                </a:cubicBezTo>
                <a:cubicBezTo>
                  <a:pt x="12" y="118"/>
                  <a:pt x="0" y="106"/>
                  <a:pt x="0" y="92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92" y="0"/>
                  <a:pt x="92" y="0"/>
                  <a:pt x="92" y="0"/>
                </a:cubicBezTo>
                <a:cubicBezTo>
                  <a:pt x="107" y="0"/>
                  <a:pt x="119" y="12"/>
                  <a:pt x="119" y="27"/>
                </a:cubicBezTo>
                <a:cubicBezTo>
                  <a:pt x="119" y="42"/>
                  <a:pt x="119" y="42"/>
                  <a:pt x="119" y="42"/>
                </a:cubicBezTo>
                <a:cubicBezTo>
                  <a:pt x="156" y="5"/>
                  <a:pt x="156" y="5"/>
                  <a:pt x="156" y="5"/>
                </a:cubicBezTo>
                <a:cubicBezTo>
                  <a:pt x="157" y="4"/>
                  <a:pt x="158" y="3"/>
                  <a:pt x="160" y="3"/>
                </a:cubicBezTo>
                <a:cubicBezTo>
                  <a:pt x="161" y="3"/>
                  <a:pt x="162" y="3"/>
                  <a:pt x="162" y="3"/>
                </a:cubicBezTo>
                <a:cubicBezTo>
                  <a:pt x="164" y="4"/>
                  <a:pt x="166" y="7"/>
                  <a:pt x="166" y="9"/>
                </a:cubicBezTo>
                <a:lnTo>
                  <a:pt x="166" y="10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Freeform 40"/>
          <p:cNvSpPr>
            <a:spLocks noEditPoints="1"/>
          </p:cNvSpPr>
          <p:nvPr/>
        </p:nvSpPr>
        <p:spPr bwMode="auto">
          <a:xfrm>
            <a:off x="1007010" y="1825424"/>
            <a:ext cx="123793" cy="130935"/>
          </a:xfrm>
          <a:custGeom>
            <a:avLst/>
            <a:gdLst>
              <a:gd name="T0" fmla="*/ 71 w 107"/>
              <a:gd name="T1" fmla="*/ 106 h 112"/>
              <a:gd name="T2" fmla="*/ 65 w 107"/>
              <a:gd name="T3" fmla="*/ 112 h 112"/>
              <a:gd name="T4" fmla="*/ 61 w 107"/>
              <a:gd name="T5" fmla="*/ 111 h 112"/>
              <a:gd name="T6" fmla="*/ 30 w 107"/>
              <a:gd name="T7" fmla="*/ 80 h 112"/>
              <a:gd name="T8" fmla="*/ 6 w 107"/>
              <a:gd name="T9" fmla="*/ 80 h 112"/>
              <a:gd name="T10" fmla="*/ 0 w 107"/>
              <a:gd name="T11" fmla="*/ 74 h 112"/>
              <a:gd name="T12" fmla="*/ 0 w 107"/>
              <a:gd name="T13" fmla="*/ 38 h 112"/>
              <a:gd name="T14" fmla="*/ 6 w 107"/>
              <a:gd name="T15" fmla="*/ 33 h 112"/>
              <a:gd name="T16" fmla="*/ 30 w 107"/>
              <a:gd name="T17" fmla="*/ 33 h 112"/>
              <a:gd name="T18" fmla="*/ 61 w 107"/>
              <a:gd name="T19" fmla="*/ 2 h 112"/>
              <a:gd name="T20" fmla="*/ 65 w 107"/>
              <a:gd name="T21" fmla="*/ 0 h 112"/>
              <a:gd name="T22" fmla="*/ 71 w 107"/>
              <a:gd name="T23" fmla="*/ 6 h 112"/>
              <a:gd name="T24" fmla="*/ 71 w 107"/>
              <a:gd name="T25" fmla="*/ 106 h 112"/>
              <a:gd name="T26" fmla="*/ 92 w 107"/>
              <a:gd name="T27" fmla="*/ 78 h 112"/>
              <a:gd name="T28" fmla="*/ 90 w 107"/>
              <a:gd name="T29" fmla="*/ 78 h 112"/>
              <a:gd name="T30" fmla="*/ 84 w 107"/>
              <a:gd name="T31" fmla="*/ 72 h 112"/>
              <a:gd name="T32" fmla="*/ 95 w 107"/>
              <a:gd name="T33" fmla="*/ 56 h 112"/>
              <a:gd name="T34" fmla="*/ 84 w 107"/>
              <a:gd name="T35" fmla="*/ 40 h 112"/>
              <a:gd name="T36" fmla="*/ 90 w 107"/>
              <a:gd name="T37" fmla="*/ 34 h 112"/>
              <a:gd name="T38" fmla="*/ 92 w 107"/>
              <a:gd name="T39" fmla="*/ 34 h 112"/>
              <a:gd name="T40" fmla="*/ 107 w 107"/>
              <a:gd name="T41" fmla="*/ 56 h 112"/>
              <a:gd name="T42" fmla="*/ 92 w 107"/>
              <a:gd name="T43" fmla="*/ 78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7" h="112">
                <a:moveTo>
                  <a:pt x="71" y="106"/>
                </a:moveTo>
                <a:cubicBezTo>
                  <a:pt x="71" y="110"/>
                  <a:pt x="69" y="112"/>
                  <a:pt x="65" y="112"/>
                </a:cubicBezTo>
                <a:cubicBezTo>
                  <a:pt x="64" y="112"/>
                  <a:pt x="62" y="112"/>
                  <a:pt x="61" y="111"/>
                </a:cubicBezTo>
                <a:cubicBezTo>
                  <a:pt x="30" y="80"/>
                  <a:pt x="30" y="80"/>
                  <a:pt x="30" y="80"/>
                </a:cubicBezTo>
                <a:cubicBezTo>
                  <a:pt x="6" y="80"/>
                  <a:pt x="6" y="80"/>
                  <a:pt x="6" y="80"/>
                </a:cubicBezTo>
                <a:cubicBezTo>
                  <a:pt x="3" y="80"/>
                  <a:pt x="0" y="77"/>
                  <a:pt x="0" y="74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5"/>
                  <a:pt x="3" y="33"/>
                  <a:pt x="6" y="33"/>
                </a:cubicBezTo>
                <a:cubicBezTo>
                  <a:pt x="30" y="33"/>
                  <a:pt x="30" y="33"/>
                  <a:pt x="30" y="33"/>
                </a:cubicBezTo>
                <a:cubicBezTo>
                  <a:pt x="61" y="2"/>
                  <a:pt x="61" y="2"/>
                  <a:pt x="61" y="2"/>
                </a:cubicBezTo>
                <a:cubicBezTo>
                  <a:pt x="62" y="1"/>
                  <a:pt x="64" y="0"/>
                  <a:pt x="65" y="0"/>
                </a:cubicBezTo>
                <a:cubicBezTo>
                  <a:pt x="69" y="0"/>
                  <a:pt x="71" y="3"/>
                  <a:pt x="71" y="6"/>
                </a:cubicBezTo>
                <a:lnTo>
                  <a:pt x="71" y="106"/>
                </a:lnTo>
                <a:close/>
                <a:moveTo>
                  <a:pt x="92" y="78"/>
                </a:moveTo>
                <a:cubicBezTo>
                  <a:pt x="92" y="78"/>
                  <a:pt x="91" y="78"/>
                  <a:pt x="90" y="78"/>
                </a:cubicBezTo>
                <a:cubicBezTo>
                  <a:pt x="87" y="78"/>
                  <a:pt x="84" y="76"/>
                  <a:pt x="84" y="72"/>
                </a:cubicBezTo>
                <a:cubicBezTo>
                  <a:pt x="84" y="65"/>
                  <a:pt x="95" y="67"/>
                  <a:pt x="95" y="56"/>
                </a:cubicBezTo>
                <a:cubicBezTo>
                  <a:pt x="95" y="45"/>
                  <a:pt x="84" y="47"/>
                  <a:pt x="84" y="40"/>
                </a:cubicBezTo>
                <a:cubicBezTo>
                  <a:pt x="84" y="37"/>
                  <a:pt x="87" y="34"/>
                  <a:pt x="90" y="34"/>
                </a:cubicBezTo>
                <a:cubicBezTo>
                  <a:pt x="91" y="34"/>
                  <a:pt x="92" y="34"/>
                  <a:pt x="92" y="34"/>
                </a:cubicBezTo>
                <a:cubicBezTo>
                  <a:pt x="101" y="38"/>
                  <a:pt x="107" y="47"/>
                  <a:pt x="107" y="56"/>
                </a:cubicBezTo>
                <a:cubicBezTo>
                  <a:pt x="107" y="65"/>
                  <a:pt x="101" y="74"/>
                  <a:pt x="92" y="7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Freeform 41"/>
          <p:cNvSpPr/>
          <p:nvPr/>
        </p:nvSpPr>
        <p:spPr bwMode="auto">
          <a:xfrm>
            <a:off x="1173654" y="1825424"/>
            <a:ext cx="82133" cy="130935"/>
          </a:xfrm>
          <a:custGeom>
            <a:avLst/>
            <a:gdLst>
              <a:gd name="T0" fmla="*/ 71 w 71"/>
              <a:gd name="T1" fmla="*/ 106 h 112"/>
              <a:gd name="T2" fmla="*/ 65 w 71"/>
              <a:gd name="T3" fmla="*/ 112 h 112"/>
              <a:gd name="T4" fmla="*/ 61 w 71"/>
              <a:gd name="T5" fmla="*/ 111 h 112"/>
              <a:gd name="T6" fmla="*/ 30 w 71"/>
              <a:gd name="T7" fmla="*/ 80 h 112"/>
              <a:gd name="T8" fmla="*/ 6 w 71"/>
              <a:gd name="T9" fmla="*/ 80 h 112"/>
              <a:gd name="T10" fmla="*/ 0 w 71"/>
              <a:gd name="T11" fmla="*/ 74 h 112"/>
              <a:gd name="T12" fmla="*/ 0 w 71"/>
              <a:gd name="T13" fmla="*/ 38 h 112"/>
              <a:gd name="T14" fmla="*/ 6 w 71"/>
              <a:gd name="T15" fmla="*/ 33 h 112"/>
              <a:gd name="T16" fmla="*/ 30 w 71"/>
              <a:gd name="T17" fmla="*/ 33 h 112"/>
              <a:gd name="T18" fmla="*/ 61 w 71"/>
              <a:gd name="T19" fmla="*/ 2 h 112"/>
              <a:gd name="T20" fmla="*/ 65 w 71"/>
              <a:gd name="T21" fmla="*/ 0 h 112"/>
              <a:gd name="T22" fmla="*/ 71 w 71"/>
              <a:gd name="T23" fmla="*/ 6 h 112"/>
              <a:gd name="T24" fmla="*/ 71 w 71"/>
              <a:gd name="T25" fmla="*/ 10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1" h="112">
                <a:moveTo>
                  <a:pt x="71" y="106"/>
                </a:moveTo>
                <a:cubicBezTo>
                  <a:pt x="71" y="110"/>
                  <a:pt x="68" y="112"/>
                  <a:pt x="65" y="112"/>
                </a:cubicBezTo>
                <a:cubicBezTo>
                  <a:pt x="64" y="112"/>
                  <a:pt x="62" y="112"/>
                  <a:pt x="61" y="111"/>
                </a:cubicBezTo>
                <a:cubicBezTo>
                  <a:pt x="30" y="80"/>
                  <a:pt x="30" y="80"/>
                  <a:pt x="30" y="80"/>
                </a:cubicBezTo>
                <a:cubicBezTo>
                  <a:pt x="6" y="80"/>
                  <a:pt x="6" y="80"/>
                  <a:pt x="6" y="80"/>
                </a:cubicBezTo>
                <a:cubicBezTo>
                  <a:pt x="3" y="80"/>
                  <a:pt x="0" y="77"/>
                  <a:pt x="0" y="74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5"/>
                  <a:pt x="3" y="33"/>
                  <a:pt x="6" y="33"/>
                </a:cubicBezTo>
                <a:cubicBezTo>
                  <a:pt x="30" y="33"/>
                  <a:pt x="30" y="33"/>
                  <a:pt x="30" y="33"/>
                </a:cubicBezTo>
                <a:cubicBezTo>
                  <a:pt x="61" y="2"/>
                  <a:pt x="61" y="2"/>
                  <a:pt x="61" y="2"/>
                </a:cubicBezTo>
                <a:cubicBezTo>
                  <a:pt x="62" y="1"/>
                  <a:pt x="64" y="0"/>
                  <a:pt x="65" y="0"/>
                </a:cubicBezTo>
                <a:cubicBezTo>
                  <a:pt x="68" y="0"/>
                  <a:pt x="71" y="3"/>
                  <a:pt x="71" y="6"/>
                </a:cubicBezTo>
                <a:lnTo>
                  <a:pt x="71" y="10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Freeform 42"/>
          <p:cNvSpPr>
            <a:spLocks noEditPoints="1"/>
          </p:cNvSpPr>
          <p:nvPr/>
        </p:nvSpPr>
        <p:spPr bwMode="auto">
          <a:xfrm>
            <a:off x="1298637" y="1815902"/>
            <a:ext cx="178547" cy="151170"/>
          </a:xfrm>
          <a:custGeom>
            <a:avLst/>
            <a:gdLst>
              <a:gd name="T0" fmla="*/ 71 w 154"/>
              <a:gd name="T1" fmla="*/ 115 h 131"/>
              <a:gd name="T2" fmla="*/ 65 w 154"/>
              <a:gd name="T3" fmla="*/ 121 h 131"/>
              <a:gd name="T4" fmla="*/ 61 w 154"/>
              <a:gd name="T5" fmla="*/ 120 h 131"/>
              <a:gd name="T6" fmla="*/ 30 w 154"/>
              <a:gd name="T7" fmla="*/ 89 h 131"/>
              <a:gd name="T8" fmla="*/ 6 w 154"/>
              <a:gd name="T9" fmla="*/ 89 h 131"/>
              <a:gd name="T10" fmla="*/ 0 w 154"/>
              <a:gd name="T11" fmla="*/ 83 h 131"/>
              <a:gd name="T12" fmla="*/ 0 w 154"/>
              <a:gd name="T13" fmla="*/ 47 h 131"/>
              <a:gd name="T14" fmla="*/ 6 w 154"/>
              <a:gd name="T15" fmla="*/ 42 h 131"/>
              <a:gd name="T16" fmla="*/ 30 w 154"/>
              <a:gd name="T17" fmla="*/ 42 h 131"/>
              <a:gd name="T18" fmla="*/ 61 w 154"/>
              <a:gd name="T19" fmla="*/ 11 h 131"/>
              <a:gd name="T20" fmla="*/ 65 w 154"/>
              <a:gd name="T21" fmla="*/ 9 h 131"/>
              <a:gd name="T22" fmla="*/ 71 w 154"/>
              <a:gd name="T23" fmla="*/ 15 h 131"/>
              <a:gd name="T24" fmla="*/ 71 w 154"/>
              <a:gd name="T25" fmla="*/ 115 h 131"/>
              <a:gd name="T26" fmla="*/ 92 w 154"/>
              <a:gd name="T27" fmla="*/ 87 h 131"/>
              <a:gd name="T28" fmla="*/ 90 w 154"/>
              <a:gd name="T29" fmla="*/ 87 h 131"/>
              <a:gd name="T30" fmla="*/ 84 w 154"/>
              <a:gd name="T31" fmla="*/ 81 h 131"/>
              <a:gd name="T32" fmla="*/ 95 w 154"/>
              <a:gd name="T33" fmla="*/ 65 h 131"/>
              <a:gd name="T34" fmla="*/ 84 w 154"/>
              <a:gd name="T35" fmla="*/ 49 h 131"/>
              <a:gd name="T36" fmla="*/ 90 w 154"/>
              <a:gd name="T37" fmla="*/ 43 h 131"/>
              <a:gd name="T38" fmla="*/ 92 w 154"/>
              <a:gd name="T39" fmla="*/ 43 h 131"/>
              <a:gd name="T40" fmla="*/ 107 w 154"/>
              <a:gd name="T41" fmla="*/ 65 h 131"/>
              <a:gd name="T42" fmla="*/ 92 w 154"/>
              <a:gd name="T43" fmla="*/ 87 h 131"/>
              <a:gd name="T44" fmla="*/ 102 w 154"/>
              <a:gd name="T45" fmla="*/ 109 h 131"/>
              <a:gd name="T46" fmla="*/ 99 w 154"/>
              <a:gd name="T47" fmla="*/ 109 h 131"/>
              <a:gd name="T48" fmla="*/ 93 w 154"/>
              <a:gd name="T49" fmla="*/ 103 h 131"/>
              <a:gd name="T50" fmla="*/ 97 w 154"/>
              <a:gd name="T51" fmla="*/ 98 h 131"/>
              <a:gd name="T52" fmla="*/ 104 w 154"/>
              <a:gd name="T53" fmla="*/ 94 h 131"/>
              <a:gd name="T54" fmla="*/ 119 w 154"/>
              <a:gd name="T55" fmla="*/ 65 h 131"/>
              <a:gd name="T56" fmla="*/ 104 w 154"/>
              <a:gd name="T57" fmla="*/ 37 h 131"/>
              <a:gd name="T58" fmla="*/ 97 w 154"/>
              <a:gd name="T59" fmla="*/ 33 h 131"/>
              <a:gd name="T60" fmla="*/ 93 w 154"/>
              <a:gd name="T61" fmla="*/ 27 h 131"/>
              <a:gd name="T62" fmla="*/ 99 w 154"/>
              <a:gd name="T63" fmla="*/ 21 h 131"/>
              <a:gd name="T64" fmla="*/ 102 w 154"/>
              <a:gd name="T65" fmla="*/ 22 h 131"/>
              <a:gd name="T66" fmla="*/ 130 w 154"/>
              <a:gd name="T67" fmla="*/ 65 h 131"/>
              <a:gd name="T68" fmla="*/ 102 w 154"/>
              <a:gd name="T69" fmla="*/ 109 h 131"/>
              <a:gd name="T70" fmla="*/ 111 w 154"/>
              <a:gd name="T71" fmla="*/ 130 h 131"/>
              <a:gd name="T72" fmla="*/ 109 w 154"/>
              <a:gd name="T73" fmla="*/ 131 h 131"/>
              <a:gd name="T74" fmla="*/ 103 w 154"/>
              <a:gd name="T75" fmla="*/ 125 h 131"/>
              <a:gd name="T76" fmla="*/ 106 w 154"/>
              <a:gd name="T77" fmla="*/ 120 h 131"/>
              <a:gd name="T78" fmla="*/ 110 w 154"/>
              <a:gd name="T79" fmla="*/ 118 h 131"/>
              <a:gd name="T80" fmla="*/ 118 w 154"/>
              <a:gd name="T81" fmla="*/ 113 h 131"/>
              <a:gd name="T82" fmla="*/ 142 w 154"/>
              <a:gd name="T83" fmla="*/ 65 h 131"/>
              <a:gd name="T84" fmla="*/ 118 w 154"/>
              <a:gd name="T85" fmla="*/ 18 h 131"/>
              <a:gd name="T86" fmla="*/ 110 w 154"/>
              <a:gd name="T87" fmla="*/ 13 h 131"/>
              <a:gd name="T88" fmla="*/ 106 w 154"/>
              <a:gd name="T89" fmla="*/ 11 h 131"/>
              <a:gd name="T90" fmla="*/ 103 w 154"/>
              <a:gd name="T91" fmla="*/ 5 h 131"/>
              <a:gd name="T92" fmla="*/ 109 w 154"/>
              <a:gd name="T93" fmla="*/ 0 h 131"/>
              <a:gd name="T94" fmla="*/ 111 w 154"/>
              <a:gd name="T95" fmla="*/ 0 h 131"/>
              <a:gd name="T96" fmla="*/ 154 w 154"/>
              <a:gd name="T97" fmla="*/ 65 h 131"/>
              <a:gd name="T98" fmla="*/ 111 w 154"/>
              <a:gd name="T99" fmla="*/ 13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54" h="131">
                <a:moveTo>
                  <a:pt x="71" y="115"/>
                </a:moveTo>
                <a:cubicBezTo>
                  <a:pt x="71" y="119"/>
                  <a:pt x="69" y="121"/>
                  <a:pt x="65" y="121"/>
                </a:cubicBezTo>
                <a:cubicBezTo>
                  <a:pt x="64" y="121"/>
                  <a:pt x="62" y="121"/>
                  <a:pt x="61" y="120"/>
                </a:cubicBezTo>
                <a:cubicBezTo>
                  <a:pt x="30" y="89"/>
                  <a:pt x="30" y="89"/>
                  <a:pt x="30" y="89"/>
                </a:cubicBezTo>
                <a:cubicBezTo>
                  <a:pt x="6" y="89"/>
                  <a:pt x="6" y="89"/>
                  <a:pt x="6" y="89"/>
                </a:cubicBezTo>
                <a:cubicBezTo>
                  <a:pt x="3" y="89"/>
                  <a:pt x="0" y="86"/>
                  <a:pt x="0" y="83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4"/>
                  <a:pt x="3" y="42"/>
                  <a:pt x="6" y="42"/>
                </a:cubicBezTo>
                <a:cubicBezTo>
                  <a:pt x="30" y="42"/>
                  <a:pt x="30" y="42"/>
                  <a:pt x="30" y="42"/>
                </a:cubicBezTo>
                <a:cubicBezTo>
                  <a:pt x="61" y="11"/>
                  <a:pt x="61" y="11"/>
                  <a:pt x="61" y="11"/>
                </a:cubicBezTo>
                <a:cubicBezTo>
                  <a:pt x="62" y="10"/>
                  <a:pt x="64" y="9"/>
                  <a:pt x="65" y="9"/>
                </a:cubicBezTo>
                <a:cubicBezTo>
                  <a:pt x="69" y="9"/>
                  <a:pt x="71" y="12"/>
                  <a:pt x="71" y="15"/>
                </a:cubicBezTo>
                <a:lnTo>
                  <a:pt x="71" y="115"/>
                </a:lnTo>
                <a:close/>
                <a:moveTo>
                  <a:pt x="92" y="87"/>
                </a:moveTo>
                <a:cubicBezTo>
                  <a:pt x="92" y="87"/>
                  <a:pt x="91" y="87"/>
                  <a:pt x="90" y="87"/>
                </a:cubicBezTo>
                <a:cubicBezTo>
                  <a:pt x="87" y="87"/>
                  <a:pt x="84" y="85"/>
                  <a:pt x="84" y="81"/>
                </a:cubicBezTo>
                <a:cubicBezTo>
                  <a:pt x="84" y="74"/>
                  <a:pt x="95" y="76"/>
                  <a:pt x="95" y="65"/>
                </a:cubicBezTo>
                <a:cubicBezTo>
                  <a:pt x="95" y="54"/>
                  <a:pt x="84" y="56"/>
                  <a:pt x="84" y="49"/>
                </a:cubicBezTo>
                <a:cubicBezTo>
                  <a:pt x="84" y="46"/>
                  <a:pt x="87" y="43"/>
                  <a:pt x="90" y="43"/>
                </a:cubicBezTo>
                <a:cubicBezTo>
                  <a:pt x="91" y="43"/>
                  <a:pt x="92" y="43"/>
                  <a:pt x="92" y="43"/>
                </a:cubicBezTo>
                <a:cubicBezTo>
                  <a:pt x="101" y="47"/>
                  <a:pt x="107" y="56"/>
                  <a:pt x="107" y="65"/>
                </a:cubicBezTo>
                <a:cubicBezTo>
                  <a:pt x="107" y="74"/>
                  <a:pt x="101" y="83"/>
                  <a:pt x="92" y="87"/>
                </a:cubicBezTo>
                <a:close/>
                <a:moveTo>
                  <a:pt x="102" y="109"/>
                </a:moveTo>
                <a:cubicBezTo>
                  <a:pt x="101" y="109"/>
                  <a:pt x="100" y="109"/>
                  <a:pt x="99" y="109"/>
                </a:cubicBezTo>
                <a:cubicBezTo>
                  <a:pt x="96" y="109"/>
                  <a:pt x="93" y="107"/>
                  <a:pt x="93" y="103"/>
                </a:cubicBezTo>
                <a:cubicBezTo>
                  <a:pt x="93" y="101"/>
                  <a:pt x="95" y="99"/>
                  <a:pt x="97" y="98"/>
                </a:cubicBezTo>
                <a:cubicBezTo>
                  <a:pt x="100" y="97"/>
                  <a:pt x="102" y="95"/>
                  <a:pt x="104" y="94"/>
                </a:cubicBezTo>
                <a:cubicBezTo>
                  <a:pt x="113" y="87"/>
                  <a:pt x="119" y="76"/>
                  <a:pt x="119" y="65"/>
                </a:cubicBezTo>
                <a:cubicBezTo>
                  <a:pt x="119" y="54"/>
                  <a:pt x="113" y="43"/>
                  <a:pt x="104" y="37"/>
                </a:cubicBezTo>
                <a:cubicBezTo>
                  <a:pt x="102" y="35"/>
                  <a:pt x="100" y="34"/>
                  <a:pt x="97" y="33"/>
                </a:cubicBezTo>
                <a:cubicBezTo>
                  <a:pt x="95" y="31"/>
                  <a:pt x="93" y="30"/>
                  <a:pt x="93" y="27"/>
                </a:cubicBezTo>
                <a:cubicBezTo>
                  <a:pt x="93" y="24"/>
                  <a:pt x="96" y="21"/>
                  <a:pt x="99" y="21"/>
                </a:cubicBezTo>
                <a:cubicBezTo>
                  <a:pt x="100" y="21"/>
                  <a:pt x="101" y="21"/>
                  <a:pt x="102" y="22"/>
                </a:cubicBezTo>
                <a:cubicBezTo>
                  <a:pt x="119" y="29"/>
                  <a:pt x="130" y="46"/>
                  <a:pt x="130" y="65"/>
                </a:cubicBezTo>
                <a:cubicBezTo>
                  <a:pt x="130" y="84"/>
                  <a:pt x="119" y="101"/>
                  <a:pt x="102" y="109"/>
                </a:cubicBezTo>
                <a:close/>
                <a:moveTo>
                  <a:pt x="111" y="130"/>
                </a:moveTo>
                <a:cubicBezTo>
                  <a:pt x="110" y="131"/>
                  <a:pt x="109" y="131"/>
                  <a:pt x="109" y="131"/>
                </a:cubicBezTo>
                <a:cubicBezTo>
                  <a:pt x="105" y="131"/>
                  <a:pt x="103" y="128"/>
                  <a:pt x="103" y="125"/>
                </a:cubicBezTo>
                <a:cubicBezTo>
                  <a:pt x="103" y="122"/>
                  <a:pt x="104" y="121"/>
                  <a:pt x="106" y="120"/>
                </a:cubicBezTo>
                <a:cubicBezTo>
                  <a:pt x="108" y="119"/>
                  <a:pt x="109" y="118"/>
                  <a:pt x="110" y="118"/>
                </a:cubicBezTo>
                <a:cubicBezTo>
                  <a:pt x="113" y="116"/>
                  <a:pt x="116" y="115"/>
                  <a:pt x="118" y="113"/>
                </a:cubicBezTo>
                <a:cubicBezTo>
                  <a:pt x="133" y="102"/>
                  <a:pt x="142" y="84"/>
                  <a:pt x="142" y="65"/>
                </a:cubicBezTo>
                <a:cubicBezTo>
                  <a:pt x="142" y="46"/>
                  <a:pt x="133" y="29"/>
                  <a:pt x="118" y="18"/>
                </a:cubicBezTo>
                <a:cubicBezTo>
                  <a:pt x="116" y="16"/>
                  <a:pt x="113" y="14"/>
                  <a:pt x="110" y="13"/>
                </a:cubicBezTo>
                <a:cubicBezTo>
                  <a:pt x="109" y="12"/>
                  <a:pt x="108" y="12"/>
                  <a:pt x="106" y="11"/>
                </a:cubicBezTo>
                <a:cubicBezTo>
                  <a:pt x="104" y="10"/>
                  <a:pt x="103" y="8"/>
                  <a:pt x="103" y="5"/>
                </a:cubicBezTo>
                <a:cubicBezTo>
                  <a:pt x="103" y="2"/>
                  <a:pt x="105" y="0"/>
                  <a:pt x="109" y="0"/>
                </a:cubicBezTo>
                <a:cubicBezTo>
                  <a:pt x="109" y="0"/>
                  <a:pt x="110" y="0"/>
                  <a:pt x="111" y="0"/>
                </a:cubicBezTo>
                <a:cubicBezTo>
                  <a:pt x="137" y="11"/>
                  <a:pt x="154" y="37"/>
                  <a:pt x="154" y="65"/>
                </a:cubicBezTo>
                <a:cubicBezTo>
                  <a:pt x="154" y="94"/>
                  <a:pt x="137" y="119"/>
                  <a:pt x="111" y="13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Freeform 43"/>
          <p:cNvSpPr>
            <a:spLocks noEditPoints="1"/>
          </p:cNvSpPr>
          <p:nvPr/>
        </p:nvSpPr>
        <p:spPr bwMode="auto">
          <a:xfrm>
            <a:off x="1520036" y="1794476"/>
            <a:ext cx="194022" cy="178547"/>
          </a:xfrm>
          <a:custGeom>
            <a:avLst/>
            <a:gdLst>
              <a:gd name="T0" fmla="*/ 165 w 167"/>
              <a:gd name="T1" fmla="*/ 137 h 154"/>
              <a:gd name="T2" fmla="*/ 165 w 167"/>
              <a:gd name="T3" fmla="*/ 148 h 154"/>
              <a:gd name="T4" fmla="*/ 154 w 167"/>
              <a:gd name="T5" fmla="*/ 154 h 154"/>
              <a:gd name="T6" fmla="*/ 13 w 167"/>
              <a:gd name="T7" fmla="*/ 154 h 154"/>
              <a:gd name="T8" fmla="*/ 2 w 167"/>
              <a:gd name="T9" fmla="*/ 148 h 154"/>
              <a:gd name="T10" fmla="*/ 2 w 167"/>
              <a:gd name="T11" fmla="*/ 137 h 154"/>
              <a:gd name="T12" fmla="*/ 73 w 167"/>
              <a:gd name="T13" fmla="*/ 7 h 154"/>
              <a:gd name="T14" fmla="*/ 83 w 167"/>
              <a:gd name="T15" fmla="*/ 0 h 154"/>
              <a:gd name="T16" fmla="*/ 94 w 167"/>
              <a:gd name="T17" fmla="*/ 7 h 154"/>
              <a:gd name="T18" fmla="*/ 165 w 167"/>
              <a:gd name="T19" fmla="*/ 137 h 154"/>
              <a:gd name="T20" fmla="*/ 97 w 167"/>
              <a:gd name="T21" fmla="*/ 50 h 154"/>
              <a:gd name="T22" fmla="*/ 96 w 167"/>
              <a:gd name="T23" fmla="*/ 49 h 154"/>
              <a:gd name="T24" fmla="*/ 94 w 167"/>
              <a:gd name="T25" fmla="*/ 48 h 154"/>
              <a:gd name="T26" fmla="*/ 73 w 167"/>
              <a:gd name="T27" fmla="*/ 48 h 154"/>
              <a:gd name="T28" fmla="*/ 71 w 167"/>
              <a:gd name="T29" fmla="*/ 49 h 154"/>
              <a:gd name="T30" fmla="*/ 70 w 167"/>
              <a:gd name="T31" fmla="*/ 51 h 154"/>
              <a:gd name="T32" fmla="*/ 72 w 167"/>
              <a:gd name="T33" fmla="*/ 93 h 154"/>
              <a:gd name="T34" fmla="*/ 75 w 167"/>
              <a:gd name="T35" fmla="*/ 95 h 154"/>
              <a:gd name="T36" fmla="*/ 92 w 167"/>
              <a:gd name="T37" fmla="*/ 95 h 154"/>
              <a:gd name="T38" fmla="*/ 95 w 167"/>
              <a:gd name="T39" fmla="*/ 93 h 154"/>
              <a:gd name="T40" fmla="*/ 97 w 167"/>
              <a:gd name="T41" fmla="*/ 50 h 154"/>
              <a:gd name="T42" fmla="*/ 95 w 167"/>
              <a:gd name="T43" fmla="*/ 110 h 154"/>
              <a:gd name="T44" fmla="*/ 92 w 167"/>
              <a:gd name="T45" fmla="*/ 107 h 154"/>
              <a:gd name="T46" fmla="*/ 75 w 167"/>
              <a:gd name="T47" fmla="*/ 107 h 154"/>
              <a:gd name="T48" fmla="*/ 72 w 167"/>
              <a:gd name="T49" fmla="*/ 110 h 154"/>
              <a:gd name="T50" fmla="*/ 72 w 167"/>
              <a:gd name="T51" fmla="*/ 127 h 154"/>
              <a:gd name="T52" fmla="*/ 75 w 167"/>
              <a:gd name="T53" fmla="*/ 131 h 154"/>
              <a:gd name="T54" fmla="*/ 92 w 167"/>
              <a:gd name="T55" fmla="*/ 131 h 154"/>
              <a:gd name="T56" fmla="*/ 95 w 167"/>
              <a:gd name="T57" fmla="*/ 127 h 154"/>
              <a:gd name="T58" fmla="*/ 95 w 167"/>
              <a:gd name="T59" fmla="*/ 11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67" h="154">
                <a:moveTo>
                  <a:pt x="165" y="137"/>
                </a:moveTo>
                <a:cubicBezTo>
                  <a:pt x="167" y="140"/>
                  <a:pt x="167" y="145"/>
                  <a:pt x="165" y="148"/>
                </a:cubicBezTo>
                <a:cubicBezTo>
                  <a:pt x="162" y="152"/>
                  <a:pt x="159" y="154"/>
                  <a:pt x="154" y="154"/>
                </a:cubicBezTo>
                <a:cubicBezTo>
                  <a:pt x="13" y="154"/>
                  <a:pt x="13" y="154"/>
                  <a:pt x="13" y="154"/>
                </a:cubicBezTo>
                <a:cubicBezTo>
                  <a:pt x="8" y="154"/>
                  <a:pt x="4" y="152"/>
                  <a:pt x="2" y="148"/>
                </a:cubicBezTo>
                <a:cubicBezTo>
                  <a:pt x="0" y="145"/>
                  <a:pt x="0" y="140"/>
                  <a:pt x="2" y="137"/>
                </a:cubicBezTo>
                <a:cubicBezTo>
                  <a:pt x="73" y="7"/>
                  <a:pt x="73" y="7"/>
                  <a:pt x="73" y="7"/>
                </a:cubicBezTo>
                <a:cubicBezTo>
                  <a:pt x="75" y="3"/>
                  <a:pt x="79" y="0"/>
                  <a:pt x="83" y="0"/>
                </a:cubicBezTo>
                <a:cubicBezTo>
                  <a:pt x="88" y="0"/>
                  <a:pt x="92" y="3"/>
                  <a:pt x="94" y="7"/>
                </a:cubicBezTo>
                <a:lnTo>
                  <a:pt x="165" y="137"/>
                </a:lnTo>
                <a:close/>
                <a:moveTo>
                  <a:pt x="97" y="50"/>
                </a:moveTo>
                <a:cubicBezTo>
                  <a:pt x="97" y="50"/>
                  <a:pt x="97" y="49"/>
                  <a:pt x="96" y="49"/>
                </a:cubicBezTo>
                <a:cubicBezTo>
                  <a:pt x="95" y="48"/>
                  <a:pt x="94" y="48"/>
                  <a:pt x="94" y="48"/>
                </a:cubicBezTo>
                <a:cubicBezTo>
                  <a:pt x="73" y="48"/>
                  <a:pt x="73" y="48"/>
                  <a:pt x="73" y="48"/>
                </a:cubicBezTo>
                <a:cubicBezTo>
                  <a:pt x="72" y="48"/>
                  <a:pt x="72" y="48"/>
                  <a:pt x="71" y="49"/>
                </a:cubicBezTo>
                <a:cubicBezTo>
                  <a:pt x="70" y="49"/>
                  <a:pt x="70" y="50"/>
                  <a:pt x="70" y="51"/>
                </a:cubicBezTo>
                <a:cubicBezTo>
                  <a:pt x="72" y="93"/>
                  <a:pt x="72" y="93"/>
                  <a:pt x="72" y="93"/>
                </a:cubicBezTo>
                <a:cubicBezTo>
                  <a:pt x="72" y="94"/>
                  <a:pt x="73" y="95"/>
                  <a:pt x="75" y="95"/>
                </a:cubicBezTo>
                <a:cubicBezTo>
                  <a:pt x="92" y="95"/>
                  <a:pt x="92" y="95"/>
                  <a:pt x="92" y="95"/>
                </a:cubicBezTo>
                <a:cubicBezTo>
                  <a:pt x="94" y="95"/>
                  <a:pt x="95" y="94"/>
                  <a:pt x="95" y="93"/>
                </a:cubicBezTo>
                <a:lnTo>
                  <a:pt x="97" y="50"/>
                </a:lnTo>
                <a:close/>
                <a:moveTo>
                  <a:pt x="95" y="110"/>
                </a:moveTo>
                <a:cubicBezTo>
                  <a:pt x="95" y="108"/>
                  <a:pt x="94" y="107"/>
                  <a:pt x="92" y="107"/>
                </a:cubicBezTo>
                <a:cubicBezTo>
                  <a:pt x="75" y="107"/>
                  <a:pt x="75" y="107"/>
                  <a:pt x="75" y="107"/>
                </a:cubicBezTo>
                <a:cubicBezTo>
                  <a:pt x="73" y="107"/>
                  <a:pt x="72" y="108"/>
                  <a:pt x="72" y="110"/>
                </a:cubicBezTo>
                <a:cubicBezTo>
                  <a:pt x="72" y="127"/>
                  <a:pt x="72" y="127"/>
                  <a:pt x="72" y="127"/>
                </a:cubicBezTo>
                <a:cubicBezTo>
                  <a:pt x="72" y="129"/>
                  <a:pt x="73" y="131"/>
                  <a:pt x="75" y="131"/>
                </a:cubicBezTo>
                <a:cubicBezTo>
                  <a:pt x="92" y="131"/>
                  <a:pt x="92" y="131"/>
                  <a:pt x="92" y="131"/>
                </a:cubicBezTo>
                <a:cubicBezTo>
                  <a:pt x="94" y="131"/>
                  <a:pt x="95" y="129"/>
                  <a:pt x="95" y="127"/>
                </a:cubicBezTo>
                <a:lnTo>
                  <a:pt x="95" y="11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Freeform 44"/>
          <p:cNvSpPr>
            <a:spLocks noEditPoints="1"/>
          </p:cNvSpPr>
          <p:nvPr/>
        </p:nvSpPr>
        <p:spPr bwMode="auto">
          <a:xfrm>
            <a:off x="1755717" y="1801618"/>
            <a:ext cx="220209" cy="178547"/>
          </a:xfrm>
          <a:custGeom>
            <a:avLst/>
            <a:gdLst>
              <a:gd name="T0" fmla="*/ 128 w 189"/>
              <a:gd name="T1" fmla="*/ 47 h 154"/>
              <a:gd name="T2" fmla="*/ 71 w 189"/>
              <a:gd name="T3" fmla="*/ 100 h 154"/>
              <a:gd name="T4" fmla="*/ 73 w 189"/>
              <a:gd name="T5" fmla="*/ 114 h 154"/>
              <a:gd name="T6" fmla="*/ 67 w 189"/>
              <a:gd name="T7" fmla="*/ 114 h 154"/>
              <a:gd name="T8" fmla="*/ 43 w 189"/>
              <a:gd name="T9" fmla="*/ 111 h 154"/>
              <a:gd name="T10" fmla="*/ 20 w 189"/>
              <a:gd name="T11" fmla="*/ 122 h 154"/>
              <a:gd name="T12" fmla="*/ 27 w 189"/>
              <a:gd name="T13" fmla="*/ 102 h 154"/>
              <a:gd name="T14" fmla="*/ 0 w 189"/>
              <a:gd name="T15" fmla="*/ 57 h 154"/>
              <a:gd name="T16" fmla="*/ 67 w 189"/>
              <a:gd name="T17" fmla="*/ 0 h 154"/>
              <a:gd name="T18" fmla="*/ 134 w 189"/>
              <a:gd name="T19" fmla="*/ 47 h 154"/>
              <a:gd name="T20" fmla="*/ 128 w 189"/>
              <a:gd name="T21" fmla="*/ 47 h 154"/>
              <a:gd name="T22" fmla="*/ 45 w 189"/>
              <a:gd name="T23" fmla="*/ 29 h 154"/>
              <a:gd name="T24" fmla="*/ 35 w 189"/>
              <a:gd name="T25" fmla="*/ 37 h 154"/>
              <a:gd name="T26" fmla="*/ 45 w 189"/>
              <a:gd name="T27" fmla="*/ 45 h 154"/>
              <a:gd name="T28" fmla="*/ 54 w 189"/>
              <a:gd name="T29" fmla="*/ 37 h 154"/>
              <a:gd name="T30" fmla="*/ 45 w 189"/>
              <a:gd name="T31" fmla="*/ 29 h 154"/>
              <a:gd name="T32" fmla="*/ 166 w 189"/>
              <a:gd name="T33" fmla="*/ 138 h 154"/>
              <a:gd name="T34" fmla="*/ 171 w 189"/>
              <a:gd name="T35" fmla="*/ 154 h 154"/>
              <a:gd name="T36" fmla="*/ 152 w 189"/>
              <a:gd name="T37" fmla="*/ 144 h 154"/>
              <a:gd name="T38" fmla="*/ 132 w 189"/>
              <a:gd name="T39" fmla="*/ 148 h 154"/>
              <a:gd name="T40" fmla="*/ 75 w 189"/>
              <a:gd name="T41" fmla="*/ 99 h 154"/>
              <a:gd name="T42" fmla="*/ 132 w 189"/>
              <a:gd name="T43" fmla="*/ 50 h 154"/>
              <a:gd name="T44" fmla="*/ 189 w 189"/>
              <a:gd name="T45" fmla="*/ 99 h 154"/>
              <a:gd name="T46" fmla="*/ 166 w 189"/>
              <a:gd name="T47" fmla="*/ 138 h 154"/>
              <a:gd name="T48" fmla="*/ 92 w 189"/>
              <a:gd name="T49" fmla="*/ 29 h 154"/>
              <a:gd name="T50" fmla="*/ 82 w 189"/>
              <a:gd name="T51" fmla="*/ 37 h 154"/>
              <a:gd name="T52" fmla="*/ 92 w 189"/>
              <a:gd name="T53" fmla="*/ 45 h 154"/>
              <a:gd name="T54" fmla="*/ 100 w 189"/>
              <a:gd name="T55" fmla="*/ 37 h 154"/>
              <a:gd name="T56" fmla="*/ 92 w 189"/>
              <a:gd name="T57" fmla="*/ 29 h 154"/>
              <a:gd name="T58" fmla="*/ 114 w 189"/>
              <a:gd name="T59" fmla="*/ 77 h 154"/>
              <a:gd name="T60" fmla="*/ 107 w 189"/>
              <a:gd name="T61" fmla="*/ 84 h 154"/>
              <a:gd name="T62" fmla="*/ 114 w 189"/>
              <a:gd name="T63" fmla="*/ 91 h 154"/>
              <a:gd name="T64" fmla="*/ 122 w 189"/>
              <a:gd name="T65" fmla="*/ 84 h 154"/>
              <a:gd name="T66" fmla="*/ 114 w 189"/>
              <a:gd name="T67" fmla="*/ 77 h 154"/>
              <a:gd name="T68" fmla="*/ 151 w 189"/>
              <a:gd name="T69" fmla="*/ 77 h 154"/>
              <a:gd name="T70" fmla="*/ 144 w 189"/>
              <a:gd name="T71" fmla="*/ 84 h 154"/>
              <a:gd name="T72" fmla="*/ 151 w 189"/>
              <a:gd name="T73" fmla="*/ 91 h 154"/>
              <a:gd name="T74" fmla="*/ 159 w 189"/>
              <a:gd name="T75" fmla="*/ 84 h 154"/>
              <a:gd name="T76" fmla="*/ 151 w 189"/>
              <a:gd name="T77" fmla="*/ 77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9" h="154">
                <a:moveTo>
                  <a:pt x="128" y="47"/>
                </a:moveTo>
                <a:cubicBezTo>
                  <a:pt x="96" y="47"/>
                  <a:pt x="71" y="71"/>
                  <a:pt x="71" y="100"/>
                </a:cubicBezTo>
                <a:cubicBezTo>
                  <a:pt x="71" y="105"/>
                  <a:pt x="72" y="109"/>
                  <a:pt x="73" y="114"/>
                </a:cubicBezTo>
                <a:cubicBezTo>
                  <a:pt x="71" y="114"/>
                  <a:pt x="69" y="114"/>
                  <a:pt x="67" y="114"/>
                </a:cubicBezTo>
                <a:cubicBezTo>
                  <a:pt x="59" y="114"/>
                  <a:pt x="52" y="112"/>
                  <a:pt x="43" y="111"/>
                </a:cubicBezTo>
                <a:cubicBezTo>
                  <a:pt x="20" y="122"/>
                  <a:pt x="20" y="122"/>
                  <a:pt x="20" y="122"/>
                </a:cubicBezTo>
                <a:cubicBezTo>
                  <a:pt x="27" y="102"/>
                  <a:pt x="27" y="102"/>
                  <a:pt x="27" y="102"/>
                </a:cubicBezTo>
                <a:cubicBezTo>
                  <a:pt x="10" y="91"/>
                  <a:pt x="0" y="75"/>
                  <a:pt x="0" y="57"/>
                </a:cubicBezTo>
                <a:cubicBezTo>
                  <a:pt x="0" y="25"/>
                  <a:pt x="30" y="0"/>
                  <a:pt x="67" y="0"/>
                </a:cubicBezTo>
                <a:cubicBezTo>
                  <a:pt x="100" y="0"/>
                  <a:pt x="129" y="20"/>
                  <a:pt x="134" y="47"/>
                </a:cubicBezTo>
                <a:cubicBezTo>
                  <a:pt x="132" y="47"/>
                  <a:pt x="130" y="47"/>
                  <a:pt x="128" y="47"/>
                </a:cubicBezTo>
                <a:close/>
                <a:moveTo>
                  <a:pt x="45" y="29"/>
                </a:moveTo>
                <a:cubicBezTo>
                  <a:pt x="40" y="29"/>
                  <a:pt x="35" y="32"/>
                  <a:pt x="35" y="37"/>
                </a:cubicBezTo>
                <a:cubicBezTo>
                  <a:pt x="35" y="42"/>
                  <a:pt x="40" y="45"/>
                  <a:pt x="45" y="45"/>
                </a:cubicBezTo>
                <a:cubicBezTo>
                  <a:pt x="50" y="45"/>
                  <a:pt x="54" y="42"/>
                  <a:pt x="54" y="37"/>
                </a:cubicBezTo>
                <a:cubicBezTo>
                  <a:pt x="54" y="32"/>
                  <a:pt x="50" y="29"/>
                  <a:pt x="45" y="29"/>
                </a:cubicBezTo>
                <a:close/>
                <a:moveTo>
                  <a:pt x="166" y="138"/>
                </a:moveTo>
                <a:cubicBezTo>
                  <a:pt x="171" y="154"/>
                  <a:pt x="171" y="154"/>
                  <a:pt x="171" y="154"/>
                </a:cubicBezTo>
                <a:cubicBezTo>
                  <a:pt x="152" y="144"/>
                  <a:pt x="152" y="144"/>
                  <a:pt x="152" y="144"/>
                </a:cubicBezTo>
                <a:cubicBezTo>
                  <a:pt x="146" y="146"/>
                  <a:pt x="139" y="148"/>
                  <a:pt x="132" y="148"/>
                </a:cubicBezTo>
                <a:cubicBezTo>
                  <a:pt x="100" y="148"/>
                  <a:pt x="75" y="126"/>
                  <a:pt x="75" y="99"/>
                </a:cubicBezTo>
                <a:cubicBezTo>
                  <a:pt x="75" y="72"/>
                  <a:pt x="100" y="50"/>
                  <a:pt x="132" y="50"/>
                </a:cubicBezTo>
                <a:cubicBezTo>
                  <a:pt x="162" y="50"/>
                  <a:pt x="189" y="72"/>
                  <a:pt x="189" y="99"/>
                </a:cubicBezTo>
                <a:cubicBezTo>
                  <a:pt x="189" y="114"/>
                  <a:pt x="179" y="127"/>
                  <a:pt x="166" y="138"/>
                </a:cubicBezTo>
                <a:close/>
                <a:moveTo>
                  <a:pt x="92" y="29"/>
                </a:moveTo>
                <a:cubicBezTo>
                  <a:pt x="87" y="29"/>
                  <a:pt x="82" y="32"/>
                  <a:pt x="82" y="37"/>
                </a:cubicBezTo>
                <a:cubicBezTo>
                  <a:pt x="82" y="42"/>
                  <a:pt x="87" y="45"/>
                  <a:pt x="92" y="45"/>
                </a:cubicBezTo>
                <a:cubicBezTo>
                  <a:pt x="97" y="45"/>
                  <a:pt x="100" y="42"/>
                  <a:pt x="100" y="37"/>
                </a:cubicBezTo>
                <a:cubicBezTo>
                  <a:pt x="100" y="32"/>
                  <a:pt x="97" y="29"/>
                  <a:pt x="92" y="29"/>
                </a:cubicBezTo>
                <a:close/>
                <a:moveTo>
                  <a:pt x="114" y="77"/>
                </a:moveTo>
                <a:cubicBezTo>
                  <a:pt x="110" y="77"/>
                  <a:pt x="107" y="81"/>
                  <a:pt x="107" y="84"/>
                </a:cubicBezTo>
                <a:cubicBezTo>
                  <a:pt x="107" y="87"/>
                  <a:pt x="110" y="91"/>
                  <a:pt x="114" y="91"/>
                </a:cubicBezTo>
                <a:cubicBezTo>
                  <a:pt x="119" y="91"/>
                  <a:pt x="122" y="87"/>
                  <a:pt x="122" y="84"/>
                </a:cubicBezTo>
                <a:cubicBezTo>
                  <a:pt x="122" y="81"/>
                  <a:pt x="119" y="77"/>
                  <a:pt x="114" y="77"/>
                </a:cubicBezTo>
                <a:close/>
                <a:moveTo>
                  <a:pt x="151" y="77"/>
                </a:moveTo>
                <a:cubicBezTo>
                  <a:pt x="147" y="77"/>
                  <a:pt x="144" y="81"/>
                  <a:pt x="144" y="84"/>
                </a:cubicBezTo>
                <a:cubicBezTo>
                  <a:pt x="144" y="87"/>
                  <a:pt x="147" y="91"/>
                  <a:pt x="151" y="91"/>
                </a:cubicBezTo>
                <a:cubicBezTo>
                  <a:pt x="156" y="91"/>
                  <a:pt x="159" y="87"/>
                  <a:pt x="159" y="84"/>
                </a:cubicBezTo>
                <a:cubicBezTo>
                  <a:pt x="159" y="81"/>
                  <a:pt x="156" y="77"/>
                  <a:pt x="151" y="7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Freeform 45"/>
          <p:cNvSpPr/>
          <p:nvPr/>
        </p:nvSpPr>
        <p:spPr bwMode="auto">
          <a:xfrm>
            <a:off x="2023540" y="1821853"/>
            <a:ext cx="191641" cy="165454"/>
          </a:xfrm>
          <a:custGeom>
            <a:avLst/>
            <a:gdLst>
              <a:gd name="T0" fmla="*/ 83 w 166"/>
              <a:gd name="T1" fmla="*/ 118 h 142"/>
              <a:gd name="T2" fmla="*/ 69 w 166"/>
              <a:gd name="T3" fmla="*/ 118 h 142"/>
              <a:gd name="T4" fmla="*/ 27 w 166"/>
              <a:gd name="T5" fmla="*/ 140 h 142"/>
              <a:gd name="T6" fmla="*/ 16 w 166"/>
              <a:gd name="T7" fmla="*/ 142 h 142"/>
              <a:gd name="T8" fmla="*/ 12 w 166"/>
              <a:gd name="T9" fmla="*/ 138 h 142"/>
              <a:gd name="T10" fmla="*/ 12 w 166"/>
              <a:gd name="T11" fmla="*/ 138 h 142"/>
              <a:gd name="T12" fmla="*/ 14 w 166"/>
              <a:gd name="T13" fmla="*/ 133 h 142"/>
              <a:gd name="T14" fmla="*/ 31 w 166"/>
              <a:gd name="T15" fmla="*/ 106 h 142"/>
              <a:gd name="T16" fmla="*/ 0 w 166"/>
              <a:gd name="T17" fmla="*/ 59 h 142"/>
              <a:gd name="T18" fmla="*/ 83 w 166"/>
              <a:gd name="T19" fmla="*/ 0 h 142"/>
              <a:gd name="T20" fmla="*/ 166 w 166"/>
              <a:gd name="T21" fmla="*/ 59 h 142"/>
              <a:gd name="T22" fmla="*/ 83 w 166"/>
              <a:gd name="T23" fmla="*/ 11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6" h="142">
                <a:moveTo>
                  <a:pt x="83" y="118"/>
                </a:moveTo>
                <a:cubicBezTo>
                  <a:pt x="78" y="118"/>
                  <a:pt x="74" y="118"/>
                  <a:pt x="69" y="118"/>
                </a:cubicBezTo>
                <a:cubicBezTo>
                  <a:pt x="57" y="128"/>
                  <a:pt x="43" y="136"/>
                  <a:pt x="27" y="140"/>
                </a:cubicBezTo>
                <a:cubicBezTo>
                  <a:pt x="24" y="141"/>
                  <a:pt x="20" y="142"/>
                  <a:pt x="16" y="142"/>
                </a:cubicBezTo>
                <a:cubicBezTo>
                  <a:pt x="14" y="142"/>
                  <a:pt x="12" y="141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1" y="136"/>
                  <a:pt x="13" y="135"/>
                  <a:pt x="14" y="133"/>
                </a:cubicBezTo>
                <a:cubicBezTo>
                  <a:pt x="20" y="126"/>
                  <a:pt x="27" y="121"/>
                  <a:pt x="31" y="106"/>
                </a:cubicBezTo>
                <a:cubicBezTo>
                  <a:pt x="12" y="95"/>
                  <a:pt x="0" y="78"/>
                  <a:pt x="0" y="59"/>
                </a:cubicBezTo>
                <a:cubicBezTo>
                  <a:pt x="0" y="27"/>
                  <a:pt x="37" y="0"/>
                  <a:pt x="83" y="0"/>
                </a:cubicBezTo>
                <a:cubicBezTo>
                  <a:pt x="129" y="0"/>
                  <a:pt x="166" y="26"/>
                  <a:pt x="166" y="59"/>
                </a:cubicBezTo>
                <a:cubicBezTo>
                  <a:pt x="166" y="92"/>
                  <a:pt x="129" y="118"/>
                  <a:pt x="83" y="11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Freeform 46"/>
          <p:cNvSpPr>
            <a:spLocks noEditPoints="1"/>
          </p:cNvSpPr>
          <p:nvPr/>
        </p:nvSpPr>
        <p:spPr bwMode="auto">
          <a:xfrm>
            <a:off x="2258031" y="1821853"/>
            <a:ext cx="192831" cy="165454"/>
          </a:xfrm>
          <a:custGeom>
            <a:avLst/>
            <a:gdLst>
              <a:gd name="T0" fmla="*/ 83 w 166"/>
              <a:gd name="T1" fmla="*/ 118 h 142"/>
              <a:gd name="T2" fmla="*/ 70 w 166"/>
              <a:gd name="T3" fmla="*/ 118 h 142"/>
              <a:gd name="T4" fmla="*/ 27 w 166"/>
              <a:gd name="T5" fmla="*/ 140 h 142"/>
              <a:gd name="T6" fmla="*/ 17 w 166"/>
              <a:gd name="T7" fmla="*/ 142 h 142"/>
              <a:gd name="T8" fmla="*/ 16 w 166"/>
              <a:gd name="T9" fmla="*/ 142 h 142"/>
              <a:gd name="T10" fmla="*/ 12 w 166"/>
              <a:gd name="T11" fmla="*/ 138 h 142"/>
              <a:gd name="T12" fmla="*/ 12 w 166"/>
              <a:gd name="T13" fmla="*/ 138 h 142"/>
              <a:gd name="T14" fmla="*/ 15 w 166"/>
              <a:gd name="T15" fmla="*/ 133 h 142"/>
              <a:gd name="T16" fmla="*/ 32 w 166"/>
              <a:gd name="T17" fmla="*/ 106 h 142"/>
              <a:gd name="T18" fmla="*/ 0 w 166"/>
              <a:gd name="T19" fmla="*/ 59 h 142"/>
              <a:gd name="T20" fmla="*/ 83 w 166"/>
              <a:gd name="T21" fmla="*/ 0 h 142"/>
              <a:gd name="T22" fmla="*/ 166 w 166"/>
              <a:gd name="T23" fmla="*/ 59 h 142"/>
              <a:gd name="T24" fmla="*/ 83 w 166"/>
              <a:gd name="T25" fmla="*/ 118 h 142"/>
              <a:gd name="T26" fmla="*/ 12 w 166"/>
              <a:gd name="T27" fmla="*/ 59 h 142"/>
              <a:gd name="T28" fmla="*/ 37 w 166"/>
              <a:gd name="T29" fmla="*/ 95 h 142"/>
              <a:gd name="T30" fmla="*/ 45 w 166"/>
              <a:gd name="T31" fmla="*/ 100 h 142"/>
              <a:gd name="T32" fmla="*/ 43 w 166"/>
              <a:gd name="T33" fmla="*/ 109 h 142"/>
              <a:gd name="T34" fmla="*/ 36 w 166"/>
              <a:gd name="T35" fmla="*/ 125 h 142"/>
              <a:gd name="T36" fmla="*/ 62 w 166"/>
              <a:gd name="T37" fmla="*/ 109 h 142"/>
              <a:gd name="T38" fmla="*/ 66 w 166"/>
              <a:gd name="T39" fmla="*/ 105 h 142"/>
              <a:gd name="T40" fmla="*/ 71 w 166"/>
              <a:gd name="T41" fmla="*/ 106 h 142"/>
              <a:gd name="T42" fmla="*/ 83 w 166"/>
              <a:gd name="T43" fmla="*/ 107 h 142"/>
              <a:gd name="T44" fmla="*/ 154 w 166"/>
              <a:gd name="T45" fmla="*/ 59 h 142"/>
              <a:gd name="T46" fmla="*/ 83 w 166"/>
              <a:gd name="T47" fmla="*/ 12 h 142"/>
              <a:gd name="T48" fmla="*/ 12 w 166"/>
              <a:gd name="T49" fmla="*/ 5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66" h="142">
                <a:moveTo>
                  <a:pt x="83" y="118"/>
                </a:moveTo>
                <a:cubicBezTo>
                  <a:pt x="79" y="118"/>
                  <a:pt x="74" y="118"/>
                  <a:pt x="70" y="118"/>
                </a:cubicBezTo>
                <a:cubicBezTo>
                  <a:pt x="58" y="128"/>
                  <a:pt x="43" y="136"/>
                  <a:pt x="27" y="140"/>
                </a:cubicBezTo>
                <a:cubicBezTo>
                  <a:pt x="24" y="141"/>
                  <a:pt x="20" y="142"/>
                  <a:pt x="17" y="142"/>
                </a:cubicBezTo>
                <a:cubicBezTo>
                  <a:pt x="16" y="142"/>
                  <a:pt x="16" y="142"/>
                  <a:pt x="16" y="142"/>
                </a:cubicBezTo>
                <a:cubicBezTo>
                  <a:pt x="14" y="142"/>
                  <a:pt x="13" y="141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6"/>
                  <a:pt x="13" y="135"/>
                  <a:pt x="15" y="133"/>
                </a:cubicBezTo>
                <a:cubicBezTo>
                  <a:pt x="21" y="126"/>
                  <a:pt x="27" y="121"/>
                  <a:pt x="32" y="106"/>
                </a:cubicBezTo>
                <a:cubicBezTo>
                  <a:pt x="13" y="95"/>
                  <a:pt x="0" y="78"/>
                  <a:pt x="0" y="59"/>
                </a:cubicBezTo>
                <a:cubicBezTo>
                  <a:pt x="0" y="26"/>
                  <a:pt x="37" y="0"/>
                  <a:pt x="83" y="0"/>
                </a:cubicBezTo>
                <a:cubicBezTo>
                  <a:pt x="129" y="0"/>
                  <a:pt x="166" y="26"/>
                  <a:pt x="166" y="59"/>
                </a:cubicBezTo>
                <a:cubicBezTo>
                  <a:pt x="166" y="92"/>
                  <a:pt x="129" y="118"/>
                  <a:pt x="83" y="118"/>
                </a:cubicBezTo>
                <a:close/>
                <a:moveTo>
                  <a:pt x="12" y="59"/>
                </a:moveTo>
                <a:cubicBezTo>
                  <a:pt x="12" y="73"/>
                  <a:pt x="21" y="86"/>
                  <a:pt x="37" y="95"/>
                </a:cubicBezTo>
                <a:cubicBezTo>
                  <a:pt x="45" y="100"/>
                  <a:pt x="45" y="100"/>
                  <a:pt x="45" y="100"/>
                </a:cubicBezTo>
                <a:cubicBezTo>
                  <a:pt x="43" y="109"/>
                  <a:pt x="43" y="109"/>
                  <a:pt x="43" y="109"/>
                </a:cubicBezTo>
                <a:cubicBezTo>
                  <a:pt x="41" y="115"/>
                  <a:pt x="39" y="120"/>
                  <a:pt x="36" y="125"/>
                </a:cubicBezTo>
                <a:cubicBezTo>
                  <a:pt x="46" y="121"/>
                  <a:pt x="54" y="115"/>
                  <a:pt x="62" y="109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71" y="106"/>
                  <a:pt x="71" y="106"/>
                  <a:pt x="71" y="106"/>
                </a:cubicBezTo>
                <a:cubicBezTo>
                  <a:pt x="75" y="106"/>
                  <a:pt x="79" y="107"/>
                  <a:pt x="83" y="107"/>
                </a:cubicBezTo>
                <a:cubicBezTo>
                  <a:pt x="122" y="107"/>
                  <a:pt x="154" y="85"/>
                  <a:pt x="154" y="59"/>
                </a:cubicBezTo>
                <a:cubicBezTo>
                  <a:pt x="154" y="34"/>
                  <a:pt x="122" y="12"/>
                  <a:pt x="83" y="12"/>
                </a:cubicBezTo>
                <a:cubicBezTo>
                  <a:pt x="45" y="12"/>
                  <a:pt x="12" y="34"/>
                  <a:pt x="12" y="5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Freeform 47"/>
          <p:cNvSpPr>
            <a:spLocks noEditPoints="1"/>
          </p:cNvSpPr>
          <p:nvPr/>
        </p:nvSpPr>
        <p:spPr bwMode="auto">
          <a:xfrm>
            <a:off x="2493714" y="1821853"/>
            <a:ext cx="191641" cy="151170"/>
          </a:xfrm>
          <a:custGeom>
            <a:avLst/>
            <a:gdLst>
              <a:gd name="T0" fmla="*/ 65 w 165"/>
              <a:gd name="T1" fmla="*/ 95 h 130"/>
              <a:gd name="T2" fmla="*/ 48 w 165"/>
              <a:gd name="T3" fmla="*/ 93 h 130"/>
              <a:gd name="T4" fmla="*/ 23 w 165"/>
              <a:gd name="T5" fmla="*/ 105 h 130"/>
              <a:gd name="T6" fmla="*/ 15 w 165"/>
              <a:gd name="T7" fmla="*/ 107 h 130"/>
              <a:gd name="T8" fmla="*/ 15 w 165"/>
              <a:gd name="T9" fmla="*/ 107 h 130"/>
              <a:gd name="T10" fmla="*/ 12 w 165"/>
              <a:gd name="T11" fmla="*/ 104 h 130"/>
              <a:gd name="T12" fmla="*/ 13 w 165"/>
              <a:gd name="T13" fmla="*/ 100 h 130"/>
              <a:gd name="T14" fmla="*/ 24 w 165"/>
              <a:gd name="T15" fmla="*/ 84 h 130"/>
              <a:gd name="T16" fmla="*/ 0 w 165"/>
              <a:gd name="T17" fmla="*/ 47 h 130"/>
              <a:gd name="T18" fmla="*/ 65 w 165"/>
              <a:gd name="T19" fmla="*/ 0 h 130"/>
              <a:gd name="T20" fmla="*/ 130 w 165"/>
              <a:gd name="T21" fmla="*/ 47 h 130"/>
              <a:gd name="T22" fmla="*/ 65 w 165"/>
              <a:gd name="T23" fmla="*/ 95 h 130"/>
              <a:gd name="T24" fmla="*/ 141 w 165"/>
              <a:gd name="T25" fmla="*/ 108 h 130"/>
              <a:gd name="T26" fmla="*/ 151 w 165"/>
              <a:gd name="T27" fmla="*/ 123 h 130"/>
              <a:gd name="T28" fmla="*/ 153 w 165"/>
              <a:gd name="T29" fmla="*/ 127 h 130"/>
              <a:gd name="T30" fmla="*/ 150 w 165"/>
              <a:gd name="T31" fmla="*/ 130 h 130"/>
              <a:gd name="T32" fmla="*/ 142 w 165"/>
              <a:gd name="T33" fmla="*/ 129 h 130"/>
              <a:gd name="T34" fmla="*/ 116 w 165"/>
              <a:gd name="T35" fmla="*/ 117 h 130"/>
              <a:gd name="T36" fmla="*/ 100 w 165"/>
              <a:gd name="T37" fmla="*/ 118 h 130"/>
              <a:gd name="T38" fmla="*/ 57 w 165"/>
              <a:gd name="T39" fmla="*/ 106 h 130"/>
              <a:gd name="T40" fmla="*/ 65 w 165"/>
              <a:gd name="T41" fmla="*/ 107 h 130"/>
              <a:gd name="T42" fmla="*/ 118 w 165"/>
              <a:gd name="T43" fmla="*/ 90 h 130"/>
              <a:gd name="T44" fmla="*/ 142 w 165"/>
              <a:gd name="T45" fmla="*/ 47 h 130"/>
              <a:gd name="T46" fmla="*/ 139 w 165"/>
              <a:gd name="T47" fmla="*/ 33 h 130"/>
              <a:gd name="T48" fmla="*/ 165 w 165"/>
              <a:gd name="T49" fmla="*/ 71 h 130"/>
              <a:gd name="T50" fmla="*/ 141 w 165"/>
              <a:gd name="T51" fmla="*/ 108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65" h="130">
                <a:moveTo>
                  <a:pt x="65" y="95"/>
                </a:moveTo>
                <a:cubicBezTo>
                  <a:pt x="59" y="95"/>
                  <a:pt x="54" y="94"/>
                  <a:pt x="48" y="93"/>
                </a:cubicBezTo>
                <a:cubicBezTo>
                  <a:pt x="41" y="99"/>
                  <a:pt x="32" y="103"/>
                  <a:pt x="23" y="105"/>
                </a:cubicBezTo>
                <a:cubicBezTo>
                  <a:pt x="20" y="106"/>
                  <a:pt x="18" y="106"/>
                  <a:pt x="15" y="107"/>
                </a:cubicBezTo>
                <a:cubicBezTo>
                  <a:pt x="15" y="107"/>
                  <a:pt x="15" y="107"/>
                  <a:pt x="15" y="107"/>
                </a:cubicBezTo>
                <a:cubicBezTo>
                  <a:pt x="13" y="107"/>
                  <a:pt x="12" y="105"/>
                  <a:pt x="12" y="104"/>
                </a:cubicBezTo>
                <a:cubicBezTo>
                  <a:pt x="11" y="102"/>
                  <a:pt x="12" y="101"/>
                  <a:pt x="13" y="100"/>
                </a:cubicBezTo>
                <a:cubicBezTo>
                  <a:pt x="17" y="96"/>
                  <a:pt x="21" y="92"/>
                  <a:pt x="24" y="84"/>
                </a:cubicBezTo>
                <a:cubicBezTo>
                  <a:pt x="9" y="76"/>
                  <a:pt x="0" y="62"/>
                  <a:pt x="0" y="47"/>
                </a:cubicBezTo>
                <a:cubicBezTo>
                  <a:pt x="0" y="21"/>
                  <a:pt x="29" y="0"/>
                  <a:pt x="65" y="0"/>
                </a:cubicBezTo>
                <a:cubicBezTo>
                  <a:pt x="101" y="0"/>
                  <a:pt x="130" y="21"/>
                  <a:pt x="130" y="47"/>
                </a:cubicBezTo>
                <a:cubicBezTo>
                  <a:pt x="130" y="74"/>
                  <a:pt x="101" y="95"/>
                  <a:pt x="65" y="95"/>
                </a:cubicBezTo>
                <a:close/>
                <a:moveTo>
                  <a:pt x="141" y="108"/>
                </a:moveTo>
                <a:cubicBezTo>
                  <a:pt x="144" y="116"/>
                  <a:pt x="148" y="119"/>
                  <a:pt x="151" y="123"/>
                </a:cubicBezTo>
                <a:cubicBezTo>
                  <a:pt x="152" y="125"/>
                  <a:pt x="154" y="126"/>
                  <a:pt x="153" y="127"/>
                </a:cubicBezTo>
                <a:cubicBezTo>
                  <a:pt x="153" y="129"/>
                  <a:pt x="152" y="130"/>
                  <a:pt x="150" y="130"/>
                </a:cubicBezTo>
                <a:cubicBezTo>
                  <a:pt x="147" y="130"/>
                  <a:pt x="145" y="129"/>
                  <a:pt x="142" y="129"/>
                </a:cubicBezTo>
                <a:cubicBezTo>
                  <a:pt x="133" y="126"/>
                  <a:pt x="124" y="122"/>
                  <a:pt x="116" y="117"/>
                </a:cubicBezTo>
                <a:cubicBezTo>
                  <a:pt x="111" y="118"/>
                  <a:pt x="106" y="118"/>
                  <a:pt x="100" y="118"/>
                </a:cubicBezTo>
                <a:cubicBezTo>
                  <a:pt x="83" y="118"/>
                  <a:pt x="68" y="114"/>
                  <a:pt x="57" y="106"/>
                </a:cubicBezTo>
                <a:cubicBezTo>
                  <a:pt x="59" y="106"/>
                  <a:pt x="62" y="107"/>
                  <a:pt x="65" y="107"/>
                </a:cubicBezTo>
                <a:cubicBezTo>
                  <a:pt x="85" y="107"/>
                  <a:pt x="103" y="101"/>
                  <a:pt x="118" y="90"/>
                </a:cubicBezTo>
                <a:cubicBezTo>
                  <a:pt x="133" y="79"/>
                  <a:pt x="142" y="64"/>
                  <a:pt x="142" y="47"/>
                </a:cubicBezTo>
                <a:cubicBezTo>
                  <a:pt x="142" y="43"/>
                  <a:pt x="141" y="38"/>
                  <a:pt x="139" y="33"/>
                </a:cubicBezTo>
                <a:cubicBezTo>
                  <a:pt x="155" y="42"/>
                  <a:pt x="165" y="56"/>
                  <a:pt x="165" y="71"/>
                </a:cubicBezTo>
                <a:cubicBezTo>
                  <a:pt x="165" y="86"/>
                  <a:pt x="156" y="99"/>
                  <a:pt x="141" y="10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Freeform 48"/>
          <p:cNvSpPr>
            <a:spLocks noEditPoints="1"/>
          </p:cNvSpPr>
          <p:nvPr/>
        </p:nvSpPr>
        <p:spPr bwMode="auto">
          <a:xfrm>
            <a:off x="2732967" y="1821853"/>
            <a:ext cx="192831" cy="151170"/>
          </a:xfrm>
          <a:custGeom>
            <a:avLst/>
            <a:gdLst>
              <a:gd name="T0" fmla="*/ 130 w 166"/>
              <a:gd name="T1" fmla="*/ 47 h 130"/>
              <a:gd name="T2" fmla="*/ 65 w 166"/>
              <a:gd name="T3" fmla="*/ 95 h 130"/>
              <a:gd name="T4" fmla="*/ 49 w 166"/>
              <a:gd name="T5" fmla="*/ 93 h 130"/>
              <a:gd name="T6" fmla="*/ 23 w 166"/>
              <a:gd name="T7" fmla="*/ 105 h 130"/>
              <a:gd name="T8" fmla="*/ 15 w 166"/>
              <a:gd name="T9" fmla="*/ 107 h 130"/>
              <a:gd name="T10" fmla="*/ 15 w 166"/>
              <a:gd name="T11" fmla="*/ 107 h 130"/>
              <a:gd name="T12" fmla="*/ 12 w 166"/>
              <a:gd name="T13" fmla="*/ 104 h 130"/>
              <a:gd name="T14" fmla="*/ 14 w 166"/>
              <a:gd name="T15" fmla="*/ 100 h 130"/>
              <a:gd name="T16" fmla="*/ 25 w 166"/>
              <a:gd name="T17" fmla="*/ 84 h 130"/>
              <a:gd name="T18" fmla="*/ 0 w 166"/>
              <a:gd name="T19" fmla="*/ 47 h 130"/>
              <a:gd name="T20" fmla="*/ 65 w 166"/>
              <a:gd name="T21" fmla="*/ 0 h 130"/>
              <a:gd name="T22" fmla="*/ 130 w 166"/>
              <a:gd name="T23" fmla="*/ 47 h 130"/>
              <a:gd name="T24" fmla="*/ 12 w 166"/>
              <a:gd name="T25" fmla="*/ 47 h 130"/>
              <a:gd name="T26" fmla="*/ 30 w 166"/>
              <a:gd name="T27" fmla="*/ 74 h 130"/>
              <a:gd name="T28" fmla="*/ 39 w 166"/>
              <a:gd name="T29" fmla="*/ 79 h 130"/>
              <a:gd name="T30" fmla="*/ 36 w 166"/>
              <a:gd name="T31" fmla="*/ 87 h 130"/>
              <a:gd name="T32" fmla="*/ 42 w 166"/>
              <a:gd name="T33" fmla="*/ 84 h 130"/>
              <a:gd name="T34" fmla="*/ 46 w 166"/>
              <a:gd name="T35" fmla="*/ 81 h 130"/>
              <a:gd name="T36" fmla="*/ 51 w 166"/>
              <a:gd name="T37" fmla="*/ 82 h 130"/>
              <a:gd name="T38" fmla="*/ 65 w 166"/>
              <a:gd name="T39" fmla="*/ 83 h 130"/>
              <a:gd name="T40" fmla="*/ 118 w 166"/>
              <a:gd name="T41" fmla="*/ 47 h 130"/>
              <a:gd name="T42" fmla="*/ 65 w 166"/>
              <a:gd name="T43" fmla="*/ 12 h 130"/>
              <a:gd name="T44" fmla="*/ 12 w 166"/>
              <a:gd name="T45" fmla="*/ 47 h 130"/>
              <a:gd name="T46" fmla="*/ 152 w 166"/>
              <a:gd name="T47" fmla="*/ 123 h 130"/>
              <a:gd name="T48" fmla="*/ 154 w 166"/>
              <a:gd name="T49" fmla="*/ 127 h 130"/>
              <a:gd name="T50" fmla="*/ 150 w 166"/>
              <a:gd name="T51" fmla="*/ 130 h 130"/>
              <a:gd name="T52" fmla="*/ 142 w 166"/>
              <a:gd name="T53" fmla="*/ 129 h 130"/>
              <a:gd name="T54" fmla="*/ 117 w 166"/>
              <a:gd name="T55" fmla="*/ 117 h 130"/>
              <a:gd name="T56" fmla="*/ 100 w 166"/>
              <a:gd name="T57" fmla="*/ 118 h 130"/>
              <a:gd name="T58" fmla="*/ 57 w 166"/>
              <a:gd name="T59" fmla="*/ 106 h 130"/>
              <a:gd name="T60" fmla="*/ 65 w 166"/>
              <a:gd name="T61" fmla="*/ 107 h 130"/>
              <a:gd name="T62" fmla="*/ 118 w 166"/>
              <a:gd name="T63" fmla="*/ 90 h 130"/>
              <a:gd name="T64" fmla="*/ 142 w 166"/>
              <a:gd name="T65" fmla="*/ 47 h 130"/>
              <a:gd name="T66" fmla="*/ 140 w 166"/>
              <a:gd name="T67" fmla="*/ 33 h 130"/>
              <a:gd name="T68" fmla="*/ 166 w 166"/>
              <a:gd name="T69" fmla="*/ 71 h 130"/>
              <a:gd name="T70" fmla="*/ 141 w 166"/>
              <a:gd name="T71" fmla="*/ 108 h 130"/>
              <a:gd name="T72" fmla="*/ 152 w 166"/>
              <a:gd name="T73" fmla="*/ 123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6" h="130">
                <a:moveTo>
                  <a:pt x="130" y="47"/>
                </a:moveTo>
                <a:cubicBezTo>
                  <a:pt x="130" y="74"/>
                  <a:pt x="101" y="95"/>
                  <a:pt x="65" y="95"/>
                </a:cubicBezTo>
                <a:cubicBezTo>
                  <a:pt x="59" y="95"/>
                  <a:pt x="54" y="94"/>
                  <a:pt x="49" y="93"/>
                </a:cubicBezTo>
                <a:cubicBezTo>
                  <a:pt x="41" y="99"/>
                  <a:pt x="32" y="103"/>
                  <a:pt x="23" y="105"/>
                </a:cubicBezTo>
                <a:cubicBezTo>
                  <a:pt x="21" y="106"/>
                  <a:pt x="18" y="106"/>
                  <a:pt x="15" y="107"/>
                </a:cubicBezTo>
                <a:cubicBezTo>
                  <a:pt x="15" y="107"/>
                  <a:pt x="15" y="107"/>
                  <a:pt x="15" y="107"/>
                </a:cubicBezTo>
                <a:cubicBezTo>
                  <a:pt x="13" y="107"/>
                  <a:pt x="12" y="105"/>
                  <a:pt x="12" y="104"/>
                </a:cubicBezTo>
                <a:cubicBezTo>
                  <a:pt x="11" y="102"/>
                  <a:pt x="13" y="101"/>
                  <a:pt x="14" y="100"/>
                </a:cubicBezTo>
                <a:cubicBezTo>
                  <a:pt x="17" y="96"/>
                  <a:pt x="21" y="92"/>
                  <a:pt x="25" y="84"/>
                </a:cubicBezTo>
                <a:cubicBezTo>
                  <a:pt x="10" y="76"/>
                  <a:pt x="0" y="62"/>
                  <a:pt x="0" y="47"/>
                </a:cubicBezTo>
                <a:cubicBezTo>
                  <a:pt x="0" y="21"/>
                  <a:pt x="29" y="0"/>
                  <a:pt x="65" y="0"/>
                </a:cubicBezTo>
                <a:cubicBezTo>
                  <a:pt x="101" y="0"/>
                  <a:pt x="130" y="21"/>
                  <a:pt x="130" y="47"/>
                </a:cubicBezTo>
                <a:close/>
                <a:moveTo>
                  <a:pt x="12" y="47"/>
                </a:moveTo>
                <a:cubicBezTo>
                  <a:pt x="12" y="58"/>
                  <a:pt x="19" y="67"/>
                  <a:pt x="30" y="74"/>
                </a:cubicBezTo>
                <a:cubicBezTo>
                  <a:pt x="39" y="79"/>
                  <a:pt x="39" y="79"/>
                  <a:pt x="39" y="79"/>
                </a:cubicBezTo>
                <a:cubicBezTo>
                  <a:pt x="36" y="87"/>
                  <a:pt x="36" y="87"/>
                  <a:pt x="36" y="87"/>
                </a:cubicBezTo>
                <a:cubicBezTo>
                  <a:pt x="38" y="86"/>
                  <a:pt x="40" y="85"/>
                  <a:pt x="42" y="84"/>
                </a:cubicBezTo>
                <a:cubicBezTo>
                  <a:pt x="46" y="81"/>
                  <a:pt x="46" y="81"/>
                  <a:pt x="46" y="81"/>
                </a:cubicBezTo>
                <a:cubicBezTo>
                  <a:pt x="51" y="82"/>
                  <a:pt x="51" y="82"/>
                  <a:pt x="51" y="82"/>
                </a:cubicBezTo>
                <a:cubicBezTo>
                  <a:pt x="55" y="82"/>
                  <a:pt x="60" y="83"/>
                  <a:pt x="65" y="83"/>
                </a:cubicBezTo>
                <a:cubicBezTo>
                  <a:pt x="94" y="83"/>
                  <a:pt x="118" y="67"/>
                  <a:pt x="118" y="47"/>
                </a:cubicBezTo>
                <a:cubicBezTo>
                  <a:pt x="118" y="28"/>
                  <a:pt x="94" y="12"/>
                  <a:pt x="65" y="12"/>
                </a:cubicBezTo>
                <a:cubicBezTo>
                  <a:pt x="36" y="12"/>
                  <a:pt x="12" y="28"/>
                  <a:pt x="12" y="47"/>
                </a:cubicBezTo>
                <a:close/>
                <a:moveTo>
                  <a:pt x="152" y="123"/>
                </a:moveTo>
                <a:cubicBezTo>
                  <a:pt x="153" y="125"/>
                  <a:pt x="154" y="126"/>
                  <a:pt x="154" y="127"/>
                </a:cubicBezTo>
                <a:cubicBezTo>
                  <a:pt x="153" y="129"/>
                  <a:pt x="152" y="130"/>
                  <a:pt x="150" y="130"/>
                </a:cubicBezTo>
                <a:cubicBezTo>
                  <a:pt x="148" y="130"/>
                  <a:pt x="145" y="129"/>
                  <a:pt x="142" y="129"/>
                </a:cubicBezTo>
                <a:cubicBezTo>
                  <a:pt x="133" y="126"/>
                  <a:pt x="124" y="122"/>
                  <a:pt x="117" y="117"/>
                </a:cubicBezTo>
                <a:cubicBezTo>
                  <a:pt x="112" y="118"/>
                  <a:pt x="106" y="118"/>
                  <a:pt x="100" y="118"/>
                </a:cubicBezTo>
                <a:cubicBezTo>
                  <a:pt x="84" y="118"/>
                  <a:pt x="68" y="114"/>
                  <a:pt x="57" y="106"/>
                </a:cubicBezTo>
                <a:cubicBezTo>
                  <a:pt x="60" y="106"/>
                  <a:pt x="62" y="107"/>
                  <a:pt x="65" y="107"/>
                </a:cubicBezTo>
                <a:cubicBezTo>
                  <a:pt x="85" y="107"/>
                  <a:pt x="104" y="101"/>
                  <a:pt x="118" y="90"/>
                </a:cubicBezTo>
                <a:cubicBezTo>
                  <a:pt x="133" y="79"/>
                  <a:pt x="142" y="64"/>
                  <a:pt x="142" y="47"/>
                </a:cubicBezTo>
                <a:cubicBezTo>
                  <a:pt x="142" y="43"/>
                  <a:pt x="141" y="38"/>
                  <a:pt x="140" y="33"/>
                </a:cubicBezTo>
                <a:cubicBezTo>
                  <a:pt x="155" y="42"/>
                  <a:pt x="166" y="56"/>
                  <a:pt x="166" y="71"/>
                </a:cubicBezTo>
                <a:cubicBezTo>
                  <a:pt x="166" y="86"/>
                  <a:pt x="156" y="99"/>
                  <a:pt x="141" y="108"/>
                </a:cubicBezTo>
                <a:cubicBezTo>
                  <a:pt x="144" y="116"/>
                  <a:pt x="148" y="119"/>
                  <a:pt x="152" y="12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Freeform 49"/>
          <p:cNvSpPr>
            <a:spLocks noEditPoints="1"/>
          </p:cNvSpPr>
          <p:nvPr/>
        </p:nvSpPr>
        <p:spPr bwMode="auto">
          <a:xfrm>
            <a:off x="3016261" y="1801618"/>
            <a:ext cx="219018" cy="178547"/>
          </a:xfrm>
          <a:custGeom>
            <a:avLst/>
            <a:gdLst>
              <a:gd name="T0" fmla="*/ 128 w 189"/>
              <a:gd name="T1" fmla="*/ 47 h 154"/>
              <a:gd name="T2" fmla="*/ 71 w 189"/>
              <a:gd name="T3" fmla="*/ 100 h 154"/>
              <a:gd name="T4" fmla="*/ 73 w 189"/>
              <a:gd name="T5" fmla="*/ 114 h 154"/>
              <a:gd name="T6" fmla="*/ 67 w 189"/>
              <a:gd name="T7" fmla="*/ 114 h 154"/>
              <a:gd name="T8" fmla="*/ 43 w 189"/>
              <a:gd name="T9" fmla="*/ 111 h 154"/>
              <a:gd name="T10" fmla="*/ 20 w 189"/>
              <a:gd name="T11" fmla="*/ 122 h 154"/>
              <a:gd name="T12" fmla="*/ 27 w 189"/>
              <a:gd name="T13" fmla="*/ 102 h 154"/>
              <a:gd name="T14" fmla="*/ 0 w 189"/>
              <a:gd name="T15" fmla="*/ 57 h 154"/>
              <a:gd name="T16" fmla="*/ 67 w 189"/>
              <a:gd name="T17" fmla="*/ 0 h 154"/>
              <a:gd name="T18" fmla="*/ 134 w 189"/>
              <a:gd name="T19" fmla="*/ 47 h 154"/>
              <a:gd name="T20" fmla="*/ 128 w 189"/>
              <a:gd name="T21" fmla="*/ 47 h 154"/>
              <a:gd name="T22" fmla="*/ 45 w 189"/>
              <a:gd name="T23" fmla="*/ 29 h 154"/>
              <a:gd name="T24" fmla="*/ 35 w 189"/>
              <a:gd name="T25" fmla="*/ 37 h 154"/>
              <a:gd name="T26" fmla="*/ 45 w 189"/>
              <a:gd name="T27" fmla="*/ 45 h 154"/>
              <a:gd name="T28" fmla="*/ 54 w 189"/>
              <a:gd name="T29" fmla="*/ 37 h 154"/>
              <a:gd name="T30" fmla="*/ 45 w 189"/>
              <a:gd name="T31" fmla="*/ 29 h 154"/>
              <a:gd name="T32" fmla="*/ 166 w 189"/>
              <a:gd name="T33" fmla="*/ 138 h 154"/>
              <a:gd name="T34" fmla="*/ 171 w 189"/>
              <a:gd name="T35" fmla="*/ 154 h 154"/>
              <a:gd name="T36" fmla="*/ 152 w 189"/>
              <a:gd name="T37" fmla="*/ 144 h 154"/>
              <a:gd name="T38" fmla="*/ 132 w 189"/>
              <a:gd name="T39" fmla="*/ 148 h 154"/>
              <a:gd name="T40" fmla="*/ 75 w 189"/>
              <a:gd name="T41" fmla="*/ 99 h 154"/>
              <a:gd name="T42" fmla="*/ 132 w 189"/>
              <a:gd name="T43" fmla="*/ 50 h 154"/>
              <a:gd name="T44" fmla="*/ 189 w 189"/>
              <a:gd name="T45" fmla="*/ 99 h 154"/>
              <a:gd name="T46" fmla="*/ 166 w 189"/>
              <a:gd name="T47" fmla="*/ 138 h 154"/>
              <a:gd name="T48" fmla="*/ 92 w 189"/>
              <a:gd name="T49" fmla="*/ 29 h 154"/>
              <a:gd name="T50" fmla="*/ 82 w 189"/>
              <a:gd name="T51" fmla="*/ 37 h 154"/>
              <a:gd name="T52" fmla="*/ 92 w 189"/>
              <a:gd name="T53" fmla="*/ 45 h 154"/>
              <a:gd name="T54" fmla="*/ 100 w 189"/>
              <a:gd name="T55" fmla="*/ 37 h 154"/>
              <a:gd name="T56" fmla="*/ 92 w 189"/>
              <a:gd name="T57" fmla="*/ 29 h 154"/>
              <a:gd name="T58" fmla="*/ 114 w 189"/>
              <a:gd name="T59" fmla="*/ 77 h 154"/>
              <a:gd name="T60" fmla="*/ 107 w 189"/>
              <a:gd name="T61" fmla="*/ 84 h 154"/>
              <a:gd name="T62" fmla="*/ 114 w 189"/>
              <a:gd name="T63" fmla="*/ 91 h 154"/>
              <a:gd name="T64" fmla="*/ 122 w 189"/>
              <a:gd name="T65" fmla="*/ 84 h 154"/>
              <a:gd name="T66" fmla="*/ 114 w 189"/>
              <a:gd name="T67" fmla="*/ 77 h 154"/>
              <a:gd name="T68" fmla="*/ 151 w 189"/>
              <a:gd name="T69" fmla="*/ 77 h 154"/>
              <a:gd name="T70" fmla="*/ 144 w 189"/>
              <a:gd name="T71" fmla="*/ 84 h 154"/>
              <a:gd name="T72" fmla="*/ 151 w 189"/>
              <a:gd name="T73" fmla="*/ 91 h 154"/>
              <a:gd name="T74" fmla="*/ 159 w 189"/>
              <a:gd name="T75" fmla="*/ 84 h 154"/>
              <a:gd name="T76" fmla="*/ 151 w 189"/>
              <a:gd name="T77" fmla="*/ 77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9" h="154">
                <a:moveTo>
                  <a:pt x="128" y="47"/>
                </a:moveTo>
                <a:cubicBezTo>
                  <a:pt x="96" y="47"/>
                  <a:pt x="71" y="71"/>
                  <a:pt x="71" y="100"/>
                </a:cubicBezTo>
                <a:cubicBezTo>
                  <a:pt x="71" y="105"/>
                  <a:pt x="72" y="109"/>
                  <a:pt x="73" y="114"/>
                </a:cubicBezTo>
                <a:cubicBezTo>
                  <a:pt x="71" y="114"/>
                  <a:pt x="69" y="114"/>
                  <a:pt x="67" y="114"/>
                </a:cubicBezTo>
                <a:cubicBezTo>
                  <a:pt x="59" y="114"/>
                  <a:pt x="52" y="112"/>
                  <a:pt x="43" y="111"/>
                </a:cubicBezTo>
                <a:cubicBezTo>
                  <a:pt x="20" y="122"/>
                  <a:pt x="20" y="122"/>
                  <a:pt x="20" y="122"/>
                </a:cubicBezTo>
                <a:cubicBezTo>
                  <a:pt x="27" y="102"/>
                  <a:pt x="27" y="102"/>
                  <a:pt x="27" y="102"/>
                </a:cubicBezTo>
                <a:cubicBezTo>
                  <a:pt x="10" y="91"/>
                  <a:pt x="0" y="75"/>
                  <a:pt x="0" y="57"/>
                </a:cubicBezTo>
                <a:cubicBezTo>
                  <a:pt x="0" y="25"/>
                  <a:pt x="30" y="0"/>
                  <a:pt x="67" y="0"/>
                </a:cubicBezTo>
                <a:cubicBezTo>
                  <a:pt x="100" y="0"/>
                  <a:pt x="129" y="20"/>
                  <a:pt x="134" y="47"/>
                </a:cubicBezTo>
                <a:cubicBezTo>
                  <a:pt x="132" y="47"/>
                  <a:pt x="130" y="47"/>
                  <a:pt x="128" y="47"/>
                </a:cubicBezTo>
                <a:close/>
                <a:moveTo>
                  <a:pt x="45" y="29"/>
                </a:moveTo>
                <a:cubicBezTo>
                  <a:pt x="40" y="29"/>
                  <a:pt x="35" y="32"/>
                  <a:pt x="35" y="37"/>
                </a:cubicBezTo>
                <a:cubicBezTo>
                  <a:pt x="35" y="42"/>
                  <a:pt x="40" y="45"/>
                  <a:pt x="45" y="45"/>
                </a:cubicBezTo>
                <a:cubicBezTo>
                  <a:pt x="50" y="45"/>
                  <a:pt x="54" y="42"/>
                  <a:pt x="54" y="37"/>
                </a:cubicBezTo>
                <a:cubicBezTo>
                  <a:pt x="54" y="32"/>
                  <a:pt x="50" y="29"/>
                  <a:pt x="45" y="29"/>
                </a:cubicBezTo>
                <a:close/>
                <a:moveTo>
                  <a:pt x="166" y="138"/>
                </a:moveTo>
                <a:cubicBezTo>
                  <a:pt x="171" y="154"/>
                  <a:pt x="171" y="154"/>
                  <a:pt x="171" y="154"/>
                </a:cubicBezTo>
                <a:cubicBezTo>
                  <a:pt x="152" y="144"/>
                  <a:pt x="152" y="144"/>
                  <a:pt x="152" y="144"/>
                </a:cubicBezTo>
                <a:cubicBezTo>
                  <a:pt x="146" y="146"/>
                  <a:pt x="139" y="148"/>
                  <a:pt x="132" y="148"/>
                </a:cubicBezTo>
                <a:cubicBezTo>
                  <a:pt x="100" y="148"/>
                  <a:pt x="75" y="126"/>
                  <a:pt x="75" y="99"/>
                </a:cubicBezTo>
                <a:cubicBezTo>
                  <a:pt x="75" y="72"/>
                  <a:pt x="100" y="50"/>
                  <a:pt x="132" y="50"/>
                </a:cubicBezTo>
                <a:cubicBezTo>
                  <a:pt x="162" y="50"/>
                  <a:pt x="189" y="72"/>
                  <a:pt x="189" y="99"/>
                </a:cubicBezTo>
                <a:cubicBezTo>
                  <a:pt x="189" y="114"/>
                  <a:pt x="179" y="127"/>
                  <a:pt x="166" y="138"/>
                </a:cubicBezTo>
                <a:close/>
                <a:moveTo>
                  <a:pt x="92" y="29"/>
                </a:moveTo>
                <a:cubicBezTo>
                  <a:pt x="87" y="29"/>
                  <a:pt x="82" y="32"/>
                  <a:pt x="82" y="37"/>
                </a:cubicBezTo>
                <a:cubicBezTo>
                  <a:pt x="82" y="42"/>
                  <a:pt x="87" y="45"/>
                  <a:pt x="92" y="45"/>
                </a:cubicBezTo>
                <a:cubicBezTo>
                  <a:pt x="97" y="45"/>
                  <a:pt x="100" y="42"/>
                  <a:pt x="100" y="37"/>
                </a:cubicBezTo>
                <a:cubicBezTo>
                  <a:pt x="100" y="32"/>
                  <a:pt x="97" y="29"/>
                  <a:pt x="92" y="29"/>
                </a:cubicBezTo>
                <a:close/>
                <a:moveTo>
                  <a:pt x="114" y="77"/>
                </a:moveTo>
                <a:cubicBezTo>
                  <a:pt x="110" y="77"/>
                  <a:pt x="107" y="81"/>
                  <a:pt x="107" y="84"/>
                </a:cubicBezTo>
                <a:cubicBezTo>
                  <a:pt x="107" y="87"/>
                  <a:pt x="110" y="91"/>
                  <a:pt x="114" y="91"/>
                </a:cubicBezTo>
                <a:cubicBezTo>
                  <a:pt x="119" y="91"/>
                  <a:pt x="122" y="87"/>
                  <a:pt x="122" y="84"/>
                </a:cubicBezTo>
                <a:cubicBezTo>
                  <a:pt x="122" y="81"/>
                  <a:pt x="119" y="77"/>
                  <a:pt x="114" y="77"/>
                </a:cubicBezTo>
                <a:close/>
                <a:moveTo>
                  <a:pt x="151" y="77"/>
                </a:moveTo>
                <a:cubicBezTo>
                  <a:pt x="147" y="77"/>
                  <a:pt x="144" y="81"/>
                  <a:pt x="144" y="84"/>
                </a:cubicBezTo>
                <a:cubicBezTo>
                  <a:pt x="144" y="87"/>
                  <a:pt x="147" y="91"/>
                  <a:pt x="151" y="91"/>
                </a:cubicBezTo>
                <a:cubicBezTo>
                  <a:pt x="156" y="91"/>
                  <a:pt x="159" y="87"/>
                  <a:pt x="159" y="84"/>
                </a:cubicBezTo>
                <a:cubicBezTo>
                  <a:pt x="159" y="81"/>
                  <a:pt x="156" y="77"/>
                  <a:pt x="151" y="7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Freeform 50"/>
          <p:cNvSpPr>
            <a:spLocks noEditPoints="1"/>
          </p:cNvSpPr>
          <p:nvPr/>
        </p:nvSpPr>
        <p:spPr bwMode="auto">
          <a:xfrm>
            <a:off x="3326935" y="1811140"/>
            <a:ext cx="195212" cy="157122"/>
          </a:xfrm>
          <a:custGeom>
            <a:avLst/>
            <a:gdLst>
              <a:gd name="T0" fmla="*/ 69 w 168"/>
              <a:gd name="T1" fmla="*/ 136 h 136"/>
              <a:gd name="T2" fmla="*/ 0 w 168"/>
              <a:gd name="T3" fmla="*/ 92 h 136"/>
              <a:gd name="T4" fmla="*/ 24 w 168"/>
              <a:gd name="T5" fmla="*/ 46 h 136"/>
              <a:gd name="T6" fmla="*/ 79 w 168"/>
              <a:gd name="T7" fmla="*/ 25 h 136"/>
              <a:gd name="T8" fmla="*/ 80 w 168"/>
              <a:gd name="T9" fmla="*/ 44 h 136"/>
              <a:gd name="T10" fmla="*/ 84 w 168"/>
              <a:gd name="T11" fmla="*/ 46 h 136"/>
              <a:gd name="T12" fmla="*/ 121 w 168"/>
              <a:gd name="T13" fmla="*/ 46 h 136"/>
              <a:gd name="T14" fmla="*/ 121 w 168"/>
              <a:gd name="T15" fmla="*/ 62 h 136"/>
              <a:gd name="T16" fmla="*/ 124 w 168"/>
              <a:gd name="T17" fmla="*/ 67 h 136"/>
              <a:gd name="T18" fmla="*/ 144 w 168"/>
              <a:gd name="T19" fmla="*/ 89 h 136"/>
              <a:gd name="T20" fmla="*/ 69 w 168"/>
              <a:gd name="T21" fmla="*/ 136 h 136"/>
              <a:gd name="T22" fmla="*/ 63 w 168"/>
              <a:gd name="T23" fmla="*/ 61 h 136"/>
              <a:gd name="T24" fmla="*/ 16 w 168"/>
              <a:gd name="T25" fmla="*/ 99 h 136"/>
              <a:gd name="T26" fmla="*/ 69 w 168"/>
              <a:gd name="T27" fmla="*/ 126 h 136"/>
              <a:gd name="T28" fmla="*/ 116 w 168"/>
              <a:gd name="T29" fmla="*/ 89 h 136"/>
              <a:gd name="T30" fmla="*/ 63 w 168"/>
              <a:gd name="T31" fmla="*/ 61 h 136"/>
              <a:gd name="T32" fmla="*/ 51 w 168"/>
              <a:gd name="T33" fmla="*/ 119 h 136"/>
              <a:gd name="T34" fmla="*/ 38 w 168"/>
              <a:gd name="T35" fmla="*/ 90 h 136"/>
              <a:gd name="T36" fmla="*/ 72 w 168"/>
              <a:gd name="T37" fmla="*/ 75 h 136"/>
              <a:gd name="T38" fmla="*/ 87 w 168"/>
              <a:gd name="T39" fmla="*/ 104 h 136"/>
              <a:gd name="T40" fmla="*/ 51 w 168"/>
              <a:gd name="T41" fmla="*/ 119 h 136"/>
              <a:gd name="T42" fmla="*/ 59 w 168"/>
              <a:gd name="T43" fmla="*/ 94 h 136"/>
              <a:gd name="T44" fmla="*/ 46 w 168"/>
              <a:gd name="T45" fmla="*/ 98 h 136"/>
              <a:gd name="T46" fmla="*/ 49 w 168"/>
              <a:gd name="T47" fmla="*/ 109 h 136"/>
              <a:gd name="T48" fmla="*/ 62 w 168"/>
              <a:gd name="T49" fmla="*/ 105 h 136"/>
              <a:gd name="T50" fmla="*/ 59 w 168"/>
              <a:gd name="T51" fmla="*/ 94 h 136"/>
              <a:gd name="T52" fmla="*/ 69 w 168"/>
              <a:gd name="T53" fmla="*/ 90 h 136"/>
              <a:gd name="T54" fmla="*/ 65 w 168"/>
              <a:gd name="T55" fmla="*/ 91 h 136"/>
              <a:gd name="T56" fmla="*/ 66 w 168"/>
              <a:gd name="T57" fmla="*/ 96 h 136"/>
              <a:gd name="T58" fmla="*/ 71 w 168"/>
              <a:gd name="T59" fmla="*/ 94 h 136"/>
              <a:gd name="T60" fmla="*/ 69 w 168"/>
              <a:gd name="T61" fmla="*/ 90 h 136"/>
              <a:gd name="T62" fmla="*/ 163 w 168"/>
              <a:gd name="T63" fmla="*/ 60 h 136"/>
              <a:gd name="T64" fmla="*/ 155 w 168"/>
              <a:gd name="T65" fmla="*/ 64 h 136"/>
              <a:gd name="T66" fmla="*/ 151 w 168"/>
              <a:gd name="T67" fmla="*/ 56 h 136"/>
              <a:gd name="T68" fmla="*/ 144 w 168"/>
              <a:gd name="T69" fmla="*/ 25 h 136"/>
              <a:gd name="T70" fmla="*/ 115 w 168"/>
              <a:gd name="T71" fmla="*/ 16 h 136"/>
              <a:gd name="T72" fmla="*/ 107 w 168"/>
              <a:gd name="T73" fmla="*/ 11 h 136"/>
              <a:gd name="T74" fmla="*/ 112 w 168"/>
              <a:gd name="T75" fmla="*/ 3 h 136"/>
              <a:gd name="T76" fmla="*/ 154 w 168"/>
              <a:gd name="T77" fmla="*/ 17 h 136"/>
              <a:gd name="T78" fmla="*/ 163 w 168"/>
              <a:gd name="T79" fmla="*/ 60 h 136"/>
              <a:gd name="T80" fmla="*/ 142 w 168"/>
              <a:gd name="T81" fmla="*/ 53 h 136"/>
              <a:gd name="T82" fmla="*/ 135 w 168"/>
              <a:gd name="T83" fmla="*/ 56 h 136"/>
              <a:gd name="T84" fmla="*/ 131 w 168"/>
              <a:gd name="T85" fmla="*/ 49 h 136"/>
              <a:gd name="T86" fmla="*/ 129 w 168"/>
              <a:gd name="T87" fmla="*/ 39 h 136"/>
              <a:gd name="T88" fmla="*/ 119 w 168"/>
              <a:gd name="T89" fmla="*/ 36 h 136"/>
              <a:gd name="T90" fmla="*/ 113 w 168"/>
              <a:gd name="T91" fmla="*/ 32 h 136"/>
              <a:gd name="T92" fmla="*/ 117 w 168"/>
              <a:gd name="T93" fmla="*/ 25 h 136"/>
              <a:gd name="T94" fmla="*/ 137 w 168"/>
              <a:gd name="T95" fmla="*/ 32 h 136"/>
              <a:gd name="T96" fmla="*/ 142 w 168"/>
              <a:gd name="T97" fmla="*/ 53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68" h="136">
                <a:moveTo>
                  <a:pt x="69" y="136"/>
                </a:moveTo>
                <a:cubicBezTo>
                  <a:pt x="35" y="136"/>
                  <a:pt x="0" y="120"/>
                  <a:pt x="0" y="92"/>
                </a:cubicBezTo>
                <a:cubicBezTo>
                  <a:pt x="0" y="78"/>
                  <a:pt x="9" y="61"/>
                  <a:pt x="24" y="46"/>
                </a:cubicBezTo>
                <a:cubicBezTo>
                  <a:pt x="45" y="25"/>
                  <a:pt x="69" y="15"/>
                  <a:pt x="79" y="25"/>
                </a:cubicBezTo>
                <a:cubicBezTo>
                  <a:pt x="83" y="29"/>
                  <a:pt x="83" y="36"/>
                  <a:pt x="80" y="44"/>
                </a:cubicBezTo>
                <a:cubicBezTo>
                  <a:pt x="79" y="48"/>
                  <a:pt x="84" y="46"/>
                  <a:pt x="84" y="46"/>
                </a:cubicBezTo>
                <a:cubicBezTo>
                  <a:pt x="101" y="39"/>
                  <a:pt x="116" y="38"/>
                  <a:pt x="121" y="46"/>
                </a:cubicBezTo>
                <a:cubicBezTo>
                  <a:pt x="124" y="50"/>
                  <a:pt x="124" y="56"/>
                  <a:pt x="121" y="62"/>
                </a:cubicBezTo>
                <a:cubicBezTo>
                  <a:pt x="120" y="66"/>
                  <a:pt x="122" y="66"/>
                  <a:pt x="124" y="67"/>
                </a:cubicBezTo>
                <a:cubicBezTo>
                  <a:pt x="133" y="70"/>
                  <a:pt x="144" y="77"/>
                  <a:pt x="144" y="89"/>
                </a:cubicBezTo>
                <a:cubicBezTo>
                  <a:pt x="144" y="110"/>
                  <a:pt x="114" y="136"/>
                  <a:pt x="69" y="136"/>
                </a:cubicBezTo>
                <a:close/>
                <a:moveTo>
                  <a:pt x="63" y="61"/>
                </a:moveTo>
                <a:cubicBezTo>
                  <a:pt x="35" y="64"/>
                  <a:pt x="15" y="81"/>
                  <a:pt x="16" y="99"/>
                </a:cubicBezTo>
                <a:cubicBezTo>
                  <a:pt x="18" y="117"/>
                  <a:pt x="42" y="129"/>
                  <a:pt x="69" y="126"/>
                </a:cubicBezTo>
                <a:cubicBezTo>
                  <a:pt x="97" y="124"/>
                  <a:pt x="117" y="107"/>
                  <a:pt x="116" y="89"/>
                </a:cubicBezTo>
                <a:cubicBezTo>
                  <a:pt x="114" y="71"/>
                  <a:pt x="90" y="59"/>
                  <a:pt x="63" y="61"/>
                </a:cubicBezTo>
                <a:close/>
                <a:moveTo>
                  <a:pt x="51" y="119"/>
                </a:moveTo>
                <a:cubicBezTo>
                  <a:pt x="38" y="114"/>
                  <a:pt x="33" y="101"/>
                  <a:pt x="38" y="90"/>
                </a:cubicBezTo>
                <a:cubicBezTo>
                  <a:pt x="44" y="78"/>
                  <a:pt x="59" y="72"/>
                  <a:pt x="72" y="75"/>
                </a:cubicBezTo>
                <a:cubicBezTo>
                  <a:pt x="85" y="79"/>
                  <a:pt x="92" y="91"/>
                  <a:pt x="87" y="104"/>
                </a:cubicBezTo>
                <a:cubicBezTo>
                  <a:pt x="81" y="116"/>
                  <a:pt x="65" y="123"/>
                  <a:pt x="51" y="119"/>
                </a:cubicBezTo>
                <a:close/>
                <a:moveTo>
                  <a:pt x="59" y="94"/>
                </a:moveTo>
                <a:cubicBezTo>
                  <a:pt x="55" y="92"/>
                  <a:pt x="49" y="94"/>
                  <a:pt x="46" y="98"/>
                </a:cubicBezTo>
                <a:cubicBezTo>
                  <a:pt x="44" y="102"/>
                  <a:pt x="45" y="107"/>
                  <a:pt x="49" y="109"/>
                </a:cubicBezTo>
                <a:cubicBezTo>
                  <a:pt x="54" y="111"/>
                  <a:pt x="59" y="109"/>
                  <a:pt x="62" y="105"/>
                </a:cubicBezTo>
                <a:cubicBezTo>
                  <a:pt x="65" y="101"/>
                  <a:pt x="63" y="96"/>
                  <a:pt x="59" y="94"/>
                </a:cubicBezTo>
                <a:close/>
                <a:moveTo>
                  <a:pt x="69" y="90"/>
                </a:moveTo>
                <a:cubicBezTo>
                  <a:pt x="68" y="89"/>
                  <a:pt x="66" y="90"/>
                  <a:pt x="65" y="91"/>
                </a:cubicBezTo>
                <a:cubicBezTo>
                  <a:pt x="64" y="93"/>
                  <a:pt x="64" y="95"/>
                  <a:pt x="66" y="96"/>
                </a:cubicBezTo>
                <a:cubicBezTo>
                  <a:pt x="68" y="96"/>
                  <a:pt x="70" y="96"/>
                  <a:pt x="71" y="94"/>
                </a:cubicBezTo>
                <a:cubicBezTo>
                  <a:pt x="72" y="92"/>
                  <a:pt x="71" y="90"/>
                  <a:pt x="69" y="90"/>
                </a:cubicBezTo>
                <a:close/>
                <a:moveTo>
                  <a:pt x="163" y="60"/>
                </a:moveTo>
                <a:cubicBezTo>
                  <a:pt x="162" y="63"/>
                  <a:pt x="158" y="65"/>
                  <a:pt x="155" y="64"/>
                </a:cubicBezTo>
                <a:cubicBezTo>
                  <a:pt x="152" y="62"/>
                  <a:pt x="150" y="59"/>
                  <a:pt x="151" y="56"/>
                </a:cubicBezTo>
                <a:cubicBezTo>
                  <a:pt x="154" y="45"/>
                  <a:pt x="152" y="34"/>
                  <a:pt x="144" y="25"/>
                </a:cubicBezTo>
                <a:cubicBezTo>
                  <a:pt x="137" y="17"/>
                  <a:pt x="125" y="13"/>
                  <a:pt x="115" y="16"/>
                </a:cubicBezTo>
                <a:cubicBezTo>
                  <a:pt x="111" y="16"/>
                  <a:pt x="108" y="14"/>
                  <a:pt x="107" y="11"/>
                </a:cubicBezTo>
                <a:cubicBezTo>
                  <a:pt x="106" y="7"/>
                  <a:pt x="109" y="4"/>
                  <a:pt x="112" y="3"/>
                </a:cubicBezTo>
                <a:cubicBezTo>
                  <a:pt x="127" y="0"/>
                  <a:pt x="143" y="5"/>
                  <a:pt x="154" y="17"/>
                </a:cubicBezTo>
                <a:cubicBezTo>
                  <a:pt x="165" y="29"/>
                  <a:pt x="168" y="45"/>
                  <a:pt x="163" y="60"/>
                </a:cubicBezTo>
                <a:close/>
                <a:moveTo>
                  <a:pt x="142" y="53"/>
                </a:moveTo>
                <a:cubicBezTo>
                  <a:pt x="141" y="55"/>
                  <a:pt x="138" y="57"/>
                  <a:pt x="135" y="56"/>
                </a:cubicBezTo>
                <a:cubicBezTo>
                  <a:pt x="132" y="55"/>
                  <a:pt x="130" y="52"/>
                  <a:pt x="131" y="49"/>
                </a:cubicBezTo>
                <a:cubicBezTo>
                  <a:pt x="132" y="46"/>
                  <a:pt x="132" y="42"/>
                  <a:pt x="129" y="39"/>
                </a:cubicBezTo>
                <a:cubicBezTo>
                  <a:pt x="126" y="36"/>
                  <a:pt x="123" y="35"/>
                  <a:pt x="119" y="36"/>
                </a:cubicBezTo>
                <a:cubicBezTo>
                  <a:pt x="116" y="36"/>
                  <a:pt x="113" y="35"/>
                  <a:pt x="113" y="32"/>
                </a:cubicBezTo>
                <a:cubicBezTo>
                  <a:pt x="112" y="29"/>
                  <a:pt x="114" y="26"/>
                  <a:pt x="117" y="25"/>
                </a:cubicBezTo>
                <a:cubicBezTo>
                  <a:pt x="124" y="24"/>
                  <a:pt x="132" y="26"/>
                  <a:pt x="137" y="32"/>
                </a:cubicBezTo>
                <a:cubicBezTo>
                  <a:pt x="142" y="38"/>
                  <a:pt x="144" y="46"/>
                  <a:pt x="142" y="5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Freeform 51"/>
          <p:cNvSpPr>
            <a:spLocks noEditPoints="1"/>
          </p:cNvSpPr>
          <p:nvPr/>
        </p:nvSpPr>
        <p:spPr bwMode="auto">
          <a:xfrm>
            <a:off x="3561427" y="1798046"/>
            <a:ext cx="173786" cy="189261"/>
          </a:xfrm>
          <a:custGeom>
            <a:avLst/>
            <a:gdLst>
              <a:gd name="T0" fmla="*/ 104 w 150"/>
              <a:gd name="T1" fmla="*/ 126 h 163"/>
              <a:gd name="T2" fmla="*/ 53 w 150"/>
              <a:gd name="T3" fmla="*/ 163 h 163"/>
              <a:gd name="T4" fmla="*/ 0 w 150"/>
              <a:gd name="T5" fmla="*/ 110 h 163"/>
              <a:gd name="T6" fmla="*/ 35 w 150"/>
              <a:gd name="T7" fmla="*/ 60 h 163"/>
              <a:gd name="T8" fmla="*/ 36 w 150"/>
              <a:gd name="T9" fmla="*/ 72 h 163"/>
              <a:gd name="T10" fmla="*/ 12 w 150"/>
              <a:gd name="T11" fmla="*/ 110 h 163"/>
              <a:gd name="T12" fmla="*/ 53 w 150"/>
              <a:gd name="T13" fmla="*/ 151 h 163"/>
              <a:gd name="T14" fmla="*/ 94 w 150"/>
              <a:gd name="T15" fmla="*/ 107 h 163"/>
              <a:gd name="T16" fmla="*/ 104 w 150"/>
              <a:gd name="T17" fmla="*/ 126 h 163"/>
              <a:gd name="T18" fmla="*/ 150 w 150"/>
              <a:gd name="T19" fmla="*/ 127 h 163"/>
              <a:gd name="T20" fmla="*/ 127 w 150"/>
              <a:gd name="T21" fmla="*/ 139 h 163"/>
              <a:gd name="T22" fmla="*/ 124 w 150"/>
              <a:gd name="T23" fmla="*/ 139 h 163"/>
              <a:gd name="T24" fmla="*/ 119 w 150"/>
              <a:gd name="T25" fmla="*/ 136 h 163"/>
              <a:gd name="T26" fmla="*/ 97 w 150"/>
              <a:gd name="T27" fmla="*/ 92 h 163"/>
              <a:gd name="T28" fmla="*/ 53 w 150"/>
              <a:gd name="T29" fmla="*/ 92 h 163"/>
              <a:gd name="T30" fmla="*/ 47 w 150"/>
              <a:gd name="T31" fmla="*/ 87 h 163"/>
              <a:gd name="T32" fmla="*/ 38 w 150"/>
              <a:gd name="T33" fmla="*/ 15 h 163"/>
              <a:gd name="T34" fmla="*/ 39 w 150"/>
              <a:gd name="T35" fmla="*/ 11 h 163"/>
              <a:gd name="T36" fmla="*/ 53 w 150"/>
              <a:gd name="T37" fmla="*/ 0 h 163"/>
              <a:gd name="T38" fmla="*/ 68 w 150"/>
              <a:gd name="T39" fmla="*/ 15 h 163"/>
              <a:gd name="T40" fmla="*/ 52 w 150"/>
              <a:gd name="T41" fmla="*/ 30 h 163"/>
              <a:gd name="T42" fmla="*/ 55 w 150"/>
              <a:gd name="T43" fmla="*/ 57 h 163"/>
              <a:gd name="T44" fmla="*/ 95 w 150"/>
              <a:gd name="T45" fmla="*/ 57 h 163"/>
              <a:gd name="T46" fmla="*/ 95 w 150"/>
              <a:gd name="T47" fmla="*/ 68 h 163"/>
              <a:gd name="T48" fmla="*/ 57 w 150"/>
              <a:gd name="T49" fmla="*/ 68 h 163"/>
              <a:gd name="T50" fmla="*/ 58 w 150"/>
              <a:gd name="T51" fmla="*/ 80 h 163"/>
              <a:gd name="T52" fmla="*/ 100 w 150"/>
              <a:gd name="T53" fmla="*/ 80 h 163"/>
              <a:gd name="T54" fmla="*/ 106 w 150"/>
              <a:gd name="T55" fmla="*/ 83 h 163"/>
              <a:gd name="T56" fmla="*/ 127 w 150"/>
              <a:gd name="T57" fmla="*/ 125 h 163"/>
              <a:gd name="T58" fmla="*/ 145 w 150"/>
              <a:gd name="T59" fmla="*/ 116 h 163"/>
              <a:gd name="T60" fmla="*/ 150 w 150"/>
              <a:gd name="T61" fmla="*/ 12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50" h="163">
                <a:moveTo>
                  <a:pt x="104" y="126"/>
                </a:moveTo>
                <a:cubicBezTo>
                  <a:pt x="97" y="148"/>
                  <a:pt x="76" y="163"/>
                  <a:pt x="53" y="163"/>
                </a:cubicBezTo>
                <a:cubicBezTo>
                  <a:pt x="24" y="163"/>
                  <a:pt x="0" y="139"/>
                  <a:pt x="0" y="110"/>
                </a:cubicBezTo>
                <a:cubicBezTo>
                  <a:pt x="0" y="87"/>
                  <a:pt x="14" y="67"/>
                  <a:pt x="35" y="60"/>
                </a:cubicBezTo>
                <a:cubicBezTo>
                  <a:pt x="36" y="72"/>
                  <a:pt x="36" y="72"/>
                  <a:pt x="36" y="72"/>
                </a:cubicBezTo>
                <a:cubicBezTo>
                  <a:pt x="21" y="79"/>
                  <a:pt x="12" y="93"/>
                  <a:pt x="12" y="110"/>
                </a:cubicBezTo>
                <a:cubicBezTo>
                  <a:pt x="12" y="133"/>
                  <a:pt x="30" y="151"/>
                  <a:pt x="53" y="151"/>
                </a:cubicBezTo>
                <a:cubicBezTo>
                  <a:pt x="77" y="151"/>
                  <a:pt x="96" y="131"/>
                  <a:pt x="94" y="107"/>
                </a:cubicBezTo>
                <a:lnTo>
                  <a:pt x="104" y="126"/>
                </a:lnTo>
                <a:close/>
                <a:moveTo>
                  <a:pt x="150" y="127"/>
                </a:moveTo>
                <a:cubicBezTo>
                  <a:pt x="127" y="139"/>
                  <a:pt x="127" y="139"/>
                  <a:pt x="127" y="139"/>
                </a:cubicBezTo>
                <a:cubicBezTo>
                  <a:pt x="126" y="139"/>
                  <a:pt x="125" y="139"/>
                  <a:pt x="124" y="139"/>
                </a:cubicBezTo>
                <a:cubicBezTo>
                  <a:pt x="122" y="139"/>
                  <a:pt x="120" y="138"/>
                  <a:pt x="119" y="136"/>
                </a:cubicBezTo>
                <a:cubicBezTo>
                  <a:pt x="97" y="92"/>
                  <a:pt x="97" y="92"/>
                  <a:pt x="97" y="92"/>
                </a:cubicBezTo>
                <a:cubicBezTo>
                  <a:pt x="53" y="92"/>
                  <a:pt x="53" y="92"/>
                  <a:pt x="53" y="92"/>
                </a:cubicBezTo>
                <a:cubicBezTo>
                  <a:pt x="50" y="92"/>
                  <a:pt x="48" y="90"/>
                  <a:pt x="47" y="87"/>
                </a:cubicBezTo>
                <a:cubicBezTo>
                  <a:pt x="38" y="15"/>
                  <a:pt x="38" y="15"/>
                  <a:pt x="38" y="15"/>
                </a:cubicBezTo>
                <a:cubicBezTo>
                  <a:pt x="38" y="14"/>
                  <a:pt x="39" y="12"/>
                  <a:pt x="39" y="11"/>
                </a:cubicBezTo>
                <a:cubicBezTo>
                  <a:pt x="41" y="5"/>
                  <a:pt x="47" y="0"/>
                  <a:pt x="53" y="0"/>
                </a:cubicBezTo>
                <a:cubicBezTo>
                  <a:pt x="61" y="0"/>
                  <a:pt x="68" y="7"/>
                  <a:pt x="68" y="15"/>
                </a:cubicBezTo>
                <a:cubicBezTo>
                  <a:pt x="68" y="24"/>
                  <a:pt x="61" y="31"/>
                  <a:pt x="52" y="30"/>
                </a:cubicBezTo>
                <a:cubicBezTo>
                  <a:pt x="55" y="57"/>
                  <a:pt x="55" y="57"/>
                  <a:pt x="55" y="57"/>
                </a:cubicBezTo>
                <a:cubicBezTo>
                  <a:pt x="95" y="57"/>
                  <a:pt x="95" y="57"/>
                  <a:pt x="95" y="57"/>
                </a:cubicBezTo>
                <a:cubicBezTo>
                  <a:pt x="95" y="68"/>
                  <a:pt x="95" y="68"/>
                  <a:pt x="95" y="68"/>
                </a:cubicBezTo>
                <a:cubicBezTo>
                  <a:pt x="57" y="68"/>
                  <a:pt x="57" y="68"/>
                  <a:pt x="57" y="68"/>
                </a:cubicBezTo>
                <a:cubicBezTo>
                  <a:pt x="58" y="80"/>
                  <a:pt x="58" y="80"/>
                  <a:pt x="58" y="80"/>
                </a:cubicBezTo>
                <a:cubicBezTo>
                  <a:pt x="100" y="80"/>
                  <a:pt x="100" y="80"/>
                  <a:pt x="100" y="80"/>
                </a:cubicBezTo>
                <a:cubicBezTo>
                  <a:pt x="103" y="80"/>
                  <a:pt x="105" y="81"/>
                  <a:pt x="106" y="83"/>
                </a:cubicBezTo>
                <a:cubicBezTo>
                  <a:pt x="127" y="125"/>
                  <a:pt x="127" y="125"/>
                  <a:pt x="127" y="125"/>
                </a:cubicBezTo>
                <a:cubicBezTo>
                  <a:pt x="145" y="116"/>
                  <a:pt x="145" y="116"/>
                  <a:pt x="145" y="116"/>
                </a:cubicBezTo>
                <a:lnTo>
                  <a:pt x="150" y="12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Freeform 52"/>
          <p:cNvSpPr>
            <a:spLocks noEditPoints="1"/>
          </p:cNvSpPr>
          <p:nvPr/>
        </p:nvSpPr>
        <p:spPr bwMode="auto">
          <a:xfrm>
            <a:off x="3742354" y="1808759"/>
            <a:ext cx="174977" cy="176168"/>
          </a:xfrm>
          <a:custGeom>
            <a:avLst/>
            <a:gdLst>
              <a:gd name="T0" fmla="*/ 30 w 151"/>
              <a:gd name="T1" fmla="*/ 149 h 152"/>
              <a:gd name="T2" fmla="*/ 21 w 151"/>
              <a:gd name="T3" fmla="*/ 152 h 152"/>
              <a:gd name="T4" fmla="*/ 13 w 151"/>
              <a:gd name="T5" fmla="*/ 149 h 152"/>
              <a:gd name="T6" fmla="*/ 3 w 151"/>
              <a:gd name="T7" fmla="*/ 139 h 152"/>
              <a:gd name="T8" fmla="*/ 0 w 151"/>
              <a:gd name="T9" fmla="*/ 130 h 152"/>
              <a:gd name="T10" fmla="*/ 3 w 151"/>
              <a:gd name="T11" fmla="*/ 122 h 152"/>
              <a:gd name="T12" fmla="*/ 66 w 151"/>
              <a:gd name="T13" fmla="*/ 59 h 152"/>
              <a:gd name="T14" fmla="*/ 93 w 151"/>
              <a:gd name="T15" fmla="*/ 86 h 152"/>
              <a:gd name="T16" fmla="*/ 30 w 151"/>
              <a:gd name="T17" fmla="*/ 149 h 152"/>
              <a:gd name="T18" fmla="*/ 27 w 151"/>
              <a:gd name="T19" fmla="*/ 119 h 152"/>
              <a:gd name="T20" fmla="*/ 21 w 151"/>
              <a:gd name="T21" fmla="*/ 124 h 152"/>
              <a:gd name="T22" fmla="*/ 27 w 151"/>
              <a:gd name="T23" fmla="*/ 130 h 152"/>
              <a:gd name="T24" fmla="*/ 33 w 151"/>
              <a:gd name="T25" fmla="*/ 124 h 152"/>
              <a:gd name="T26" fmla="*/ 27 w 151"/>
              <a:gd name="T27" fmla="*/ 119 h 152"/>
              <a:gd name="T28" fmla="*/ 149 w 151"/>
              <a:gd name="T29" fmla="*/ 55 h 152"/>
              <a:gd name="T30" fmla="*/ 110 w 151"/>
              <a:gd name="T31" fmla="*/ 83 h 152"/>
              <a:gd name="T32" fmla="*/ 69 w 151"/>
              <a:gd name="T33" fmla="*/ 42 h 152"/>
              <a:gd name="T34" fmla="*/ 110 w 151"/>
              <a:gd name="T35" fmla="*/ 0 h 152"/>
              <a:gd name="T36" fmla="*/ 131 w 151"/>
              <a:gd name="T37" fmla="*/ 6 h 152"/>
              <a:gd name="T38" fmla="*/ 133 w 151"/>
              <a:gd name="T39" fmla="*/ 9 h 152"/>
              <a:gd name="T40" fmla="*/ 131 w 151"/>
              <a:gd name="T41" fmla="*/ 11 h 152"/>
              <a:gd name="T42" fmla="*/ 104 w 151"/>
              <a:gd name="T43" fmla="*/ 27 h 152"/>
              <a:gd name="T44" fmla="*/ 104 w 151"/>
              <a:gd name="T45" fmla="*/ 48 h 152"/>
              <a:gd name="T46" fmla="*/ 122 w 151"/>
              <a:gd name="T47" fmla="*/ 57 h 152"/>
              <a:gd name="T48" fmla="*/ 148 w 151"/>
              <a:gd name="T49" fmla="*/ 42 h 152"/>
              <a:gd name="T50" fmla="*/ 151 w 151"/>
              <a:gd name="T51" fmla="*/ 45 h 152"/>
              <a:gd name="T52" fmla="*/ 149 w 151"/>
              <a:gd name="T53" fmla="*/ 55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1" h="152">
                <a:moveTo>
                  <a:pt x="30" y="149"/>
                </a:moveTo>
                <a:cubicBezTo>
                  <a:pt x="28" y="151"/>
                  <a:pt x="24" y="152"/>
                  <a:pt x="21" y="152"/>
                </a:cubicBezTo>
                <a:cubicBezTo>
                  <a:pt x="18" y="152"/>
                  <a:pt x="15" y="151"/>
                  <a:pt x="13" y="149"/>
                </a:cubicBezTo>
                <a:cubicBezTo>
                  <a:pt x="3" y="139"/>
                  <a:pt x="3" y="139"/>
                  <a:pt x="3" y="139"/>
                </a:cubicBezTo>
                <a:cubicBezTo>
                  <a:pt x="1" y="137"/>
                  <a:pt x="0" y="133"/>
                  <a:pt x="0" y="130"/>
                </a:cubicBezTo>
                <a:cubicBezTo>
                  <a:pt x="0" y="127"/>
                  <a:pt x="1" y="124"/>
                  <a:pt x="3" y="122"/>
                </a:cubicBezTo>
                <a:cubicBezTo>
                  <a:pt x="66" y="59"/>
                  <a:pt x="66" y="59"/>
                  <a:pt x="66" y="59"/>
                </a:cubicBezTo>
                <a:cubicBezTo>
                  <a:pt x="71" y="71"/>
                  <a:pt x="81" y="81"/>
                  <a:pt x="93" y="86"/>
                </a:cubicBezTo>
                <a:lnTo>
                  <a:pt x="30" y="149"/>
                </a:lnTo>
                <a:close/>
                <a:moveTo>
                  <a:pt x="27" y="119"/>
                </a:moveTo>
                <a:cubicBezTo>
                  <a:pt x="24" y="119"/>
                  <a:pt x="21" y="121"/>
                  <a:pt x="21" y="124"/>
                </a:cubicBezTo>
                <a:cubicBezTo>
                  <a:pt x="21" y="128"/>
                  <a:pt x="24" y="130"/>
                  <a:pt x="27" y="130"/>
                </a:cubicBezTo>
                <a:cubicBezTo>
                  <a:pt x="30" y="130"/>
                  <a:pt x="33" y="128"/>
                  <a:pt x="33" y="124"/>
                </a:cubicBezTo>
                <a:cubicBezTo>
                  <a:pt x="33" y="121"/>
                  <a:pt x="30" y="119"/>
                  <a:pt x="27" y="119"/>
                </a:cubicBezTo>
                <a:close/>
                <a:moveTo>
                  <a:pt x="149" y="55"/>
                </a:moveTo>
                <a:cubicBezTo>
                  <a:pt x="143" y="72"/>
                  <a:pt x="127" y="83"/>
                  <a:pt x="110" y="83"/>
                </a:cubicBezTo>
                <a:cubicBezTo>
                  <a:pt x="87" y="83"/>
                  <a:pt x="69" y="64"/>
                  <a:pt x="69" y="42"/>
                </a:cubicBezTo>
                <a:cubicBezTo>
                  <a:pt x="69" y="19"/>
                  <a:pt x="87" y="0"/>
                  <a:pt x="110" y="0"/>
                </a:cubicBezTo>
                <a:cubicBezTo>
                  <a:pt x="117" y="0"/>
                  <a:pt x="126" y="2"/>
                  <a:pt x="131" y="6"/>
                </a:cubicBezTo>
                <a:cubicBezTo>
                  <a:pt x="132" y="7"/>
                  <a:pt x="133" y="8"/>
                  <a:pt x="133" y="9"/>
                </a:cubicBezTo>
                <a:cubicBezTo>
                  <a:pt x="133" y="10"/>
                  <a:pt x="132" y="11"/>
                  <a:pt x="131" y="11"/>
                </a:cubicBezTo>
                <a:cubicBezTo>
                  <a:pt x="104" y="27"/>
                  <a:pt x="104" y="27"/>
                  <a:pt x="104" y="27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22" y="57"/>
                  <a:pt x="122" y="57"/>
                  <a:pt x="122" y="57"/>
                </a:cubicBezTo>
                <a:cubicBezTo>
                  <a:pt x="125" y="56"/>
                  <a:pt x="146" y="42"/>
                  <a:pt x="148" y="42"/>
                </a:cubicBezTo>
                <a:cubicBezTo>
                  <a:pt x="150" y="42"/>
                  <a:pt x="151" y="44"/>
                  <a:pt x="151" y="45"/>
                </a:cubicBezTo>
                <a:cubicBezTo>
                  <a:pt x="151" y="48"/>
                  <a:pt x="150" y="52"/>
                  <a:pt x="149" y="5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Freeform 53"/>
          <p:cNvSpPr>
            <a:spLocks noEditPoints="1"/>
          </p:cNvSpPr>
          <p:nvPr/>
        </p:nvSpPr>
        <p:spPr bwMode="auto">
          <a:xfrm>
            <a:off x="3966135" y="1808759"/>
            <a:ext cx="165454" cy="164264"/>
          </a:xfrm>
          <a:custGeom>
            <a:avLst/>
            <a:gdLst>
              <a:gd name="T0" fmla="*/ 142 w 142"/>
              <a:gd name="T1" fmla="*/ 116 h 142"/>
              <a:gd name="T2" fmla="*/ 115 w 142"/>
              <a:gd name="T3" fmla="*/ 142 h 142"/>
              <a:gd name="T4" fmla="*/ 27 w 142"/>
              <a:gd name="T5" fmla="*/ 142 h 142"/>
              <a:gd name="T6" fmla="*/ 0 w 142"/>
              <a:gd name="T7" fmla="*/ 116 h 142"/>
              <a:gd name="T8" fmla="*/ 0 w 142"/>
              <a:gd name="T9" fmla="*/ 27 h 142"/>
              <a:gd name="T10" fmla="*/ 27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6 h 142"/>
              <a:gd name="T18" fmla="*/ 52 w 142"/>
              <a:gd name="T19" fmla="*/ 39 h 142"/>
              <a:gd name="T20" fmla="*/ 47 w 142"/>
              <a:gd name="T21" fmla="*/ 35 h 142"/>
              <a:gd name="T22" fmla="*/ 30 w 142"/>
              <a:gd name="T23" fmla="*/ 35 h 142"/>
              <a:gd name="T24" fmla="*/ 27 w 142"/>
              <a:gd name="T25" fmla="*/ 36 h 142"/>
              <a:gd name="T26" fmla="*/ 28 w 142"/>
              <a:gd name="T27" fmla="*/ 39 h 142"/>
              <a:gd name="T28" fmla="*/ 39 w 142"/>
              <a:gd name="T29" fmla="*/ 59 h 142"/>
              <a:gd name="T30" fmla="*/ 39 w 142"/>
              <a:gd name="T31" fmla="*/ 59 h 142"/>
              <a:gd name="T32" fmla="*/ 21 w 142"/>
              <a:gd name="T33" fmla="*/ 91 h 142"/>
              <a:gd name="T34" fmla="*/ 21 w 142"/>
              <a:gd name="T35" fmla="*/ 94 h 142"/>
              <a:gd name="T36" fmla="*/ 23 w 142"/>
              <a:gd name="T37" fmla="*/ 95 h 142"/>
              <a:gd name="T38" fmla="*/ 40 w 142"/>
              <a:gd name="T39" fmla="*/ 95 h 142"/>
              <a:gd name="T40" fmla="*/ 45 w 142"/>
              <a:gd name="T41" fmla="*/ 92 h 142"/>
              <a:gd name="T42" fmla="*/ 63 w 142"/>
              <a:gd name="T43" fmla="*/ 59 h 142"/>
              <a:gd name="T44" fmla="*/ 52 w 142"/>
              <a:gd name="T45" fmla="*/ 39 h 142"/>
              <a:gd name="T46" fmla="*/ 119 w 142"/>
              <a:gd name="T47" fmla="*/ 12 h 142"/>
              <a:gd name="T48" fmla="*/ 101 w 142"/>
              <a:gd name="T49" fmla="*/ 12 h 142"/>
              <a:gd name="T50" fmla="*/ 97 w 142"/>
              <a:gd name="T51" fmla="*/ 15 h 142"/>
              <a:gd name="T52" fmla="*/ 59 w 142"/>
              <a:gd name="T53" fmla="*/ 83 h 142"/>
              <a:gd name="T54" fmla="*/ 83 w 142"/>
              <a:gd name="T55" fmla="*/ 127 h 142"/>
              <a:gd name="T56" fmla="*/ 88 w 142"/>
              <a:gd name="T57" fmla="*/ 130 h 142"/>
              <a:gd name="T58" fmla="*/ 105 w 142"/>
              <a:gd name="T59" fmla="*/ 130 h 142"/>
              <a:gd name="T60" fmla="*/ 107 w 142"/>
              <a:gd name="T61" fmla="*/ 129 h 142"/>
              <a:gd name="T62" fmla="*/ 107 w 142"/>
              <a:gd name="T63" fmla="*/ 127 h 142"/>
              <a:gd name="T64" fmla="*/ 83 w 142"/>
              <a:gd name="T65" fmla="*/ 83 h 142"/>
              <a:gd name="T66" fmla="*/ 83 w 142"/>
              <a:gd name="T67" fmla="*/ 83 h 142"/>
              <a:gd name="T68" fmla="*/ 121 w 142"/>
              <a:gd name="T69" fmla="*/ 16 h 142"/>
              <a:gd name="T70" fmla="*/ 121 w 142"/>
              <a:gd name="T71" fmla="*/ 13 h 142"/>
              <a:gd name="T72" fmla="*/ 119 w 142"/>
              <a:gd name="T73" fmla="*/ 1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2" h="142">
                <a:moveTo>
                  <a:pt x="142" y="116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6"/>
                </a:lnTo>
                <a:close/>
                <a:moveTo>
                  <a:pt x="52" y="39"/>
                </a:moveTo>
                <a:cubicBezTo>
                  <a:pt x="51" y="37"/>
                  <a:pt x="49" y="35"/>
                  <a:pt x="47" y="35"/>
                </a:cubicBezTo>
                <a:cubicBezTo>
                  <a:pt x="30" y="35"/>
                  <a:pt x="30" y="35"/>
                  <a:pt x="30" y="35"/>
                </a:cubicBezTo>
                <a:cubicBezTo>
                  <a:pt x="29" y="35"/>
                  <a:pt x="28" y="36"/>
                  <a:pt x="27" y="36"/>
                </a:cubicBezTo>
                <a:cubicBezTo>
                  <a:pt x="27" y="37"/>
                  <a:pt x="27" y="38"/>
                  <a:pt x="28" y="39"/>
                </a:cubicBezTo>
                <a:cubicBezTo>
                  <a:pt x="39" y="59"/>
                  <a:pt x="39" y="59"/>
                  <a:pt x="39" y="59"/>
                </a:cubicBezTo>
                <a:cubicBezTo>
                  <a:pt x="39" y="59"/>
                  <a:pt x="39" y="59"/>
                  <a:pt x="39" y="59"/>
                </a:cubicBezTo>
                <a:cubicBezTo>
                  <a:pt x="21" y="91"/>
                  <a:pt x="21" y="91"/>
                  <a:pt x="21" y="91"/>
                </a:cubicBezTo>
                <a:cubicBezTo>
                  <a:pt x="20" y="92"/>
                  <a:pt x="21" y="93"/>
                  <a:pt x="21" y="94"/>
                </a:cubicBezTo>
                <a:cubicBezTo>
                  <a:pt x="21" y="94"/>
                  <a:pt x="22" y="95"/>
                  <a:pt x="23" y="95"/>
                </a:cubicBezTo>
                <a:cubicBezTo>
                  <a:pt x="40" y="95"/>
                  <a:pt x="40" y="95"/>
                  <a:pt x="40" y="95"/>
                </a:cubicBezTo>
                <a:cubicBezTo>
                  <a:pt x="43" y="95"/>
                  <a:pt x="44" y="93"/>
                  <a:pt x="45" y="92"/>
                </a:cubicBezTo>
                <a:cubicBezTo>
                  <a:pt x="63" y="60"/>
                  <a:pt x="63" y="59"/>
                  <a:pt x="63" y="59"/>
                </a:cubicBezTo>
                <a:cubicBezTo>
                  <a:pt x="63" y="59"/>
                  <a:pt x="63" y="59"/>
                  <a:pt x="52" y="39"/>
                </a:cubicBezTo>
                <a:close/>
                <a:moveTo>
                  <a:pt x="119" y="12"/>
                </a:moveTo>
                <a:cubicBezTo>
                  <a:pt x="101" y="12"/>
                  <a:pt x="101" y="12"/>
                  <a:pt x="101" y="12"/>
                </a:cubicBezTo>
                <a:cubicBezTo>
                  <a:pt x="99" y="12"/>
                  <a:pt x="98" y="14"/>
                  <a:pt x="97" y="15"/>
                </a:cubicBezTo>
                <a:cubicBezTo>
                  <a:pt x="60" y="81"/>
                  <a:pt x="59" y="83"/>
                  <a:pt x="59" y="83"/>
                </a:cubicBezTo>
                <a:cubicBezTo>
                  <a:pt x="59" y="83"/>
                  <a:pt x="59" y="83"/>
                  <a:pt x="83" y="127"/>
                </a:cubicBezTo>
                <a:cubicBezTo>
                  <a:pt x="84" y="129"/>
                  <a:pt x="85" y="130"/>
                  <a:pt x="88" y="130"/>
                </a:cubicBezTo>
                <a:cubicBezTo>
                  <a:pt x="105" y="130"/>
                  <a:pt x="105" y="130"/>
                  <a:pt x="105" y="130"/>
                </a:cubicBezTo>
                <a:cubicBezTo>
                  <a:pt x="106" y="130"/>
                  <a:pt x="107" y="130"/>
                  <a:pt x="107" y="129"/>
                </a:cubicBezTo>
                <a:cubicBezTo>
                  <a:pt x="108" y="128"/>
                  <a:pt x="108" y="128"/>
                  <a:pt x="107" y="127"/>
                </a:cubicBezTo>
                <a:cubicBezTo>
                  <a:pt x="83" y="83"/>
                  <a:pt x="83" y="83"/>
                  <a:pt x="83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121" y="16"/>
                  <a:pt x="121" y="16"/>
                  <a:pt x="121" y="16"/>
                </a:cubicBezTo>
                <a:cubicBezTo>
                  <a:pt x="121" y="15"/>
                  <a:pt x="121" y="14"/>
                  <a:pt x="121" y="13"/>
                </a:cubicBezTo>
                <a:cubicBezTo>
                  <a:pt x="121" y="12"/>
                  <a:pt x="120" y="12"/>
                  <a:pt x="119" y="1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Freeform 54"/>
          <p:cNvSpPr>
            <a:spLocks noEditPoints="1"/>
          </p:cNvSpPr>
          <p:nvPr/>
        </p:nvSpPr>
        <p:spPr bwMode="auto">
          <a:xfrm>
            <a:off x="4186341" y="1793285"/>
            <a:ext cx="147600" cy="195212"/>
          </a:xfrm>
          <a:custGeom>
            <a:avLst/>
            <a:gdLst>
              <a:gd name="T0" fmla="*/ 45 w 127"/>
              <a:gd name="T1" fmla="*/ 107 h 168"/>
              <a:gd name="T2" fmla="*/ 34 w 127"/>
              <a:gd name="T3" fmla="*/ 110 h 168"/>
              <a:gd name="T4" fmla="*/ 7 w 127"/>
              <a:gd name="T5" fmla="*/ 118 h 168"/>
              <a:gd name="T6" fmla="*/ 2 w 127"/>
              <a:gd name="T7" fmla="*/ 115 h 168"/>
              <a:gd name="T8" fmla="*/ 1 w 127"/>
              <a:gd name="T9" fmla="*/ 108 h 168"/>
              <a:gd name="T10" fmla="*/ 4 w 127"/>
              <a:gd name="T11" fmla="*/ 81 h 168"/>
              <a:gd name="T12" fmla="*/ 9 w 127"/>
              <a:gd name="T13" fmla="*/ 78 h 168"/>
              <a:gd name="T14" fmla="*/ 38 w 127"/>
              <a:gd name="T15" fmla="*/ 90 h 168"/>
              <a:gd name="T16" fmla="*/ 46 w 127"/>
              <a:gd name="T17" fmla="*/ 93 h 168"/>
              <a:gd name="T18" fmla="*/ 50 w 127"/>
              <a:gd name="T19" fmla="*/ 100 h 168"/>
              <a:gd name="T20" fmla="*/ 45 w 127"/>
              <a:gd name="T21" fmla="*/ 107 h 168"/>
              <a:gd name="T22" fmla="*/ 59 w 127"/>
              <a:gd name="T23" fmla="*/ 80 h 168"/>
              <a:gd name="T24" fmla="*/ 49 w 127"/>
              <a:gd name="T25" fmla="*/ 74 h 168"/>
              <a:gd name="T26" fmla="*/ 14 w 127"/>
              <a:gd name="T27" fmla="*/ 19 h 168"/>
              <a:gd name="T28" fmla="*/ 16 w 127"/>
              <a:gd name="T29" fmla="*/ 13 h 168"/>
              <a:gd name="T30" fmla="*/ 56 w 127"/>
              <a:gd name="T31" fmla="*/ 2 h 168"/>
              <a:gd name="T32" fmla="*/ 60 w 127"/>
              <a:gd name="T33" fmla="*/ 6 h 168"/>
              <a:gd name="T34" fmla="*/ 64 w 127"/>
              <a:gd name="T35" fmla="*/ 69 h 168"/>
              <a:gd name="T36" fmla="*/ 59 w 127"/>
              <a:gd name="T37" fmla="*/ 80 h 168"/>
              <a:gd name="T38" fmla="*/ 64 w 127"/>
              <a:gd name="T39" fmla="*/ 135 h 168"/>
              <a:gd name="T40" fmla="*/ 63 w 127"/>
              <a:gd name="T41" fmla="*/ 163 h 168"/>
              <a:gd name="T42" fmla="*/ 59 w 127"/>
              <a:gd name="T43" fmla="*/ 167 h 168"/>
              <a:gd name="T44" fmla="*/ 27 w 127"/>
              <a:gd name="T45" fmla="*/ 155 h 168"/>
              <a:gd name="T46" fmla="*/ 25 w 127"/>
              <a:gd name="T47" fmla="*/ 152 h 168"/>
              <a:gd name="T48" fmla="*/ 26 w 127"/>
              <a:gd name="T49" fmla="*/ 149 h 168"/>
              <a:gd name="T50" fmla="*/ 46 w 127"/>
              <a:gd name="T51" fmla="*/ 125 h 168"/>
              <a:gd name="T52" fmla="*/ 51 w 127"/>
              <a:gd name="T53" fmla="*/ 119 h 168"/>
              <a:gd name="T54" fmla="*/ 59 w 127"/>
              <a:gd name="T55" fmla="*/ 117 h 168"/>
              <a:gd name="T56" fmla="*/ 64 w 127"/>
              <a:gd name="T57" fmla="*/ 123 h 168"/>
              <a:gd name="T58" fmla="*/ 64 w 127"/>
              <a:gd name="T59" fmla="*/ 135 h 168"/>
              <a:gd name="T60" fmla="*/ 123 w 127"/>
              <a:gd name="T61" fmla="*/ 85 h 168"/>
              <a:gd name="T62" fmla="*/ 93 w 127"/>
              <a:gd name="T63" fmla="*/ 93 h 168"/>
              <a:gd name="T64" fmla="*/ 84 w 127"/>
              <a:gd name="T65" fmla="*/ 95 h 168"/>
              <a:gd name="T66" fmla="*/ 84 w 127"/>
              <a:gd name="T67" fmla="*/ 94 h 168"/>
              <a:gd name="T68" fmla="*/ 77 w 127"/>
              <a:gd name="T69" fmla="*/ 91 h 168"/>
              <a:gd name="T70" fmla="*/ 77 w 127"/>
              <a:gd name="T71" fmla="*/ 83 h 168"/>
              <a:gd name="T72" fmla="*/ 84 w 127"/>
              <a:gd name="T73" fmla="*/ 74 h 168"/>
              <a:gd name="T74" fmla="*/ 101 w 127"/>
              <a:gd name="T75" fmla="*/ 51 h 168"/>
              <a:gd name="T76" fmla="*/ 107 w 127"/>
              <a:gd name="T77" fmla="*/ 51 h 168"/>
              <a:gd name="T78" fmla="*/ 126 w 127"/>
              <a:gd name="T79" fmla="*/ 79 h 168"/>
              <a:gd name="T80" fmla="*/ 126 w 127"/>
              <a:gd name="T81" fmla="*/ 79 h 168"/>
              <a:gd name="T82" fmla="*/ 123 w 127"/>
              <a:gd name="T83" fmla="*/ 85 h 168"/>
              <a:gd name="T84" fmla="*/ 105 w 127"/>
              <a:gd name="T85" fmla="*/ 154 h 168"/>
              <a:gd name="T86" fmla="*/ 100 w 127"/>
              <a:gd name="T87" fmla="*/ 154 h 168"/>
              <a:gd name="T88" fmla="*/ 83 w 127"/>
              <a:gd name="T89" fmla="*/ 127 h 168"/>
              <a:gd name="T90" fmla="*/ 78 w 127"/>
              <a:gd name="T91" fmla="*/ 120 h 168"/>
              <a:gd name="T92" fmla="*/ 79 w 127"/>
              <a:gd name="T93" fmla="*/ 111 h 168"/>
              <a:gd name="T94" fmla="*/ 87 w 127"/>
              <a:gd name="T95" fmla="*/ 109 h 168"/>
              <a:gd name="T96" fmla="*/ 98 w 127"/>
              <a:gd name="T97" fmla="*/ 113 h 168"/>
              <a:gd name="T98" fmla="*/ 124 w 127"/>
              <a:gd name="T99" fmla="*/ 122 h 168"/>
              <a:gd name="T100" fmla="*/ 126 w 127"/>
              <a:gd name="T101" fmla="*/ 128 h 168"/>
              <a:gd name="T102" fmla="*/ 105 w 127"/>
              <a:gd name="T103" fmla="*/ 154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7" h="168">
                <a:moveTo>
                  <a:pt x="45" y="107"/>
                </a:moveTo>
                <a:cubicBezTo>
                  <a:pt x="45" y="107"/>
                  <a:pt x="45" y="107"/>
                  <a:pt x="34" y="110"/>
                </a:cubicBezTo>
                <a:cubicBezTo>
                  <a:pt x="9" y="118"/>
                  <a:pt x="9" y="118"/>
                  <a:pt x="7" y="118"/>
                </a:cubicBezTo>
                <a:cubicBezTo>
                  <a:pt x="5" y="118"/>
                  <a:pt x="3" y="117"/>
                  <a:pt x="2" y="115"/>
                </a:cubicBezTo>
                <a:cubicBezTo>
                  <a:pt x="2" y="113"/>
                  <a:pt x="1" y="111"/>
                  <a:pt x="1" y="108"/>
                </a:cubicBezTo>
                <a:cubicBezTo>
                  <a:pt x="0" y="99"/>
                  <a:pt x="1" y="85"/>
                  <a:pt x="4" y="81"/>
                </a:cubicBezTo>
                <a:cubicBezTo>
                  <a:pt x="5" y="79"/>
                  <a:pt x="7" y="78"/>
                  <a:pt x="9" y="78"/>
                </a:cubicBezTo>
                <a:cubicBezTo>
                  <a:pt x="10" y="78"/>
                  <a:pt x="11" y="79"/>
                  <a:pt x="38" y="90"/>
                </a:cubicBezTo>
                <a:cubicBezTo>
                  <a:pt x="38" y="90"/>
                  <a:pt x="38" y="90"/>
                  <a:pt x="46" y="93"/>
                </a:cubicBezTo>
                <a:cubicBezTo>
                  <a:pt x="49" y="94"/>
                  <a:pt x="50" y="97"/>
                  <a:pt x="50" y="100"/>
                </a:cubicBezTo>
                <a:cubicBezTo>
                  <a:pt x="50" y="103"/>
                  <a:pt x="48" y="106"/>
                  <a:pt x="45" y="107"/>
                </a:cubicBezTo>
                <a:close/>
                <a:moveTo>
                  <a:pt x="59" y="80"/>
                </a:moveTo>
                <a:cubicBezTo>
                  <a:pt x="58" y="81"/>
                  <a:pt x="54" y="82"/>
                  <a:pt x="49" y="74"/>
                </a:cubicBezTo>
                <a:cubicBezTo>
                  <a:pt x="15" y="20"/>
                  <a:pt x="14" y="19"/>
                  <a:pt x="14" y="19"/>
                </a:cubicBezTo>
                <a:cubicBezTo>
                  <a:pt x="13" y="17"/>
                  <a:pt x="14" y="15"/>
                  <a:pt x="16" y="13"/>
                </a:cubicBezTo>
                <a:cubicBezTo>
                  <a:pt x="21" y="8"/>
                  <a:pt x="48" y="0"/>
                  <a:pt x="56" y="2"/>
                </a:cubicBezTo>
                <a:cubicBezTo>
                  <a:pt x="58" y="2"/>
                  <a:pt x="60" y="4"/>
                  <a:pt x="60" y="6"/>
                </a:cubicBezTo>
                <a:cubicBezTo>
                  <a:pt x="60" y="8"/>
                  <a:pt x="64" y="58"/>
                  <a:pt x="64" y="69"/>
                </a:cubicBezTo>
                <a:cubicBezTo>
                  <a:pt x="65" y="79"/>
                  <a:pt x="61" y="80"/>
                  <a:pt x="59" y="80"/>
                </a:cubicBezTo>
                <a:close/>
                <a:moveTo>
                  <a:pt x="64" y="135"/>
                </a:moveTo>
                <a:cubicBezTo>
                  <a:pt x="64" y="161"/>
                  <a:pt x="64" y="162"/>
                  <a:pt x="63" y="163"/>
                </a:cubicBezTo>
                <a:cubicBezTo>
                  <a:pt x="63" y="165"/>
                  <a:pt x="61" y="166"/>
                  <a:pt x="59" y="167"/>
                </a:cubicBezTo>
                <a:cubicBezTo>
                  <a:pt x="52" y="168"/>
                  <a:pt x="31" y="160"/>
                  <a:pt x="27" y="155"/>
                </a:cubicBezTo>
                <a:cubicBezTo>
                  <a:pt x="26" y="154"/>
                  <a:pt x="25" y="153"/>
                  <a:pt x="25" y="152"/>
                </a:cubicBezTo>
                <a:cubicBezTo>
                  <a:pt x="25" y="151"/>
                  <a:pt x="25" y="150"/>
                  <a:pt x="26" y="149"/>
                </a:cubicBezTo>
                <a:cubicBezTo>
                  <a:pt x="26" y="148"/>
                  <a:pt x="27" y="147"/>
                  <a:pt x="46" y="125"/>
                </a:cubicBezTo>
                <a:cubicBezTo>
                  <a:pt x="46" y="125"/>
                  <a:pt x="46" y="125"/>
                  <a:pt x="51" y="119"/>
                </a:cubicBezTo>
                <a:cubicBezTo>
                  <a:pt x="53" y="116"/>
                  <a:pt x="56" y="116"/>
                  <a:pt x="59" y="117"/>
                </a:cubicBezTo>
                <a:cubicBezTo>
                  <a:pt x="62" y="118"/>
                  <a:pt x="64" y="121"/>
                  <a:pt x="64" y="123"/>
                </a:cubicBezTo>
                <a:cubicBezTo>
                  <a:pt x="64" y="123"/>
                  <a:pt x="64" y="123"/>
                  <a:pt x="64" y="135"/>
                </a:cubicBezTo>
                <a:close/>
                <a:moveTo>
                  <a:pt x="123" y="85"/>
                </a:moveTo>
                <a:cubicBezTo>
                  <a:pt x="122" y="85"/>
                  <a:pt x="121" y="86"/>
                  <a:pt x="93" y="93"/>
                </a:cubicBezTo>
                <a:cubicBezTo>
                  <a:pt x="88" y="94"/>
                  <a:pt x="86" y="94"/>
                  <a:pt x="84" y="95"/>
                </a:cubicBezTo>
                <a:cubicBezTo>
                  <a:pt x="84" y="95"/>
                  <a:pt x="84" y="95"/>
                  <a:pt x="84" y="94"/>
                </a:cubicBezTo>
                <a:cubicBezTo>
                  <a:pt x="82" y="95"/>
                  <a:pt x="79" y="94"/>
                  <a:pt x="77" y="91"/>
                </a:cubicBezTo>
                <a:cubicBezTo>
                  <a:pt x="75" y="88"/>
                  <a:pt x="75" y="85"/>
                  <a:pt x="77" y="83"/>
                </a:cubicBezTo>
                <a:cubicBezTo>
                  <a:pt x="77" y="83"/>
                  <a:pt x="77" y="83"/>
                  <a:pt x="84" y="74"/>
                </a:cubicBezTo>
                <a:cubicBezTo>
                  <a:pt x="99" y="53"/>
                  <a:pt x="100" y="52"/>
                  <a:pt x="101" y="51"/>
                </a:cubicBezTo>
                <a:cubicBezTo>
                  <a:pt x="102" y="50"/>
                  <a:pt x="105" y="50"/>
                  <a:pt x="107" y="51"/>
                </a:cubicBezTo>
                <a:cubicBezTo>
                  <a:pt x="113" y="54"/>
                  <a:pt x="125" y="72"/>
                  <a:pt x="126" y="79"/>
                </a:cubicBezTo>
                <a:cubicBezTo>
                  <a:pt x="126" y="79"/>
                  <a:pt x="126" y="79"/>
                  <a:pt x="126" y="79"/>
                </a:cubicBezTo>
                <a:cubicBezTo>
                  <a:pt x="126" y="81"/>
                  <a:pt x="125" y="83"/>
                  <a:pt x="123" y="85"/>
                </a:cubicBezTo>
                <a:close/>
                <a:moveTo>
                  <a:pt x="105" y="154"/>
                </a:moveTo>
                <a:cubicBezTo>
                  <a:pt x="103" y="155"/>
                  <a:pt x="101" y="155"/>
                  <a:pt x="100" y="154"/>
                </a:cubicBezTo>
                <a:cubicBezTo>
                  <a:pt x="99" y="153"/>
                  <a:pt x="97" y="151"/>
                  <a:pt x="83" y="127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7" y="117"/>
                  <a:pt x="77" y="114"/>
                  <a:pt x="79" y="111"/>
                </a:cubicBezTo>
                <a:cubicBezTo>
                  <a:pt x="81" y="109"/>
                  <a:pt x="84" y="108"/>
                  <a:pt x="87" y="109"/>
                </a:cubicBezTo>
                <a:cubicBezTo>
                  <a:pt x="87" y="109"/>
                  <a:pt x="87" y="109"/>
                  <a:pt x="98" y="113"/>
                </a:cubicBezTo>
                <a:cubicBezTo>
                  <a:pt x="123" y="121"/>
                  <a:pt x="123" y="121"/>
                  <a:pt x="124" y="122"/>
                </a:cubicBezTo>
                <a:cubicBezTo>
                  <a:pt x="126" y="123"/>
                  <a:pt x="127" y="125"/>
                  <a:pt x="126" y="128"/>
                </a:cubicBezTo>
                <a:cubicBezTo>
                  <a:pt x="126" y="134"/>
                  <a:pt x="112" y="152"/>
                  <a:pt x="105" y="15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Freeform 55"/>
          <p:cNvSpPr>
            <a:spLocks noEditPoints="1"/>
          </p:cNvSpPr>
          <p:nvPr/>
        </p:nvSpPr>
        <p:spPr bwMode="auto">
          <a:xfrm>
            <a:off x="4391075" y="1808759"/>
            <a:ext cx="164264" cy="16426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71 w 142"/>
              <a:gd name="T11" fmla="*/ 21 h 142"/>
              <a:gd name="T12" fmla="*/ 21 w 142"/>
              <a:gd name="T13" fmla="*/ 71 h 142"/>
              <a:gd name="T14" fmla="*/ 71 w 142"/>
              <a:gd name="T15" fmla="*/ 121 h 142"/>
              <a:gd name="T16" fmla="*/ 71 w 142"/>
              <a:gd name="T17" fmla="*/ 2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71" y="21"/>
                </a:moveTo>
                <a:cubicBezTo>
                  <a:pt x="43" y="21"/>
                  <a:pt x="21" y="43"/>
                  <a:pt x="21" y="71"/>
                </a:cubicBezTo>
                <a:cubicBezTo>
                  <a:pt x="21" y="99"/>
                  <a:pt x="43" y="121"/>
                  <a:pt x="71" y="121"/>
                </a:cubicBezTo>
                <a:lnTo>
                  <a:pt x="71" y="2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Freeform 56"/>
          <p:cNvSpPr>
            <a:spLocks noEditPoints="1"/>
          </p:cNvSpPr>
          <p:nvPr/>
        </p:nvSpPr>
        <p:spPr bwMode="auto">
          <a:xfrm>
            <a:off x="4601762" y="1808759"/>
            <a:ext cx="165454" cy="16426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14 w 142"/>
              <a:gd name="T11" fmla="*/ 95 h 142"/>
              <a:gd name="T12" fmla="*/ 71 w 142"/>
              <a:gd name="T13" fmla="*/ 31 h 142"/>
              <a:gd name="T14" fmla="*/ 29 w 142"/>
              <a:gd name="T15" fmla="*/ 95 h 142"/>
              <a:gd name="T16" fmla="*/ 38 w 142"/>
              <a:gd name="T17" fmla="*/ 95 h 142"/>
              <a:gd name="T18" fmla="*/ 47 w 142"/>
              <a:gd name="T19" fmla="*/ 80 h 142"/>
              <a:gd name="T20" fmla="*/ 96 w 142"/>
              <a:gd name="T21" fmla="*/ 80 h 142"/>
              <a:gd name="T22" fmla="*/ 105 w 142"/>
              <a:gd name="T23" fmla="*/ 95 h 142"/>
              <a:gd name="T24" fmla="*/ 114 w 142"/>
              <a:gd name="T25" fmla="*/ 95 h 142"/>
              <a:gd name="T26" fmla="*/ 90 w 142"/>
              <a:gd name="T27" fmla="*/ 74 h 142"/>
              <a:gd name="T28" fmla="*/ 53 w 142"/>
              <a:gd name="T29" fmla="*/ 74 h 142"/>
              <a:gd name="T30" fmla="*/ 71 w 142"/>
              <a:gd name="T31" fmla="*/ 46 h 142"/>
              <a:gd name="T32" fmla="*/ 90 w 142"/>
              <a:gd name="T33" fmla="*/ 74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2" y="32"/>
                  <a:pt x="142" y="71"/>
                </a:cubicBezTo>
                <a:cubicBezTo>
                  <a:pt x="142" y="110"/>
                  <a:pt x="111" y="142"/>
                  <a:pt x="71" y="142"/>
                </a:cubicBezTo>
                <a:close/>
                <a:moveTo>
                  <a:pt x="114" y="95"/>
                </a:moveTo>
                <a:cubicBezTo>
                  <a:pt x="71" y="31"/>
                  <a:pt x="71" y="31"/>
                  <a:pt x="71" y="31"/>
                </a:cubicBezTo>
                <a:cubicBezTo>
                  <a:pt x="29" y="95"/>
                  <a:pt x="29" y="95"/>
                  <a:pt x="29" y="95"/>
                </a:cubicBezTo>
                <a:cubicBezTo>
                  <a:pt x="38" y="95"/>
                  <a:pt x="38" y="95"/>
                  <a:pt x="38" y="95"/>
                </a:cubicBezTo>
                <a:cubicBezTo>
                  <a:pt x="47" y="80"/>
                  <a:pt x="47" y="80"/>
                  <a:pt x="47" y="80"/>
                </a:cubicBezTo>
                <a:cubicBezTo>
                  <a:pt x="96" y="80"/>
                  <a:pt x="96" y="80"/>
                  <a:pt x="96" y="80"/>
                </a:cubicBezTo>
                <a:cubicBezTo>
                  <a:pt x="105" y="95"/>
                  <a:pt x="105" y="95"/>
                  <a:pt x="105" y="95"/>
                </a:cubicBezTo>
                <a:lnTo>
                  <a:pt x="114" y="95"/>
                </a:lnTo>
                <a:close/>
                <a:moveTo>
                  <a:pt x="90" y="74"/>
                </a:moveTo>
                <a:cubicBezTo>
                  <a:pt x="53" y="74"/>
                  <a:pt x="53" y="74"/>
                  <a:pt x="53" y="74"/>
                </a:cubicBezTo>
                <a:cubicBezTo>
                  <a:pt x="71" y="46"/>
                  <a:pt x="71" y="46"/>
                  <a:pt x="71" y="46"/>
                </a:cubicBezTo>
                <a:lnTo>
                  <a:pt x="90" y="7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Freeform 57"/>
          <p:cNvSpPr>
            <a:spLocks noEditPoints="1"/>
          </p:cNvSpPr>
          <p:nvPr/>
        </p:nvSpPr>
        <p:spPr bwMode="auto">
          <a:xfrm>
            <a:off x="4810067" y="1808759"/>
            <a:ext cx="192831" cy="151170"/>
          </a:xfrm>
          <a:custGeom>
            <a:avLst/>
            <a:gdLst>
              <a:gd name="T0" fmla="*/ 166 w 166"/>
              <a:gd name="T1" fmla="*/ 124 h 130"/>
              <a:gd name="T2" fmla="*/ 160 w 166"/>
              <a:gd name="T3" fmla="*/ 130 h 130"/>
              <a:gd name="T4" fmla="*/ 6 w 166"/>
              <a:gd name="T5" fmla="*/ 130 h 130"/>
              <a:gd name="T6" fmla="*/ 0 w 166"/>
              <a:gd name="T7" fmla="*/ 124 h 130"/>
              <a:gd name="T8" fmla="*/ 0 w 166"/>
              <a:gd name="T9" fmla="*/ 113 h 130"/>
              <a:gd name="T10" fmla="*/ 6 w 166"/>
              <a:gd name="T11" fmla="*/ 107 h 130"/>
              <a:gd name="T12" fmla="*/ 160 w 166"/>
              <a:gd name="T13" fmla="*/ 107 h 130"/>
              <a:gd name="T14" fmla="*/ 166 w 166"/>
              <a:gd name="T15" fmla="*/ 113 h 130"/>
              <a:gd name="T16" fmla="*/ 166 w 166"/>
              <a:gd name="T17" fmla="*/ 124 h 130"/>
              <a:gd name="T18" fmla="*/ 154 w 166"/>
              <a:gd name="T19" fmla="*/ 53 h 130"/>
              <a:gd name="T20" fmla="*/ 148 w 166"/>
              <a:gd name="T21" fmla="*/ 59 h 130"/>
              <a:gd name="T22" fmla="*/ 18 w 166"/>
              <a:gd name="T23" fmla="*/ 59 h 130"/>
              <a:gd name="T24" fmla="*/ 12 w 166"/>
              <a:gd name="T25" fmla="*/ 53 h 130"/>
              <a:gd name="T26" fmla="*/ 12 w 166"/>
              <a:gd name="T27" fmla="*/ 42 h 130"/>
              <a:gd name="T28" fmla="*/ 18 w 166"/>
              <a:gd name="T29" fmla="*/ 36 h 130"/>
              <a:gd name="T30" fmla="*/ 148 w 166"/>
              <a:gd name="T31" fmla="*/ 36 h 130"/>
              <a:gd name="T32" fmla="*/ 154 w 166"/>
              <a:gd name="T33" fmla="*/ 42 h 130"/>
              <a:gd name="T34" fmla="*/ 154 w 166"/>
              <a:gd name="T35" fmla="*/ 53 h 130"/>
              <a:gd name="T36" fmla="*/ 130 w 166"/>
              <a:gd name="T37" fmla="*/ 89 h 130"/>
              <a:gd name="T38" fmla="*/ 124 w 166"/>
              <a:gd name="T39" fmla="*/ 95 h 130"/>
              <a:gd name="T40" fmla="*/ 41 w 166"/>
              <a:gd name="T41" fmla="*/ 95 h 130"/>
              <a:gd name="T42" fmla="*/ 35 w 166"/>
              <a:gd name="T43" fmla="*/ 89 h 130"/>
              <a:gd name="T44" fmla="*/ 35 w 166"/>
              <a:gd name="T45" fmla="*/ 77 h 130"/>
              <a:gd name="T46" fmla="*/ 41 w 166"/>
              <a:gd name="T47" fmla="*/ 71 h 130"/>
              <a:gd name="T48" fmla="*/ 124 w 166"/>
              <a:gd name="T49" fmla="*/ 71 h 130"/>
              <a:gd name="T50" fmla="*/ 130 w 166"/>
              <a:gd name="T51" fmla="*/ 77 h 130"/>
              <a:gd name="T52" fmla="*/ 130 w 166"/>
              <a:gd name="T53" fmla="*/ 89 h 130"/>
              <a:gd name="T54" fmla="*/ 118 w 166"/>
              <a:gd name="T55" fmla="*/ 18 h 130"/>
              <a:gd name="T56" fmla="*/ 112 w 166"/>
              <a:gd name="T57" fmla="*/ 24 h 130"/>
              <a:gd name="T58" fmla="*/ 53 w 166"/>
              <a:gd name="T59" fmla="*/ 24 h 130"/>
              <a:gd name="T60" fmla="*/ 47 w 166"/>
              <a:gd name="T61" fmla="*/ 18 h 130"/>
              <a:gd name="T62" fmla="*/ 47 w 166"/>
              <a:gd name="T63" fmla="*/ 6 h 130"/>
              <a:gd name="T64" fmla="*/ 53 w 166"/>
              <a:gd name="T65" fmla="*/ 0 h 130"/>
              <a:gd name="T66" fmla="*/ 112 w 166"/>
              <a:gd name="T67" fmla="*/ 0 h 130"/>
              <a:gd name="T68" fmla="*/ 118 w 166"/>
              <a:gd name="T69" fmla="*/ 6 h 130"/>
              <a:gd name="T70" fmla="*/ 118 w 166"/>
              <a:gd name="T71" fmla="*/ 18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6" h="130">
                <a:moveTo>
                  <a:pt x="166" y="124"/>
                </a:moveTo>
                <a:cubicBezTo>
                  <a:pt x="166" y="128"/>
                  <a:pt x="163" y="130"/>
                  <a:pt x="160" y="130"/>
                </a:cubicBezTo>
                <a:cubicBezTo>
                  <a:pt x="6" y="130"/>
                  <a:pt x="6" y="130"/>
                  <a:pt x="6" y="130"/>
                </a:cubicBezTo>
                <a:cubicBezTo>
                  <a:pt x="3" y="130"/>
                  <a:pt x="0" y="128"/>
                  <a:pt x="0" y="124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09"/>
                  <a:pt x="3" y="107"/>
                  <a:pt x="6" y="107"/>
                </a:cubicBezTo>
                <a:cubicBezTo>
                  <a:pt x="160" y="107"/>
                  <a:pt x="160" y="107"/>
                  <a:pt x="160" y="107"/>
                </a:cubicBezTo>
                <a:cubicBezTo>
                  <a:pt x="163" y="107"/>
                  <a:pt x="166" y="109"/>
                  <a:pt x="166" y="113"/>
                </a:cubicBezTo>
                <a:lnTo>
                  <a:pt x="166" y="124"/>
                </a:lnTo>
                <a:close/>
                <a:moveTo>
                  <a:pt x="154" y="53"/>
                </a:moveTo>
                <a:cubicBezTo>
                  <a:pt x="154" y="57"/>
                  <a:pt x="151" y="59"/>
                  <a:pt x="148" y="59"/>
                </a:cubicBezTo>
                <a:cubicBezTo>
                  <a:pt x="18" y="59"/>
                  <a:pt x="18" y="59"/>
                  <a:pt x="18" y="59"/>
                </a:cubicBezTo>
                <a:cubicBezTo>
                  <a:pt x="14" y="59"/>
                  <a:pt x="12" y="57"/>
                  <a:pt x="12" y="53"/>
                </a:cubicBezTo>
                <a:cubicBezTo>
                  <a:pt x="12" y="42"/>
                  <a:pt x="12" y="42"/>
                  <a:pt x="12" y="42"/>
                </a:cubicBezTo>
                <a:cubicBezTo>
                  <a:pt x="12" y="38"/>
                  <a:pt x="14" y="36"/>
                  <a:pt x="18" y="36"/>
                </a:cubicBezTo>
                <a:cubicBezTo>
                  <a:pt x="148" y="36"/>
                  <a:pt x="148" y="36"/>
                  <a:pt x="148" y="36"/>
                </a:cubicBezTo>
                <a:cubicBezTo>
                  <a:pt x="151" y="36"/>
                  <a:pt x="154" y="38"/>
                  <a:pt x="154" y="42"/>
                </a:cubicBezTo>
                <a:lnTo>
                  <a:pt x="154" y="53"/>
                </a:lnTo>
                <a:close/>
                <a:moveTo>
                  <a:pt x="130" y="89"/>
                </a:moveTo>
                <a:cubicBezTo>
                  <a:pt x="130" y="92"/>
                  <a:pt x="127" y="95"/>
                  <a:pt x="124" y="95"/>
                </a:cubicBezTo>
                <a:cubicBezTo>
                  <a:pt x="41" y="95"/>
                  <a:pt x="41" y="95"/>
                  <a:pt x="41" y="95"/>
                </a:cubicBezTo>
                <a:cubicBezTo>
                  <a:pt x="38" y="95"/>
                  <a:pt x="35" y="92"/>
                  <a:pt x="35" y="89"/>
                </a:cubicBezTo>
                <a:cubicBezTo>
                  <a:pt x="35" y="77"/>
                  <a:pt x="35" y="77"/>
                  <a:pt x="35" y="77"/>
                </a:cubicBezTo>
                <a:cubicBezTo>
                  <a:pt x="35" y="74"/>
                  <a:pt x="38" y="71"/>
                  <a:pt x="41" y="71"/>
                </a:cubicBezTo>
                <a:cubicBezTo>
                  <a:pt x="124" y="71"/>
                  <a:pt x="124" y="71"/>
                  <a:pt x="124" y="71"/>
                </a:cubicBezTo>
                <a:cubicBezTo>
                  <a:pt x="127" y="71"/>
                  <a:pt x="130" y="74"/>
                  <a:pt x="130" y="77"/>
                </a:cubicBezTo>
                <a:lnTo>
                  <a:pt x="130" y="89"/>
                </a:lnTo>
                <a:close/>
                <a:moveTo>
                  <a:pt x="118" y="18"/>
                </a:moveTo>
                <a:cubicBezTo>
                  <a:pt x="118" y="21"/>
                  <a:pt x="116" y="24"/>
                  <a:pt x="112" y="24"/>
                </a:cubicBezTo>
                <a:cubicBezTo>
                  <a:pt x="53" y="24"/>
                  <a:pt x="53" y="24"/>
                  <a:pt x="53" y="24"/>
                </a:cubicBezTo>
                <a:cubicBezTo>
                  <a:pt x="50" y="24"/>
                  <a:pt x="47" y="21"/>
                  <a:pt x="47" y="18"/>
                </a:cubicBezTo>
                <a:cubicBezTo>
                  <a:pt x="47" y="6"/>
                  <a:pt x="47" y="6"/>
                  <a:pt x="47" y="6"/>
                </a:cubicBezTo>
                <a:cubicBezTo>
                  <a:pt x="47" y="3"/>
                  <a:pt x="50" y="0"/>
                  <a:pt x="53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6" y="0"/>
                  <a:pt x="118" y="3"/>
                  <a:pt x="118" y="6"/>
                </a:cubicBezTo>
                <a:lnTo>
                  <a:pt x="118" y="1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Freeform 58"/>
          <p:cNvSpPr>
            <a:spLocks noEditPoints="1"/>
          </p:cNvSpPr>
          <p:nvPr/>
        </p:nvSpPr>
        <p:spPr bwMode="auto">
          <a:xfrm>
            <a:off x="5093361" y="1808759"/>
            <a:ext cx="192831" cy="151170"/>
          </a:xfrm>
          <a:custGeom>
            <a:avLst/>
            <a:gdLst>
              <a:gd name="T0" fmla="*/ 166 w 166"/>
              <a:gd name="T1" fmla="*/ 18 h 130"/>
              <a:gd name="T2" fmla="*/ 160 w 166"/>
              <a:gd name="T3" fmla="*/ 24 h 130"/>
              <a:gd name="T4" fmla="*/ 6 w 166"/>
              <a:gd name="T5" fmla="*/ 24 h 130"/>
              <a:gd name="T6" fmla="*/ 0 w 166"/>
              <a:gd name="T7" fmla="*/ 18 h 130"/>
              <a:gd name="T8" fmla="*/ 0 w 166"/>
              <a:gd name="T9" fmla="*/ 6 h 130"/>
              <a:gd name="T10" fmla="*/ 6 w 166"/>
              <a:gd name="T11" fmla="*/ 0 h 130"/>
              <a:gd name="T12" fmla="*/ 160 w 166"/>
              <a:gd name="T13" fmla="*/ 0 h 130"/>
              <a:gd name="T14" fmla="*/ 166 w 166"/>
              <a:gd name="T15" fmla="*/ 6 h 130"/>
              <a:gd name="T16" fmla="*/ 166 w 166"/>
              <a:gd name="T17" fmla="*/ 18 h 130"/>
              <a:gd name="T18" fmla="*/ 166 w 166"/>
              <a:gd name="T19" fmla="*/ 53 h 130"/>
              <a:gd name="T20" fmla="*/ 160 w 166"/>
              <a:gd name="T21" fmla="*/ 59 h 130"/>
              <a:gd name="T22" fmla="*/ 6 w 166"/>
              <a:gd name="T23" fmla="*/ 59 h 130"/>
              <a:gd name="T24" fmla="*/ 0 w 166"/>
              <a:gd name="T25" fmla="*/ 53 h 130"/>
              <a:gd name="T26" fmla="*/ 0 w 166"/>
              <a:gd name="T27" fmla="*/ 42 h 130"/>
              <a:gd name="T28" fmla="*/ 6 w 166"/>
              <a:gd name="T29" fmla="*/ 36 h 130"/>
              <a:gd name="T30" fmla="*/ 160 w 166"/>
              <a:gd name="T31" fmla="*/ 36 h 130"/>
              <a:gd name="T32" fmla="*/ 166 w 166"/>
              <a:gd name="T33" fmla="*/ 42 h 130"/>
              <a:gd name="T34" fmla="*/ 166 w 166"/>
              <a:gd name="T35" fmla="*/ 53 h 130"/>
              <a:gd name="T36" fmla="*/ 166 w 166"/>
              <a:gd name="T37" fmla="*/ 89 h 130"/>
              <a:gd name="T38" fmla="*/ 160 w 166"/>
              <a:gd name="T39" fmla="*/ 95 h 130"/>
              <a:gd name="T40" fmla="*/ 6 w 166"/>
              <a:gd name="T41" fmla="*/ 95 h 130"/>
              <a:gd name="T42" fmla="*/ 0 w 166"/>
              <a:gd name="T43" fmla="*/ 89 h 130"/>
              <a:gd name="T44" fmla="*/ 0 w 166"/>
              <a:gd name="T45" fmla="*/ 77 h 130"/>
              <a:gd name="T46" fmla="*/ 6 w 166"/>
              <a:gd name="T47" fmla="*/ 71 h 130"/>
              <a:gd name="T48" fmla="*/ 160 w 166"/>
              <a:gd name="T49" fmla="*/ 71 h 130"/>
              <a:gd name="T50" fmla="*/ 166 w 166"/>
              <a:gd name="T51" fmla="*/ 77 h 130"/>
              <a:gd name="T52" fmla="*/ 166 w 166"/>
              <a:gd name="T53" fmla="*/ 89 h 130"/>
              <a:gd name="T54" fmla="*/ 166 w 166"/>
              <a:gd name="T55" fmla="*/ 124 h 130"/>
              <a:gd name="T56" fmla="*/ 160 w 166"/>
              <a:gd name="T57" fmla="*/ 130 h 130"/>
              <a:gd name="T58" fmla="*/ 6 w 166"/>
              <a:gd name="T59" fmla="*/ 130 h 130"/>
              <a:gd name="T60" fmla="*/ 0 w 166"/>
              <a:gd name="T61" fmla="*/ 124 h 130"/>
              <a:gd name="T62" fmla="*/ 0 w 166"/>
              <a:gd name="T63" fmla="*/ 113 h 130"/>
              <a:gd name="T64" fmla="*/ 6 w 166"/>
              <a:gd name="T65" fmla="*/ 107 h 130"/>
              <a:gd name="T66" fmla="*/ 160 w 166"/>
              <a:gd name="T67" fmla="*/ 107 h 130"/>
              <a:gd name="T68" fmla="*/ 166 w 166"/>
              <a:gd name="T69" fmla="*/ 113 h 130"/>
              <a:gd name="T70" fmla="*/ 166 w 166"/>
              <a:gd name="T71" fmla="*/ 124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6" h="130">
                <a:moveTo>
                  <a:pt x="166" y="18"/>
                </a:moveTo>
                <a:cubicBezTo>
                  <a:pt x="166" y="21"/>
                  <a:pt x="163" y="24"/>
                  <a:pt x="160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3" y="24"/>
                  <a:pt x="0" y="21"/>
                  <a:pt x="0" y="18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163" y="0"/>
                  <a:pt x="166" y="3"/>
                  <a:pt x="166" y="6"/>
                </a:cubicBezTo>
                <a:lnTo>
                  <a:pt x="166" y="18"/>
                </a:lnTo>
                <a:close/>
                <a:moveTo>
                  <a:pt x="166" y="53"/>
                </a:moveTo>
                <a:cubicBezTo>
                  <a:pt x="166" y="57"/>
                  <a:pt x="163" y="59"/>
                  <a:pt x="160" y="59"/>
                </a:cubicBezTo>
                <a:cubicBezTo>
                  <a:pt x="6" y="59"/>
                  <a:pt x="6" y="59"/>
                  <a:pt x="6" y="59"/>
                </a:cubicBezTo>
                <a:cubicBezTo>
                  <a:pt x="3" y="59"/>
                  <a:pt x="0" y="57"/>
                  <a:pt x="0" y="53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38"/>
                  <a:pt x="3" y="36"/>
                  <a:pt x="6" y="36"/>
                </a:cubicBezTo>
                <a:cubicBezTo>
                  <a:pt x="160" y="36"/>
                  <a:pt x="160" y="36"/>
                  <a:pt x="160" y="36"/>
                </a:cubicBezTo>
                <a:cubicBezTo>
                  <a:pt x="163" y="36"/>
                  <a:pt x="166" y="38"/>
                  <a:pt x="166" y="42"/>
                </a:cubicBezTo>
                <a:lnTo>
                  <a:pt x="166" y="53"/>
                </a:lnTo>
                <a:close/>
                <a:moveTo>
                  <a:pt x="166" y="89"/>
                </a:moveTo>
                <a:cubicBezTo>
                  <a:pt x="166" y="92"/>
                  <a:pt x="163" y="95"/>
                  <a:pt x="160" y="95"/>
                </a:cubicBezTo>
                <a:cubicBezTo>
                  <a:pt x="6" y="95"/>
                  <a:pt x="6" y="95"/>
                  <a:pt x="6" y="95"/>
                </a:cubicBezTo>
                <a:cubicBezTo>
                  <a:pt x="3" y="95"/>
                  <a:pt x="0" y="92"/>
                  <a:pt x="0" y="89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74"/>
                  <a:pt x="3" y="71"/>
                  <a:pt x="6" y="71"/>
                </a:cubicBezTo>
                <a:cubicBezTo>
                  <a:pt x="160" y="71"/>
                  <a:pt x="160" y="71"/>
                  <a:pt x="160" y="71"/>
                </a:cubicBezTo>
                <a:cubicBezTo>
                  <a:pt x="163" y="71"/>
                  <a:pt x="166" y="74"/>
                  <a:pt x="166" y="77"/>
                </a:cubicBezTo>
                <a:lnTo>
                  <a:pt x="166" y="89"/>
                </a:lnTo>
                <a:close/>
                <a:moveTo>
                  <a:pt x="166" y="124"/>
                </a:moveTo>
                <a:cubicBezTo>
                  <a:pt x="166" y="128"/>
                  <a:pt x="163" y="130"/>
                  <a:pt x="160" y="130"/>
                </a:cubicBezTo>
                <a:cubicBezTo>
                  <a:pt x="6" y="130"/>
                  <a:pt x="6" y="130"/>
                  <a:pt x="6" y="130"/>
                </a:cubicBezTo>
                <a:cubicBezTo>
                  <a:pt x="3" y="130"/>
                  <a:pt x="0" y="128"/>
                  <a:pt x="0" y="124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09"/>
                  <a:pt x="3" y="107"/>
                  <a:pt x="6" y="107"/>
                </a:cubicBezTo>
                <a:cubicBezTo>
                  <a:pt x="160" y="107"/>
                  <a:pt x="160" y="107"/>
                  <a:pt x="160" y="107"/>
                </a:cubicBezTo>
                <a:cubicBezTo>
                  <a:pt x="163" y="107"/>
                  <a:pt x="166" y="109"/>
                  <a:pt x="166" y="113"/>
                </a:cubicBezTo>
                <a:lnTo>
                  <a:pt x="166" y="12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Freeform 59"/>
          <p:cNvSpPr>
            <a:spLocks noEditPoints="1"/>
          </p:cNvSpPr>
          <p:nvPr/>
        </p:nvSpPr>
        <p:spPr bwMode="auto">
          <a:xfrm>
            <a:off x="5376655" y="1808759"/>
            <a:ext cx="190451" cy="151170"/>
          </a:xfrm>
          <a:custGeom>
            <a:avLst/>
            <a:gdLst>
              <a:gd name="T0" fmla="*/ 20 w 165"/>
              <a:gd name="T1" fmla="*/ 24 h 130"/>
              <a:gd name="T2" fmla="*/ 0 w 165"/>
              <a:gd name="T3" fmla="*/ 21 h 130"/>
              <a:gd name="T4" fmla="*/ 3 w 165"/>
              <a:gd name="T5" fmla="*/ 0 h 130"/>
              <a:gd name="T6" fmla="*/ 23 w 165"/>
              <a:gd name="T7" fmla="*/ 3 h 130"/>
              <a:gd name="T8" fmla="*/ 23 w 165"/>
              <a:gd name="T9" fmla="*/ 56 h 130"/>
              <a:gd name="T10" fmla="*/ 3 w 165"/>
              <a:gd name="T11" fmla="*/ 59 h 130"/>
              <a:gd name="T12" fmla="*/ 0 w 165"/>
              <a:gd name="T13" fmla="*/ 39 h 130"/>
              <a:gd name="T14" fmla="*/ 20 w 165"/>
              <a:gd name="T15" fmla="*/ 36 h 130"/>
              <a:gd name="T16" fmla="*/ 23 w 165"/>
              <a:gd name="T17" fmla="*/ 56 h 130"/>
              <a:gd name="T18" fmla="*/ 20 w 165"/>
              <a:gd name="T19" fmla="*/ 95 h 130"/>
              <a:gd name="T20" fmla="*/ 0 w 165"/>
              <a:gd name="T21" fmla="*/ 92 h 130"/>
              <a:gd name="T22" fmla="*/ 3 w 165"/>
              <a:gd name="T23" fmla="*/ 71 h 130"/>
              <a:gd name="T24" fmla="*/ 23 w 165"/>
              <a:gd name="T25" fmla="*/ 74 h 130"/>
              <a:gd name="T26" fmla="*/ 23 w 165"/>
              <a:gd name="T27" fmla="*/ 127 h 130"/>
              <a:gd name="T28" fmla="*/ 3 w 165"/>
              <a:gd name="T29" fmla="*/ 130 h 130"/>
              <a:gd name="T30" fmla="*/ 0 w 165"/>
              <a:gd name="T31" fmla="*/ 110 h 130"/>
              <a:gd name="T32" fmla="*/ 20 w 165"/>
              <a:gd name="T33" fmla="*/ 107 h 130"/>
              <a:gd name="T34" fmla="*/ 23 w 165"/>
              <a:gd name="T35" fmla="*/ 127 h 130"/>
              <a:gd name="T36" fmla="*/ 162 w 165"/>
              <a:gd name="T37" fmla="*/ 24 h 130"/>
              <a:gd name="T38" fmla="*/ 35 w 165"/>
              <a:gd name="T39" fmla="*/ 21 h 130"/>
              <a:gd name="T40" fmla="*/ 38 w 165"/>
              <a:gd name="T41" fmla="*/ 0 h 130"/>
              <a:gd name="T42" fmla="*/ 165 w 165"/>
              <a:gd name="T43" fmla="*/ 3 h 130"/>
              <a:gd name="T44" fmla="*/ 165 w 165"/>
              <a:gd name="T45" fmla="*/ 56 h 130"/>
              <a:gd name="T46" fmla="*/ 38 w 165"/>
              <a:gd name="T47" fmla="*/ 59 h 130"/>
              <a:gd name="T48" fmla="*/ 35 w 165"/>
              <a:gd name="T49" fmla="*/ 39 h 130"/>
              <a:gd name="T50" fmla="*/ 162 w 165"/>
              <a:gd name="T51" fmla="*/ 36 h 130"/>
              <a:gd name="T52" fmla="*/ 165 w 165"/>
              <a:gd name="T53" fmla="*/ 56 h 130"/>
              <a:gd name="T54" fmla="*/ 162 w 165"/>
              <a:gd name="T55" fmla="*/ 95 h 130"/>
              <a:gd name="T56" fmla="*/ 35 w 165"/>
              <a:gd name="T57" fmla="*/ 92 h 130"/>
              <a:gd name="T58" fmla="*/ 38 w 165"/>
              <a:gd name="T59" fmla="*/ 71 h 130"/>
              <a:gd name="T60" fmla="*/ 165 w 165"/>
              <a:gd name="T61" fmla="*/ 74 h 130"/>
              <a:gd name="T62" fmla="*/ 165 w 165"/>
              <a:gd name="T63" fmla="*/ 127 h 130"/>
              <a:gd name="T64" fmla="*/ 38 w 165"/>
              <a:gd name="T65" fmla="*/ 130 h 130"/>
              <a:gd name="T66" fmla="*/ 35 w 165"/>
              <a:gd name="T67" fmla="*/ 110 h 130"/>
              <a:gd name="T68" fmla="*/ 162 w 165"/>
              <a:gd name="T69" fmla="*/ 107 h 130"/>
              <a:gd name="T70" fmla="*/ 165 w 165"/>
              <a:gd name="T71" fmla="*/ 12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5" h="130">
                <a:moveTo>
                  <a:pt x="23" y="21"/>
                </a:moveTo>
                <a:cubicBezTo>
                  <a:pt x="23" y="23"/>
                  <a:pt x="22" y="24"/>
                  <a:pt x="20" y="24"/>
                </a:cubicBezTo>
                <a:cubicBezTo>
                  <a:pt x="3" y="24"/>
                  <a:pt x="3" y="24"/>
                  <a:pt x="3" y="24"/>
                </a:cubicBezTo>
                <a:cubicBezTo>
                  <a:pt x="1" y="24"/>
                  <a:pt x="0" y="23"/>
                  <a:pt x="0" y="21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2" y="0"/>
                  <a:pt x="23" y="2"/>
                  <a:pt x="23" y="3"/>
                </a:cubicBezTo>
                <a:lnTo>
                  <a:pt x="23" y="21"/>
                </a:lnTo>
                <a:close/>
                <a:moveTo>
                  <a:pt x="23" y="56"/>
                </a:moveTo>
                <a:cubicBezTo>
                  <a:pt x="23" y="58"/>
                  <a:pt x="22" y="59"/>
                  <a:pt x="20" y="59"/>
                </a:cubicBezTo>
                <a:cubicBezTo>
                  <a:pt x="3" y="59"/>
                  <a:pt x="3" y="59"/>
                  <a:pt x="3" y="59"/>
                </a:cubicBezTo>
                <a:cubicBezTo>
                  <a:pt x="1" y="59"/>
                  <a:pt x="0" y="58"/>
                  <a:pt x="0" y="56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7"/>
                  <a:pt x="1" y="36"/>
                  <a:pt x="3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2" y="36"/>
                  <a:pt x="23" y="37"/>
                  <a:pt x="23" y="39"/>
                </a:cubicBezTo>
                <a:lnTo>
                  <a:pt x="23" y="56"/>
                </a:lnTo>
                <a:close/>
                <a:moveTo>
                  <a:pt x="23" y="92"/>
                </a:moveTo>
                <a:cubicBezTo>
                  <a:pt x="23" y="93"/>
                  <a:pt x="22" y="95"/>
                  <a:pt x="20" y="95"/>
                </a:cubicBezTo>
                <a:cubicBezTo>
                  <a:pt x="3" y="95"/>
                  <a:pt x="3" y="95"/>
                  <a:pt x="3" y="95"/>
                </a:cubicBezTo>
                <a:cubicBezTo>
                  <a:pt x="1" y="95"/>
                  <a:pt x="0" y="93"/>
                  <a:pt x="0" y="92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3"/>
                  <a:pt x="1" y="71"/>
                  <a:pt x="3" y="71"/>
                </a:cubicBezTo>
                <a:cubicBezTo>
                  <a:pt x="20" y="71"/>
                  <a:pt x="20" y="71"/>
                  <a:pt x="20" y="71"/>
                </a:cubicBezTo>
                <a:cubicBezTo>
                  <a:pt x="22" y="71"/>
                  <a:pt x="23" y="73"/>
                  <a:pt x="23" y="74"/>
                </a:cubicBezTo>
                <a:lnTo>
                  <a:pt x="23" y="92"/>
                </a:lnTo>
                <a:close/>
                <a:moveTo>
                  <a:pt x="23" y="127"/>
                </a:moveTo>
                <a:cubicBezTo>
                  <a:pt x="23" y="129"/>
                  <a:pt x="22" y="130"/>
                  <a:pt x="20" y="130"/>
                </a:cubicBezTo>
                <a:cubicBezTo>
                  <a:pt x="3" y="130"/>
                  <a:pt x="3" y="130"/>
                  <a:pt x="3" y="130"/>
                </a:cubicBezTo>
                <a:cubicBezTo>
                  <a:pt x="1" y="130"/>
                  <a:pt x="0" y="129"/>
                  <a:pt x="0" y="127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108"/>
                  <a:pt x="1" y="107"/>
                  <a:pt x="3" y="107"/>
                </a:cubicBezTo>
                <a:cubicBezTo>
                  <a:pt x="20" y="107"/>
                  <a:pt x="20" y="107"/>
                  <a:pt x="20" y="107"/>
                </a:cubicBezTo>
                <a:cubicBezTo>
                  <a:pt x="22" y="107"/>
                  <a:pt x="23" y="108"/>
                  <a:pt x="23" y="110"/>
                </a:cubicBezTo>
                <a:lnTo>
                  <a:pt x="23" y="127"/>
                </a:lnTo>
                <a:close/>
                <a:moveTo>
                  <a:pt x="165" y="21"/>
                </a:moveTo>
                <a:cubicBezTo>
                  <a:pt x="165" y="23"/>
                  <a:pt x="164" y="24"/>
                  <a:pt x="162" y="24"/>
                </a:cubicBezTo>
                <a:cubicBezTo>
                  <a:pt x="38" y="24"/>
                  <a:pt x="38" y="24"/>
                  <a:pt x="38" y="24"/>
                </a:cubicBezTo>
                <a:cubicBezTo>
                  <a:pt x="37" y="24"/>
                  <a:pt x="35" y="23"/>
                  <a:pt x="35" y="21"/>
                </a:cubicBezTo>
                <a:cubicBezTo>
                  <a:pt x="35" y="3"/>
                  <a:pt x="35" y="3"/>
                  <a:pt x="35" y="3"/>
                </a:cubicBezTo>
                <a:cubicBezTo>
                  <a:pt x="35" y="2"/>
                  <a:pt x="37" y="0"/>
                  <a:pt x="38" y="0"/>
                </a:cubicBezTo>
                <a:cubicBezTo>
                  <a:pt x="162" y="0"/>
                  <a:pt x="162" y="0"/>
                  <a:pt x="162" y="0"/>
                </a:cubicBezTo>
                <a:cubicBezTo>
                  <a:pt x="164" y="0"/>
                  <a:pt x="165" y="2"/>
                  <a:pt x="165" y="3"/>
                </a:cubicBezTo>
                <a:lnTo>
                  <a:pt x="165" y="21"/>
                </a:lnTo>
                <a:close/>
                <a:moveTo>
                  <a:pt x="165" y="56"/>
                </a:moveTo>
                <a:cubicBezTo>
                  <a:pt x="165" y="58"/>
                  <a:pt x="164" y="59"/>
                  <a:pt x="162" y="59"/>
                </a:cubicBezTo>
                <a:cubicBezTo>
                  <a:pt x="38" y="59"/>
                  <a:pt x="38" y="59"/>
                  <a:pt x="38" y="59"/>
                </a:cubicBezTo>
                <a:cubicBezTo>
                  <a:pt x="37" y="59"/>
                  <a:pt x="35" y="58"/>
                  <a:pt x="35" y="56"/>
                </a:cubicBezTo>
                <a:cubicBezTo>
                  <a:pt x="35" y="39"/>
                  <a:pt x="35" y="39"/>
                  <a:pt x="35" y="39"/>
                </a:cubicBezTo>
                <a:cubicBezTo>
                  <a:pt x="35" y="37"/>
                  <a:pt x="37" y="36"/>
                  <a:pt x="38" y="36"/>
                </a:cubicBezTo>
                <a:cubicBezTo>
                  <a:pt x="162" y="36"/>
                  <a:pt x="162" y="36"/>
                  <a:pt x="162" y="36"/>
                </a:cubicBezTo>
                <a:cubicBezTo>
                  <a:pt x="164" y="36"/>
                  <a:pt x="165" y="37"/>
                  <a:pt x="165" y="39"/>
                </a:cubicBezTo>
                <a:lnTo>
                  <a:pt x="165" y="56"/>
                </a:lnTo>
                <a:close/>
                <a:moveTo>
                  <a:pt x="165" y="92"/>
                </a:moveTo>
                <a:cubicBezTo>
                  <a:pt x="165" y="93"/>
                  <a:pt x="164" y="95"/>
                  <a:pt x="162" y="95"/>
                </a:cubicBezTo>
                <a:cubicBezTo>
                  <a:pt x="38" y="95"/>
                  <a:pt x="38" y="95"/>
                  <a:pt x="38" y="95"/>
                </a:cubicBezTo>
                <a:cubicBezTo>
                  <a:pt x="37" y="95"/>
                  <a:pt x="35" y="93"/>
                  <a:pt x="35" y="92"/>
                </a:cubicBezTo>
                <a:cubicBezTo>
                  <a:pt x="35" y="74"/>
                  <a:pt x="35" y="74"/>
                  <a:pt x="35" y="74"/>
                </a:cubicBezTo>
                <a:cubicBezTo>
                  <a:pt x="35" y="73"/>
                  <a:pt x="37" y="71"/>
                  <a:pt x="38" y="71"/>
                </a:cubicBezTo>
                <a:cubicBezTo>
                  <a:pt x="162" y="71"/>
                  <a:pt x="162" y="71"/>
                  <a:pt x="162" y="71"/>
                </a:cubicBezTo>
                <a:cubicBezTo>
                  <a:pt x="164" y="71"/>
                  <a:pt x="165" y="73"/>
                  <a:pt x="165" y="74"/>
                </a:cubicBezTo>
                <a:lnTo>
                  <a:pt x="165" y="92"/>
                </a:lnTo>
                <a:close/>
                <a:moveTo>
                  <a:pt x="165" y="127"/>
                </a:moveTo>
                <a:cubicBezTo>
                  <a:pt x="165" y="129"/>
                  <a:pt x="164" y="130"/>
                  <a:pt x="162" y="130"/>
                </a:cubicBezTo>
                <a:cubicBezTo>
                  <a:pt x="38" y="130"/>
                  <a:pt x="38" y="130"/>
                  <a:pt x="38" y="130"/>
                </a:cubicBezTo>
                <a:cubicBezTo>
                  <a:pt x="37" y="130"/>
                  <a:pt x="35" y="129"/>
                  <a:pt x="35" y="127"/>
                </a:cubicBezTo>
                <a:cubicBezTo>
                  <a:pt x="35" y="110"/>
                  <a:pt x="35" y="110"/>
                  <a:pt x="35" y="110"/>
                </a:cubicBezTo>
                <a:cubicBezTo>
                  <a:pt x="35" y="108"/>
                  <a:pt x="37" y="107"/>
                  <a:pt x="38" y="107"/>
                </a:cubicBezTo>
                <a:cubicBezTo>
                  <a:pt x="162" y="107"/>
                  <a:pt x="162" y="107"/>
                  <a:pt x="162" y="107"/>
                </a:cubicBezTo>
                <a:cubicBezTo>
                  <a:pt x="164" y="107"/>
                  <a:pt x="165" y="108"/>
                  <a:pt x="165" y="110"/>
                </a:cubicBezTo>
                <a:lnTo>
                  <a:pt x="165" y="12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Freeform 60"/>
          <p:cNvSpPr>
            <a:spLocks noEditPoints="1"/>
          </p:cNvSpPr>
          <p:nvPr/>
        </p:nvSpPr>
        <p:spPr bwMode="auto">
          <a:xfrm>
            <a:off x="5614720" y="1808759"/>
            <a:ext cx="192831" cy="151170"/>
          </a:xfrm>
          <a:custGeom>
            <a:avLst/>
            <a:gdLst>
              <a:gd name="T0" fmla="*/ 118 w 166"/>
              <a:gd name="T1" fmla="*/ 18 h 130"/>
              <a:gd name="T2" fmla="*/ 112 w 166"/>
              <a:gd name="T3" fmla="*/ 24 h 130"/>
              <a:gd name="T4" fmla="*/ 6 w 166"/>
              <a:gd name="T5" fmla="*/ 24 h 130"/>
              <a:gd name="T6" fmla="*/ 0 w 166"/>
              <a:gd name="T7" fmla="*/ 18 h 130"/>
              <a:gd name="T8" fmla="*/ 0 w 166"/>
              <a:gd name="T9" fmla="*/ 6 h 130"/>
              <a:gd name="T10" fmla="*/ 6 w 166"/>
              <a:gd name="T11" fmla="*/ 0 h 130"/>
              <a:gd name="T12" fmla="*/ 112 w 166"/>
              <a:gd name="T13" fmla="*/ 0 h 130"/>
              <a:gd name="T14" fmla="*/ 118 w 166"/>
              <a:gd name="T15" fmla="*/ 6 h 130"/>
              <a:gd name="T16" fmla="*/ 118 w 166"/>
              <a:gd name="T17" fmla="*/ 18 h 130"/>
              <a:gd name="T18" fmla="*/ 154 w 166"/>
              <a:gd name="T19" fmla="*/ 53 h 130"/>
              <a:gd name="T20" fmla="*/ 148 w 166"/>
              <a:gd name="T21" fmla="*/ 59 h 130"/>
              <a:gd name="T22" fmla="*/ 6 w 166"/>
              <a:gd name="T23" fmla="*/ 59 h 130"/>
              <a:gd name="T24" fmla="*/ 0 w 166"/>
              <a:gd name="T25" fmla="*/ 53 h 130"/>
              <a:gd name="T26" fmla="*/ 0 w 166"/>
              <a:gd name="T27" fmla="*/ 42 h 130"/>
              <a:gd name="T28" fmla="*/ 6 w 166"/>
              <a:gd name="T29" fmla="*/ 36 h 130"/>
              <a:gd name="T30" fmla="*/ 148 w 166"/>
              <a:gd name="T31" fmla="*/ 36 h 130"/>
              <a:gd name="T32" fmla="*/ 154 w 166"/>
              <a:gd name="T33" fmla="*/ 42 h 130"/>
              <a:gd name="T34" fmla="*/ 154 w 166"/>
              <a:gd name="T35" fmla="*/ 53 h 130"/>
              <a:gd name="T36" fmla="*/ 130 w 166"/>
              <a:gd name="T37" fmla="*/ 89 h 130"/>
              <a:gd name="T38" fmla="*/ 124 w 166"/>
              <a:gd name="T39" fmla="*/ 95 h 130"/>
              <a:gd name="T40" fmla="*/ 6 w 166"/>
              <a:gd name="T41" fmla="*/ 95 h 130"/>
              <a:gd name="T42" fmla="*/ 0 w 166"/>
              <a:gd name="T43" fmla="*/ 89 h 130"/>
              <a:gd name="T44" fmla="*/ 0 w 166"/>
              <a:gd name="T45" fmla="*/ 77 h 130"/>
              <a:gd name="T46" fmla="*/ 6 w 166"/>
              <a:gd name="T47" fmla="*/ 71 h 130"/>
              <a:gd name="T48" fmla="*/ 124 w 166"/>
              <a:gd name="T49" fmla="*/ 71 h 130"/>
              <a:gd name="T50" fmla="*/ 130 w 166"/>
              <a:gd name="T51" fmla="*/ 77 h 130"/>
              <a:gd name="T52" fmla="*/ 130 w 166"/>
              <a:gd name="T53" fmla="*/ 89 h 130"/>
              <a:gd name="T54" fmla="*/ 166 w 166"/>
              <a:gd name="T55" fmla="*/ 124 h 130"/>
              <a:gd name="T56" fmla="*/ 160 w 166"/>
              <a:gd name="T57" fmla="*/ 130 h 130"/>
              <a:gd name="T58" fmla="*/ 6 w 166"/>
              <a:gd name="T59" fmla="*/ 130 h 130"/>
              <a:gd name="T60" fmla="*/ 0 w 166"/>
              <a:gd name="T61" fmla="*/ 124 h 130"/>
              <a:gd name="T62" fmla="*/ 0 w 166"/>
              <a:gd name="T63" fmla="*/ 113 h 130"/>
              <a:gd name="T64" fmla="*/ 6 w 166"/>
              <a:gd name="T65" fmla="*/ 107 h 130"/>
              <a:gd name="T66" fmla="*/ 160 w 166"/>
              <a:gd name="T67" fmla="*/ 107 h 130"/>
              <a:gd name="T68" fmla="*/ 166 w 166"/>
              <a:gd name="T69" fmla="*/ 113 h 130"/>
              <a:gd name="T70" fmla="*/ 166 w 166"/>
              <a:gd name="T71" fmla="*/ 124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6" h="130">
                <a:moveTo>
                  <a:pt x="118" y="18"/>
                </a:moveTo>
                <a:cubicBezTo>
                  <a:pt x="118" y="21"/>
                  <a:pt x="116" y="24"/>
                  <a:pt x="112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3" y="24"/>
                  <a:pt x="0" y="21"/>
                  <a:pt x="0" y="18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6" y="0"/>
                  <a:pt x="118" y="3"/>
                  <a:pt x="118" y="6"/>
                </a:cubicBezTo>
                <a:lnTo>
                  <a:pt x="118" y="18"/>
                </a:lnTo>
                <a:close/>
                <a:moveTo>
                  <a:pt x="154" y="53"/>
                </a:moveTo>
                <a:cubicBezTo>
                  <a:pt x="154" y="57"/>
                  <a:pt x="151" y="59"/>
                  <a:pt x="148" y="59"/>
                </a:cubicBezTo>
                <a:cubicBezTo>
                  <a:pt x="6" y="59"/>
                  <a:pt x="6" y="59"/>
                  <a:pt x="6" y="59"/>
                </a:cubicBezTo>
                <a:cubicBezTo>
                  <a:pt x="3" y="59"/>
                  <a:pt x="0" y="57"/>
                  <a:pt x="0" y="53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38"/>
                  <a:pt x="3" y="36"/>
                  <a:pt x="6" y="36"/>
                </a:cubicBezTo>
                <a:cubicBezTo>
                  <a:pt x="148" y="36"/>
                  <a:pt x="148" y="36"/>
                  <a:pt x="148" y="36"/>
                </a:cubicBezTo>
                <a:cubicBezTo>
                  <a:pt x="151" y="36"/>
                  <a:pt x="154" y="38"/>
                  <a:pt x="154" y="42"/>
                </a:cubicBezTo>
                <a:lnTo>
                  <a:pt x="154" y="53"/>
                </a:lnTo>
                <a:close/>
                <a:moveTo>
                  <a:pt x="130" y="89"/>
                </a:moveTo>
                <a:cubicBezTo>
                  <a:pt x="130" y="92"/>
                  <a:pt x="127" y="95"/>
                  <a:pt x="124" y="95"/>
                </a:cubicBezTo>
                <a:cubicBezTo>
                  <a:pt x="6" y="95"/>
                  <a:pt x="6" y="95"/>
                  <a:pt x="6" y="95"/>
                </a:cubicBezTo>
                <a:cubicBezTo>
                  <a:pt x="3" y="95"/>
                  <a:pt x="0" y="92"/>
                  <a:pt x="0" y="89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74"/>
                  <a:pt x="3" y="71"/>
                  <a:pt x="6" y="71"/>
                </a:cubicBezTo>
                <a:cubicBezTo>
                  <a:pt x="124" y="71"/>
                  <a:pt x="124" y="71"/>
                  <a:pt x="124" y="71"/>
                </a:cubicBezTo>
                <a:cubicBezTo>
                  <a:pt x="127" y="71"/>
                  <a:pt x="130" y="74"/>
                  <a:pt x="130" y="77"/>
                </a:cubicBezTo>
                <a:lnTo>
                  <a:pt x="130" y="89"/>
                </a:lnTo>
                <a:close/>
                <a:moveTo>
                  <a:pt x="166" y="124"/>
                </a:moveTo>
                <a:cubicBezTo>
                  <a:pt x="166" y="128"/>
                  <a:pt x="163" y="130"/>
                  <a:pt x="160" y="130"/>
                </a:cubicBezTo>
                <a:cubicBezTo>
                  <a:pt x="6" y="130"/>
                  <a:pt x="6" y="130"/>
                  <a:pt x="6" y="130"/>
                </a:cubicBezTo>
                <a:cubicBezTo>
                  <a:pt x="3" y="130"/>
                  <a:pt x="0" y="128"/>
                  <a:pt x="0" y="124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09"/>
                  <a:pt x="3" y="107"/>
                  <a:pt x="6" y="107"/>
                </a:cubicBezTo>
                <a:cubicBezTo>
                  <a:pt x="160" y="107"/>
                  <a:pt x="160" y="107"/>
                  <a:pt x="160" y="107"/>
                </a:cubicBezTo>
                <a:cubicBezTo>
                  <a:pt x="163" y="107"/>
                  <a:pt x="166" y="109"/>
                  <a:pt x="166" y="113"/>
                </a:cubicBezTo>
                <a:lnTo>
                  <a:pt x="166" y="12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Freeform 61"/>
          <p:cNvSpPr>
            <a:spLocks noEditPoints="1"/>
          </p:cNvSpPr>
          <p:nvPr/>
        </p:nvSpPr>
        <p:spPr bwMode="auto">
          <a:xfrm>
            <a:off x="5898015" y="1808759"/>
            <a:ext cx="192831" cy="151170"/>
          </a:xfrm>
          <a:custGeom>
            <a:avLst/>
            <a:gdLst>
              <a:gd name="T0" fmla="*/ 166 w 166"/>
              <a:gd name="T1" fmla="*/ 124 h 130"/>
              <a:gd name="T2" fmla="*/ 160 w 166"/>
              <a:gd name="T3" fmla="*/ 130 h 130"/>
              <a:gd name="T4" fmla="*/ 6 w 166"/>
              <a:gd name="T5" fmla="*/ 130 h 130"/>
              <a:gd name="T6" fmla="*/ 0 w 166"/>
              <a:gd name="T7" fmla="*/ 124 h 130"/>
              <a:gd name="T8" fmla="*/ 0 w 166"/>
              <a:gd name="T9" fmla="*/ 113 h 130"/>
              <a:gd name="T10" fmla="*/ 6 w 166"/>
              <a:gd name="T11" fmla="*/ 107 h 130"/>
              <a:gd name="T12" fmla="*/ 160 w 166"/>
              <a:gd name="T13" fmla="*/ 107 h 130"/>
              <a:gd name="T14" fmla="*/ 166 w 166"/>
              <a:gd name="T15" fmla="*/ 113 h 130"/>
              <a:gd name="T16" fmla="*/ 166 w 166"/>
              <a:gd name="T17" fmla="*/ 124 h 130"/>
              <a:gd name="T18" fmla="*/ 166 w 166"/>
              <a:gd name="T19" fmla="*/ 53 h 130"/>
              <a:gd name="T20" fmla="*/ 160 w 166"/>
              <a:gd name="T21" fmla="*/ 59 h 130"/>
              <a:gd name="T22" fmla="*/ 18 w 166"/>
              <a:gd name="T23" fmla="*/ 59 h 130"/>
              <a:gd name="T24" fmla="*/ 12 w 166"/>
              <a:gd name="T25" fmla="*/ 53 h 130"/>
              <a:gd name="T26" fmla="*/ 12 w 166"/>
              <a:gd name="T27" fmla="*/ 42 h 130"/>
              <a:gd name="T28" fmla="*/ 18 w 166"/>
              <a:gd name="T29" fmla="*/ 36 h 130"/>
              <a:gd name="T30" fmla="*/ 160 w 166"/>
              <a:gd name="T31" fmla="*/ 36 h 130"/>
              <a:gd name="T32" fmla="*/ 166 w 166"/>
              <a:gd name="T33" fmla="*/ 42 h 130"/>
              <a:gd name="T34" fmla="*/ 166 w 166"/>
              <a:gd name="T35" fmla="*/ 53 h 130"/>
              <a:gd name="T36" fmla="*/ 166 w 166"/>
              <a:gd name="T37" fmla="*/ 89 h 130"/>
              <a:gd name="T38" fmla="*/ 160 w 166"/>
              <a:gd name="T39" fmla="*/ 95 h 130"/>
              <a:gd name="T40" fmla="*/ 41 w 166"/>
              <a:gd name="T41" fmla="*/ 95 h 130"/>
              <a:gd name="T42" fmla="*/ 36 w 166"/>
              <a:gd name="T43" fmla="*/ 89 h 130"/>
              <a:gd name="T44" fmla="*/ 36 w 166"/>
              <a:gd name="T45" fmla="*/ 77 h 130"/>
              <a:gd name="T46" fmla="*/ 41 w 166"/>
              <a:gd name="T47" fmla="*/ 71 h 130"/>
              <a:gd name="T48" fmla="*/ 160 w 166"/>
              <a:gd name="T49" fmla="*/ 71 h 130"/>
              <a:gd name="T50" fmla="*/ 166 w 166"/>
              <a:gd name="T51" fmla="*/ 77 h 130"/>
              <a:gd name="T52" fmla="*/ 166 w 166"/>
              <a:gd name="T53" fmla="*/ 89 h 130"/>
              <a:gd name="T54" fmla="*/ 166 w 166"/>
              <a:gd name="T55" fmla="*/ 18 h 130"/>
              <a:gd name="T56" fmla="*/ 160 w 166"/>
              <a:gd name="T57" fmla="*/ 24 h 130"/>
              <a:gd name="T58" fmla="*/ 53 w 166"/>
              <a:gd name="T59" fmla="*/ 24 h 130"/>
              <a:gd name="T60" fmla="*/ 47 w 166"/>
              <a:gd name="T61" fmla="*/ 18 h 130"/>
              <a:gd name="T62" fmla="*/ 47 w 166"/>
              <a:gd name="T63" fmla="*/ 6 h 130"/>
              <a:gd name="T64" fmla="*/ 53 w 166"/>
              <a:gd name="T65" fmla="*/ 0 h 130"/>
              <a:gd name="T66" fmla="*/ 160 w 166"/>
              <a:gd name="T67" fmla="*/ 0 h 130"/>
              <a:gd name="T68" fmla="*/ 166 w 166"/>
              <a:gd name="T69" fmla="*/ 6 h 130"/>
              <a:gd name="T70" fmla="*/ 166 w 166"/>
              <a:gd name="T71" fmla="*/ 18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6" h="130">
                <a:moveTo>
                  <a:pt x="166" y="124"/>
                </a:moveTo>
                <a:cubicBezTo>
                  <a:pt x="166" y="128"/>
                  <a:pt x="163" y="130"/>
                  <a:pt x="160" y="130"/>
                </a:cubicBezTo>
                <a:cubicBezTo>
                  <a:pt x="6" y="130"/>
                  <a:pt x="6" y="130"/>
                  <a:pt x="6" y="130"/>
                </a:cubicBezTo>
                <a:cubicBezTo>
                  <a:pt x="3" y="130"/>
                  <a:pt x="0" y="128"/>
                  <a:pt x="0" y="124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09"/>
                  <a:pt x="3" y="107"/>
                  <a:pt x="6" y="107"/>
                </a:cubicBezTo>
                <a:cubicBezTo>
                  <a:pt x="160" y="107"/>
                  <a:pt x="160" y="107"/>
                  <a:pt x="160" y="107"/>
                </a:cubicBezTo>
                <a:cubicBezTo>
                  <a:pt x="163" y="107"/>
                  <a:pt x="166" y="109"/>
                  <a:pt x="166" y="113"/>
                </a:cubicBezTo>
                <a:lnTo>
                  <a:pt x="166" y="124"/>
                </a:lnTo>
                <a:close/>
                <a:moveTo>
                  <a:pt x="166" y="53"/>
                </a:moveTo>
                <a:cubicBezTo>
                  <a:pt x="166" y="57"/>
                  <a:pt x="163" y="59"/>
                  <a:pt x="160" y="59"/>
                </a:cubicBezTo>
                <a:cubicBezTo>
                  <a:pt x="18" y="59"/>
                  <a:pt x="18" y="59"/>
                  <a:pt x="18" y="59"/>
                </a:cubicBezTo>
                <a:cubicBezTo>
                  <a:pt x="15" y="59"/>
                  <a:pt x="12" y="57"/>
                  <a:pt x="12" y="53"/>
                </a:cubicBezTo>
                <a:cubicBezTo>
                  <a:pt x="12" y="42"/>
                  <a:pt x="12" y="42"/>
                  <a:pt x="12" y="42"/>
                </a:cubicBezTo>
                <a:cubicBezTo>
                  <a:pt x="12" y="38"/>
                  <a:pt x="15" y="36"/>
                  <a:pt x="18" y="36"/>
                </a:cubicBezTo>
                <a:cubicBezTo>
                  <a:pt x="160" y="36"/>
                  <a:pt x="160" y="36"/>
                  <a:pt x="160" y="36"/>
                </a:cubicBezTo>
                <a:cubicBezTo>
                  <a:pt x="163" y="36"/>
                  <a:pt x="166" y="38"/>
                  <a:pt x="166" y="42"/>
                </a:cubicBezTo>
                <a:lnTo>
                  <a:pt x="166" y="53"/>
                </a:lnTo>
                <a:close/>
                <a:moveTo>
                  <a:pt x="166" y="89"/>
                </a:moveTo>
                <a:cubicBezTo>
                  <a:pt x="166" y="92"/>
                  <a:pt x="163" y="95"/>
                  <a:pt x="160" y="95"/>
                </a:cubicBezTo>
                <a:cubicBezTo>
                  <a:pt x="41" y="95"/>
                  <a:pt x="41" y="95"/>
                  <a:pt x="41" y="95"/>
                </a:cubicBezTo>
                <a:cubicBezTo>
                  <a:pt x="38" y="95"/>
                  <a:pt x="36" y="92"/>
                  <a:pt x="36" y="89"/>
                </a:cubicBezTo>
                <a:cubicBezTo>
                  <a:pt x="36" y="77"/>
                  <a:pt x="36" y="77"/>
                  <a:pt x="36" y="77"/>
                </a:cubicBezTo>
                <a:cubicBezTo>
                  <a:pt x="36" y="74"/>
                  <a:pt x="38" y="71"/>
                  <a:pt x="41" y="71"/>
                </a:cubicBezTo>
                <a:cubicBezTo>
                  <a:pt x="160" y="71"/>
                  <a:pt x="160" y="71"/>
                  <a:pt x="160" y="71"/>
                </a:cubicBezTo>
                <a:cubicBezTo>
                  <a:pt x="163" y="71"/>
                  <a:pt x="166" y="74"/>
                  <a:pt x="166" y="77"/>
                </a:cubicBezTo>
                <a:lnTo>
                  <a:pt x="166" y="89"/>
                </a:lnTo>
                <a:close/>
                <a:moveTo>
                  <a:pt x="166" y="18"/>
                </a:moveTo>
                <a:cubicBezTo>
                  <a:pt x="166" y="21"/>
                  <a:pt x="163" y="24"/>
                  <a:pt x="160" y="24"/>
                </a:cubicBezTo>
                <a:cubicBezTo>
                  <a:pt x="53" y="24"/>
                  <a:pt x="53" y="24"/>
                  <a:pt x="53" y="24"/>
                </a:cubicBezTo>
                <a:cubicBezTo>
                  <a:pt x="50" y="24"/>
                  <a:pt x="47" y="21"/>
                  <a:pt x="47" y="18"/>
                </a:cubicBezTo>
                <a:cubicBezTo>
                  <a:pt x="47" y="6"/>
                  <a:pt x="47" y="6"/>
                  <a:pt x="47" y="6"/>
                </a:cubicBezTo>
                <a:cubicBezTo>
                  <a:pt x="47" y="3"/>
                  <a:pt x="50" y="0"/>
                  <a:pt x="53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163" y="0"/>
                  <a:pt x="166" y="3"/>
                  <a:pt x="166" y="6"/>
                </a:cubicBezTo>
                <a:lnTo>
                  <a:pt x="166" y="1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Freeform 62"/>
          <p:cNvSpPr>
            <a:spLocks noEditPoints="1"/>
          </p:cNvSpPr>
          <p:nvPr/>
        </p:nvSpPr>
        <p:spPr bwMode="auto">
          <a:xfrm>
            <a:off x="6132507" y="1808759"/>
            <a:ext cx="192831" cy="151170"/>
          </a:xfrm>
          <a:custGeom>
            <a:avLst/>
            <a:gdLst>
              <a:gd name="T0" fmla="*/ 0 w 166"/>
              <a:gd name="T1" fmla="*/ 0 h 130"/>
              <a:gd name="T2" fmla="*/ 6 w 166"/>
              <a:gd name="T3" fmla="*/ 130 h 130"/>
              <a:gd name="T4" fmla="*/ 9 w 166"/>
              <a:gd name="T5" fmla="*/ 130 h 130"/>
              <a:gd name="T6" fmla="*/ 12 w 166"/>
              <a:gd name="T7" fmla="*/ 0 h 130"/>
              <a:gd name="T8" fmla="*/ 9 w 166"/>
              <a:gd name="T9" fmla="*/ 130 h 130"/>
              <a:gd name="T10" fmla="*/ 18 w 166"/>
              <a:gd name="T11" fmla="*/ 0 h 130"/>
              <a:gd name="T12" fmla="*/ 21 w 166"/>
              <a:gd name="T13" fmla="*/ 130 h 130"/>
              <a:gd name="T14" fmla="*/ 32 w 166"/>
              <a:gd name="T15" fmla="*/ 130 h 130"/>
              <a:gd name="T16" fmla="*/ 35 w 166"/>
              <a:gd name="T17" fmla="*/ 0 h 130"/>
              <a:gd name="T18" fmla="*/ 32 w 166"/>
              <a:gd name="T19" fmla="*/ 130 h 130"/>
              <a:gd name="T20" fmla="*/ 44 w 166"/>
              <a:gd name="T21" fmla="*/ 0 h 130"/>
              <a:gd name="T22" fmla="*/ 50 w 166"/>
              <a:gd name="T23" fmla="*/ 130 h 130"/>
              <a:gd name="T24" fmla="*/ 59 w 166"/>
              <a:gd name="T25" fmla="*/ 130 h 130"/>
              <a:gd name="T26" fmla="*/ 61 w 166"/>
              <a:gd name="T27" fmla="*/ 0 h 130"/>
              <a:gd name="T28" fmla="*/ 59 w 166"/>
              <a:gd name="T29" fmla="*/ 130 h 130"/>
              <a:gd name="T30" fmla="*/ 64 w 166"/>
              <a:gd name="T31" fmla="*/ 0 h 130"/>
              <a:gd name="T32" fmla="*/ 67 w 166"/>
              <a:gd name="T33" fmla="*/ 130 h 130"/>
              <a:gd name="T34" fmla="*/ 70 w 166"/>
              <a:gd name="T35" fmla="*/ 130 h 130"/>
              <a:gd name="T36" fmla="*/ 73 w 166"/>
              <a:gd name="T37" fmla="*/ 0 h 130"/>
              <a:gd name="T38" fmla="*/ 70 w 166"/>
              <a:gd name="T39" fmla="*/ 130 h 130"/>
              <a:gd name="T40" fmla="*/ 82 w 166"/>
              <a:gd name="T41" fmla="*/ 0 h 130"/>
              <a:gd name="T42" fmla="*/ 88 w 166"/>
              <a:gd name="T43" fmla="*/ 130 h 130"/>
              <a:gd name="T44" fmla="*/ 96 w 166"/>
              <a:gd name="T45" fmla="*/ 130 h 130"/>
              <a:gd name="T46" fmla="*/ 102 w 166"/>
              <a:gd name="T47" fmla="*/ 0 h 130"/>
              <a:gd name="T48" fmla="*/ 96 w 166"/>
              <a:gd name="T49" fmla="*/ 130 h 130"/>
              <a:gd name="T50" fmla="*/ 108 w 166"/>
              <a:gd name="T51" fmla="*/ 0 h 130"/>
              <a:gd name="T52" fmla="*/ 114 w 166"/>
              <a:gd name="T53" fmla="*/ 130 h 130"/>
              <a:gd name="T54" fmla="*/ 119 w 166"/>
              <a:gd name="T55" fmla="*/ 130 h 130"/>
              <a:gd name="T56" fmla="*/ 125 w 166"/>
              <a:gd name="T57" fmla="*/ 0 h 130"/>
              <a:gd name="T58" fmla="*/ 119 w 166"/>
              <a:gd name="T59" fmla="*/ 130 h 130"/>
              <a:gd name="T60" fmla="*/ 128 w 166"/>
              <a:gd name="T61" fmla="*/ 0 h 130"/>
              <a:gd name="T62" fmla="*/ 134 w 166"/>
              <a:gd name="T63" fmla="*/ 130 h 130"/>
              <a:gd name="T64" fmla="*/ 143 w 166"/>
              <a:gd name="T65" fmla="*/ 130 h 130"/>
              <a:gd name="T66" fmla="*/ 151 w 166"/>
              <a:gd name="T67" fmla="*/ 0 h 130"/>
              <a:gd name="T68" fmla="*/ 143 w 166"/>
              <a:gd name="T69" fmla="*/ 130 h 130"/>
              <a:gd name="T70" fmla="*/ 154 w 166"/>
              <a:gd name="T71" fmla="*/ 0 h 130"/>
              <a:gd name="T72" fmla="*/ 157 w 166"/>
              <a:gd name="T73" fmla="*/ 130 h 130"/>
              <a:gd name="T74" fmla="*/ 160 w 166"/>
              <a:gd name="T75" fmla="*/ 130 h 130"/>
              <a:gd name="T76" fmla="*/ 166 w 166"/>
              <a:gd name="T77" fmla="*/ 0 h 130"/>
              <a:gd name="T78" fmla="*/ 160 w 166"/>
              <a:gd name="T79" fmla="*/ 13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6" h="130">
                <a:moveTo>
                  <a:pt x="0" y="130"/>
                </a:moveTo>
                <a:cubicBezTo>
                  <a:pt x="0" y="87"/>
                  <a:pt x="0" y="44"/>
                  <a:pt x="0" y="0"/>
                </a:cubicBezTo>
                <a:cubicBezTo>
                  <a:pt x="2" y="0"/>
                  <a:pt x="4" y="0"/>
                  <a:pt x="6" y="0"/>
                </a:cubicBezTo>
                <a:cubicBezTo>
                  <a:pt x="6" y="43"/>
                  <a:pt x="6" y="87"/>
                  <a:pt x="6" y="130"/>
                </a:cubicBezTo>
                <a:cubicBezTo>
                  <a:pt x="4" y="130"/>
                  <a:pt x="2" y="130"/>
                  <a:pt x="0" y="130"/>
                </a:cubicBezTo>
                <a:close/>
                <a:moveTo>
                  <a:pt x="9" y="130"/>
                </a:moveTo>
                <a:cubicBezTo>
                  <a:pt x="9" y="87"/>
                  <a:pt x="9" y="44"/>
                  <a:pt x="9" y="0"/>
                </a:cubicBezTo>
                <a:cubicBezTo>
                  <a:pt x="10" y="0"/>
                  <a:pt x="11" y="0"/>
                  <a:pt x="12" y="0"/>
                </a:cubicBezTo>
                <a:cubicBezTo>
                  <a:pt x="12" y="43"/>
                  <a:pt x="12" y="87"/>
                  <a:pt x="12" y="130"/>
                </a:cubicBezTo>
                <a:cubicBezTo>
                  <a:pt x="11" y="130"/>
                  <a:pt x="10" y="130"/>
                  <a:pt x="9" y="130"/>
                </a:cubicBezTo>
                <a:close/>
                <a:moveTo>
                  <a:pt x="18" y="130"/>
                </a:moveTo>
                <a:cubicBezTo>
                  <a:pt x="18" y="87"/>
                  <a:pt x="18" y="44"/>
                  <a:pt x="18" y="0"/>
                </a:cubicBezTo>
                <a:cubicBezTo>
                  <a:pt x="19" y="0"/>
                  <a:pt x="20" y="0"/>
                  <a:pt x="21" y="0"/>
                </a:cubicBezTo>
                <a:cubicBezTo>
                  <a:pt x="21" y="43"/>
                  <a:pt x="21" y="87"/>
                  <a:pt x="21" y="130"/>
                </a:cubicBezTo>
                <a:cubicBezTo>
                  <a:pt x="20" y="130"/>
                  <a:pt x="19" y="130"/>
                  <a:pt x="18" y="130"/>
                </a:cubicBezTo>
                <a:close/>
                <a:moveTo>
                  <a:pt x="32" y="130"/>
                </a:moveTo>
                <a:cubicBezTo>
                  <a:pt x="32" y="87"/>
                  <a:pt x="32" y="44"/>
                  <a:pt x="32" y="0"/>
                </a:cubicBezTo>
                <a:cubicBezTo>
                  <a:pt x="33" y="0"/>
                  <a:pt x="34" y="0"/>
                  <a:pt x="35" y="0"/>
                </a:cubicBezTo>
                <a:cubicBezTo>
                  <a:pt x="35" y="43"/>
                  <a:pt x="35" y="87"/>
                  <a:pt x="35" y="130"/>
                </a:cubicBezTo>
                <a:cubicBezTo>
                  <a:pt x="34" y="130"/>
                  <a:pt x="33" y="130"/>
                  <a:pt x="32" y="130"/>
                </a:cubicBezTo>
                <a:close/>
                <a:moveTo>
                  <a:pt x="44" y="130"/>
                </a:moveTo>
                <a:cubicBezTo>
                  <a:pt x="44" y="87"/>
                  <a:pt x="44" y="44"/>
                  <a:pt x="44" y="0"/>
                </a:cubicBezTo>
                <a:cubicBezTo>
                  <a:pt x="46" y="0"/>
                  <a:pt x="48" y="0"/>
                  <a:pt x="50" y="0"/>
                </a:cubicBezTo>
                <a:cubicBezTo>
                  <a:pt x="50" y="43"/>
                  <a:pt x="50" y="87"/>
                  <a:pt x="50" y="130"/>
                </a:cubicBezTo>
                <a:cubicBezTo>
                  <a:pt x="48" y="130"/>
                  <a:pt x="46" y="130"/>
                  <a:pt x="44" y="130"/>
                </a:cubicBezTo>
                <a:close/>
                <a:moveTo>
                  <a:pt x="59" y="130"/>
                </a:moveTo>
                <a:cubicBezTo>
                  <a:pt x="59" y="87"/>
                  <a:pt x="59" y="44"/>
                  <a:pt x="59" y="0"/>
                </a:cubicBezTo>
                <a:cubicBezTo>
                  <a:pt x="59" y="0"/>
                  <a:pt x="60" y="0"/>
                  <a:pt x="61" y="0"/>
                </a:cubicBezTo>
                <a:cubicBezTo>
                  <a:pt x="61" y="43"/>
                  <a:pt x="61" y="87"/>
                  <a:pt x="61" y="130"/>
                </a:cubicBezTo>
                <a:cubicBezTo>
                  <a:pt x="60" y="130"/>
                  <a:pt x="60" y="130"/>
                  <a:pt x="59" y="130"/>
                </a:cubicBezTo>
                <a:close/>
                <a:moveTo>
                  <a:pt x="64" y="130"/>
                </a:moveTo>
                <a:cubicBezTo>
                  <a:pt x="64" y="87"/>
                  <a:pt x="64" y="44"/>
                  <a:pt x="64" y="0"/>
                </a:cubicBezTo>
                <a:cubicBezTo>
                  <a:pt x="65" y="0"/>
                  <a:pt x="66" y="0"/>
                  <a:pt x="67" y="0"/>
                </a:cubicBezTo>
                <a:cubicBezTo>
                  <a:pt x="67" y="43"/>
                  <a:pt x="67" y="87"/>
                  <a:pt x="67" y="130"/>
                </a:cubicBezTo>
                <a:cubicBezTo>
                  <a:pt x="66" y="130"/>
                  <a:pt x="65" y="130"/>
                  <a:pt x="64" y="130"/>
                </a:cubicBezTo>
                <a:close/>
                <a:moveTo>
                  <a:pt x="70" y="130"/>
                </a:moveTo>
                <a:cubicBezTo>
                  <a:pt x="70" y="87"/>
                  <a:pt x="70" y="44"/>
                  <a:pt x="70" y="0"/>
                </a:cubicBezTo>
                <a:cubicBezTo>
                  <a:pt x="71" y="0"/>
                  <a:pt x="72" y="0"/>
                  <a:pt x="73" y="0"/>
                </a:cubicBezTo>
                <a:cubicBezTo>
                  <a:pt x="73" y="43"/>
                  <a:pt x="73" y="87"/>
                  <a:pt x="73" y="130"/>
                </a:cubicBezTo>
                <a:cubicBezTo>
                  <a:pt x="72" y="130"/>
                  <a:pt x="71" y="130"/>
                  <a:pt x="70" y="130"/>
                </a:cubicBezTo>
                <a:close/>
                <a:moveTo>
                  <a:pt x="82" y="130"/>
                </a:moveTo>
                <a:cubicBezTo>
                  <a:pt x="82" y="87"/>
                  <a:pt x="82" y="44"/>
                  <a:pt x="82" y="0"/>
                </a:cubicBezTo>
                <a:cubicBezTo>
                  <a:pt x="84" y="0"/>
                  <a:pt x="86" y="0"/>
                  <a:pt x="88" y="0"/>
                </a:cubicBezTo>
                <a:cubicBezTo>
                  <a:pt x="88" y="43"/>
                  <a:pt x="88" y="87"/>
                  <a:pt x="88" y="130"/>
                </a:cubicBezTo>
                <a:cubicBezTo>
                  <a:pt x="86" y="130"/>
                  <a:pt x="84" y="130"/>
                  <a:pt x="82" y="130"/>
                </a:cubicBezTo>
                <a:close/>
                <a:moveTo>
                  <a:pt x="96" y="130"/>
                </a:moveTo>
                <a:cubicBezTo>
                  <a:pt x="96" y="87"/>
                  <a:pt x="96" y="44"/>
                  <a:pt x="96" y="0"/>
                </a:cubicBezTo>
                <a:cubicBezTo>
                  <a:pt x="98" y="0"/>
                  <a:pt x="100" y="0"/>
                  <a:pt x="102" y="0"/>
                </a:cubicBezTo>
                <a:cubicBezTo>
                  <a:pt x="102" y="43"/>
                  <a:pt x="102" y="87"/>
                  <a:pt x="102" y="130"/>
                </a:cubicBezTo>
                <a:cubicBezTo>
                  <a:pt x="100" y="130"/>
                  <a:pt x="98" y="130"/>
                  <a:pt x="96" y="130"/>
                </a:cubicBezTo>
                <a:close/>
                <a:moveTo>
                  <a:pt x="108" y="130"/>
                </a:moveTo>
                <a:cubicBezTo>
                  <a:pt x="108" y="87"/>
                  <a:pt x="108" y="44"/>
                  <a:pt x="108" y="0"/>
                </a:cubicBezTo>
                <a:cubicBezTo>
                  <a:pt x="110" y="0"/>
                  <a:pt x="112" y="0"/>
                  <a:pt x="114" y="0"/>
                </a:cubicBezTo>
                <a:cubicBezTo>
                  <a:pt x="114" y="43"/>
                  <a:pt x="114" y="87"/>
                  <a:pt x="114" y="130"/>
                </a:cubicBezTo>
                <a:cubicBezTo>
                  <a:pt x="112" y="130"/>
                  <a:pt x="110" y="130"/>
                  <a:pt x="108" y="130"/>
                </a:cubicBezTo>
                <a:close/>
                <a:moveTo>
                  <a:pt x="119" y="130"/>
                </a:moveTo>
                <a:cubicBezTo>
                  <a:pt x="119" y="87"/>
                  <a:pt x="119" y="44"/>
                  <a:pt x="119" y="0"/>
                </a:cubicBezTo>
                <a:cubicBezTo>
                  <a:pt x="121" y="0"/>
                  <a:pt x="123" y="0"/>
                  <a:pt x="125" y="0"/>
                </a:cubicBezTo>
                <a:cubicBezTo>
                  <a:pt x="125" y="43"/>
                  <a:pt x="125" y="87"/>
                  <a:pt x="125" y="130"/>
                </a:cubicBezTo>
                <a:cubicBezTo>
                  <a:pt x="123" y="130"/>
                  <a:pt x="122" y="130"/>
                  <a:pt x="119" y="130"/>
                </a:cubicBezTo>
                <a:close/>
                <a:moveTo>
                  <a:pt x="128" y="130"/>
                </a:moveTo>
                <a:cubicBezTo>
                  <a:pt x="128" y="87"/>
                  <a:pt x="128" y="44"/>
                  <a:pt x="128" y="0"/>
                </a:cubicBezTo>
                <a:cubicBezTo>
                  <a:pt x="130" y="0"/>
                  <a:pt x="132" y="0"/>
                  <a:pt x="134" y="0"/>
                </a:cubicBezTo>
                <a:cubicBezTo>
                  <a:pt x="134" y="43"/>
                  <a:pt x="134" y="87"/>
                  <a:pt x="134" y="130"/>
                </a:cubicBezTo>
                <a:cubicBezTo>
                  <a:pt x="132" y="130"/>
                  <a:pt x="130" y="130"/>
                  <a:pt x="128" y="130"/>
                </a:cubicBezTo>
                <a:close/>
                <a:moveTo>
                  <a:pt x="143" y="130"/>
                </a:moveTo>
                <a:cubicBezTo>
                  <a:pt x="143" y="87"/>
                  <a:pt x="143" y="44"/>
                  <a:pt x="143" y="0"/>
                </a:cubicBezTo>
                <a:cubicBezTo>
                  <a:pt x="146" y="0"/>
                  <a:pt x="149" y="0"/>
                  <a:pt x="151" y="0"/>
                </a:cubicBezTo>
                <a:cubicBezTo>
                  <a:pt x="151" y="43"/>
                  <a:pt x="151" y="87"/>
                  <a:pt x="151" y="130"/>
                </a:cubicBezTo>
                <a:cubicBezTo>
                  <a:pt x="149" y="130"/>
                  <a:pt x="146" y="130"/>
                  <a:pt x="143" y="130"/>
                </a:cubicBezTo>
                <a:close/>
                <a:moveTo>
                  <a:pt x="154" y="130"/>
                </a:moveTo>
                <a:cubicBezTo>
                  <a:pt x="154" y="87"/>
                  <a:pt x="154" y="44"/>
                  <a:pt x="154" y="0"/>
                </a:cubicBezTo>
                <a:cubicBezTo>
                  <a:pt x="155" y="0"/>
                  <a:pt x="156" y="0"/>
                  <a:pt x="157" y="0"/>
                </a:cubicBezTo>
                <a:cubicBezTo>
                  <a:pt x="157" y="43"/>
                  <a:pt x="157" y="87"/>
                  <a:pt x="157" y="130"/>
                </a:cubicBezTo>
                <a:cubicBezTo>
                  <a:pt x="156" y="130"/>
                  <a:pt x="155" y="130"/>
                  <a:pt x="154" y="130"/>
                </a:cubicBezTo>
                <a:close/>
                <a:moveTo>
                  <a:pt x="160" y="130"/>
                </a:moveTo>
                <a:cubicBezTo>
                  <a:pt x="160" y="87"/>
                  <a:pt x="160" y="44"/>
                  <a:pt x="160" y="0"/>
                </a:cubicBezTo>
                <a:cubicBezTo>
                  <a:pt x="162" y="0"/>
                  <a:pt x="164" y="0"/>
                  <a:pt x="166" y="0"/>
                </a:cubicBezTo>
                <a:cubicBezTo>
                  <a:pt x="166" y="44"/>
                  <a:pt x="166" y="87"/>
                  <a:pt x="166" y="130"/>
                </a:cubicBezTo>
                <a:cubicBezTo>
                  <a:pt x="164" y="130"/>
                  <a:pt x="162" y="130"/>
                  <a:pt x="160" y="13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Freeform 63"/>
          <p:cNvSpPr>
            <a:spLocks noEditPoints="1"/>
          </p:cNvSpPr>
          <p:nvPr/>
        </p:nvSpPr>
        <p:spPr bwMode="auto">
          <a:xfrm>
            <a:off x="6368189" y="1821852"/>
            <a:ext cx="164264" cy="138077"/>
          </a:xfrm>
          <a:custGeom>
            <a:avLst/>
            <a:gdLst>
              <a:gd name="T0" fmla="*/ 142 w 142"/>
              <a:gd name="T1" fmla="*/ 18 h 118"/>
              <a:gd name="T2" fmla="*/ 136 w 142"/>
              <a:gd name="T3" fmla="*/ 24 h 118"/>
              <a:gd name="T4" fmla="*/ 6 w 142"/>
              <a:gd name="T5" fmla="*/ 24 h 118"/>
              <a:gd name="T6" fmla="*/ 0 w 142"/>
              <a:gd name="T7" fmla="*/ 18 h 118"/>
              <a:gd name="T8" fmla="*/ 0 w 142"/>
              <a:gd name="T9" fmla="*/ 6 h 118"/>
              <a:gd name="T10" fmla="*/ 6 w 142"/>
              <a:gd name="T11" fmla="*/ 0 h 118"/>
              <a:gd name="T12" fmla="*/ 136 w 142"/>
              <a:gd name="T13" fmla="*/ 0 h 118"/>
              <a:gd name="T14" fmla="*/ 142 w 142"/>
              <a:gd name="T15" fmla="*/ 6 h 118"/>
              <a:gd name="T16" fmla="*/ 142 w 142"/>
              <a:gd name="T17" fmla="*/ 18 h 118"/>
              <a:gd name="T18" fmla="*/ 142 w 142"/>
              <a:gd name="T19" fmla="*/ 65 h 118"/>
              <a:gd name="T20" fmla="*/ 136 w 142"/>
              <a:gd name="T21" fmla="*/ 71 h 118"/>
              <a:gd name="T22" fmla="*/ 6 w 142"/>
              <a:gd name="T23" fmla="*/ 71 h 118"/>
              <a:gd name="T24" fmla="*/ 0 w 142"/>
              <a:gd name="T25" fmla="*/ 65 h 118"/>
              <a:gd name="T26" fmla="*/ 0 w 142"/>
              <a:gd name="T27" fmla="*/ 53 h 118"/>
              <a:gd name="T28" fmla="*/ 6 w 142"/>
              <a:gd name="T29" fmla="*/ 47 h 118"/>
              <a:gd name="T30" fmla="*/ 136 w 142"/>
              <a:gd name="T31" fmla="*/ 47 h 118"/>
              <a:gd name="T32" fmla="*/ 142 w 142"/>
              <a:gd name="T33" fmla="*/ 53 h 118"/>
              <a:gd name="T34" fmla="*/ 142 w 142"/>
              <a:gd name="T35" fmla="*/ 65 h 118"/>
              <a:gd name="T36" fmla="*/ 142 w 142"/>
              <a:gd name="T37" fmla="*/ 112 h 118"/>
              <a:gd name="T38" fmla="*/ 136 w 142"/>
              <a:gd name="T39" fmla="*/ 118 h 118"/>
              <a:gd name="T40" fmla="*/ 6 w 142"/>
              <a:gd name="T41" fmla="*/ 118 h 118"/>
              <a:gd name="T42" fmla="*/ 0 w 142"/>
              <a:gd name="T43" fmla="*/ 112 h 118"/>
              <a:gd name="T44" fmla="*/ 0 w 142"/>
              <a:gd name="T45" fmla="*/ 101 h 118"/>
              <a:gd name="T46" fmla="*/ 6 w 142"/>
              <a:gd name="T47" fmla="*/ 95 h 118"/>
              <a:gd name="T48" fmla="*/ 136 w 142"/>
              <a:gd name="T49" fmla="*/ 95 h 118"/>
              <a:gd name="T50" fmla="*/ 142 w 142"/>
              <a:gd name="T51" fmla="*/ 101 h 118"/>
              <a:gd name="T52" fmla="*/ 142 w 142"/>
              <a:gd name="T53" fmla="*/ 112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2" h="118">
                <a:moveTo>
                  <a:pt x="142" y="18"/>
                </a:moveTo>
                <a:cubicBezTo>
                  <a:pt x="142" y="21"/>
                  <a:pt x="139" y="24"/>
                  <a:pt x="13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2" y="24"/>
                  <a:pt x="0" y="21"/>
                  <a:pt x="0" y="18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6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139" y="0"/>
                  <a:pt x="142" y="3"/>
                  <a:pt x="142" y="6"/>
                </a:cubicBezTo>
                <a:lnTo>
                  <a:pt x="142" y="18"/>
                </a:lnTo>
                <a:close/>
                <a:moveTo>
                  <a:pt x="142" y="65"/>
                </a:moveTo>
                <a:cubicBezTo>
                  <a:pt x="142" y="68"/>
                  <a:pt x="139" y="71"/>
                  <a:pt x="136" y="71"/>
                </a:cubicBezTo>
                <a:cubicBezTo>
                  <a:pt x="6" y="71"/>
                  <a:pt x="6" y="71"/>
                  <a:pt x="6" y="71"/>
                </a:cubicBezTo>
                <a:cubicBezTo>
                  <a:pt x="2" y="71"/>
                  <a:pt x="0" y="68"/>
                  <a:pt x="0" y="65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50"/>
                  <a:pt x="2" y="47"/>
                  <a:pt x="6" y="47"/>
                </a:cubicBezTo>
                <a:cubicBezTo>
                  <a:pt x="136" y="47"/>
                  <a:pt x="136" y="47"/>
                  <a:pt x="136" y="47"/>
                </a:cubicBezTo>
                <a:cubicBezTo>
                  <a:pt x="139" y="47"/>
                  <a:pt x="142" y="50"/>
                  <a:pt x="142" y="53"/>
                </a:cubicBezTo>
                <a:lnTo>
                  <a:pt x="142" y="65"/>
                </a:lnTo>
                <a:close/>
                <a:moveTo>
                  <a:pt x="142" y="112"/>
                </a:moveTo>
                <a:cubicBezTo>
                  <a:pt x="142" y="116"/>
                  <a:pt x="139" y="118"/>
                  <a:pt x="136" y="118"/>
                </a:cubicBezTo>
                <a:cubicBezTo>
                  <a:pt x="6" y="118"/>
                  <a:pt x="6" y="118"/>
                  <a:pt x="6" y="118"/>
                </a:cubicBezTo>
                <a:cubicBezTo>
                  <a:pt x="2" y="118"/>
                  <a:pt x="0" y="116"/>
                  <a:pt x="0" y="112"/>
                </a:cubicBezTo>
                <a:cubicBezTo>
                  <a:pt x="0" y="101"/>
                  <a:pt x="0" y="101"/>
                  <a:pt x="0" y="101"/>
                </a:cubicBezTo>
                <a:cubicBezTo>
                  <a:pt x="0" y="97"/>
                  <a:pt x="2" y="95"/>
                  <a:pt x="6" y="95"/>
                </a:cubicBezTo>
                <a:cubicBezTo>
                  <a:pt x="136" y="95"/>
                  <a:pt x="136" y="95"/>
                  <a:pt x="136" y="95"/>
                </a:cubicBezTo>
                <a:cubicBezTo>
                  <a:pt x="139" y="95"/>
                  <a:pt x="142" y="97"/>
                  <a:pt x="142" y="101"/>
                </a:cubicBezTo>
                <a:lnTo>
                  <a:pt x="142" y="11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Freeform 64"/>
          <p:cNvSpPr>
            <a:spLocks noEditPoints="1"/>
          </p:cNvSpPr>
          <p:nvPr/>
        </p:nvSpPr>
        <p:spPr bwMode="auto">
          <a:xfrm>
            <a:off x="6622917" y="1808759"/>
            <a:ext cx="191641" cy="151170"/>
          </a:xfrm>
          <a:custGeom>
            <a:avLst/>
            <a:gdLst>
              <a:gd name="T0" fmla="*/ 38 w 165"/>
              <a:gd name="T1" fmla="*/ 36 h 130"/>
              <a:gd name="T2" fmla="*/ 0 w 165"/>
              <a:gd name="T3" fmla="*/ 27 h 130"/>
              <a:gd name="T4" fmla="*/ 9 w 165"/>
              <a:gd name="T5" fmla="*/ 0 h 130"/>
              <a:gd name="T6" fmla="*/ 47 w 165"/>
              <a:gd name="T7" fmla="*/ 9 h 130"/>
              <a:gd name="T8" fmla="*/ 47 w 165"/>
              <a:gd name="T9" fmla="*/ 74 h 130"/>
              <a:gd name="T10" fmla="*/ 9 w 165"/>
              <a:gd name="T11" fmla="*/ 83 h 130"/>
              <a:gd name="T12" fmla="*/ 0 w 165"/>
              <a:gd name="T13" fmla="*/ 56 h 130"/>
              <a:gd name="T14" fmla="*/ 38 w 165"/>
              <a:gd name="T15" fmla="*/ 48 h 130"/>
              <a:gd name="T16" fmla="*/ 47 w 165"/>
              <a:gd name="T17" fmla="*/ 74 h 130"/>
              <a:gd name="T18" fmla="*/ 38 w 165"/>
              <a:gd name="T19" fmla="*/ 130 h 130"/>
              <a:gd name="T20" fmla="*/ 0 w 165"/>
              <a:gd name="T21" fmla="*/ 121 h 130"/>
              <a:gd name="T22" fmla="*/ 9 w 165"/>
              <a:gd name="T23" fmla="*/ 95 h 130"/>
              <a:gd name="T24" fmla="*/ 47 w 165"/>
              <a:gd name="T25" fmla="*/ 104 h 130"/>
              <a:gd name="T26" fmla="*/ 106 w 165"/>
              <a:gd name="T27" fmla="*/ 27 h 130"/>
              <a:gd name="T28" fmla="*/ 68 w 165"/>
              <a:gd name="T29" fmla="*/ 36 h 130"/>
              <a:gd name="T30" fmla="*/ 59 w 165"/>
              <a:gd name="T31" fmla="*/ 9 h 130"/>
              <a:gd name="T32" fmla="*/ 97 w 165"/>
              <a:gd name="T33" fmla="*/ 0 h 130"/>
              <a:gd name="T34" fmla="*/ 106 w 165"/>
              <a:gd name="T35" fmla="*/ 27 h 130"/>
              <a:gd name="T36" fmla="*/ 97 w 165"/>
              <a:gd name="T37" fmla="*/ 83 h 130"/>
              <a:gd name="T38" fmla="*/ 59 w 165"/>
              <a:gd name="T39" fmla="*/ 74 h 130"/>
              <a:gd name="T40" fmla="*/ 68 w 165"/>
              <a:gd name="T41" fmla="*/ 48 h 130"/>
              <a:gd name="T42" fmla="*/ 106 w 165"/>
              <a:gd name="T43" fmla="*/ 56 h 130"/>
              <a:gd name="T44" fmla="*/ 106 w 165"/>
              <a:gd name="T45" fmla="*/ 121 h 130"/>
              <a:gd name="T46" fmla="*/ 68 w 165"/>
              <a:gd name="T47" fmla="*/ 130 h 130"/>
              <a:gd name="T48" fmla="*/ 59 w 165"/>
              <a:gd name="T49" fmla="*/ 104 h 130"/>
              <a:gd name="T50" fmla="*/ 97 w 165"/>
              <a:gd name="T51" fmla="*/ 95 h 130"/>
              <a:gd name="T52" fmla="*/ 106 w 165"/>
              <a:gd name="T53" fmla="*/ 121 h 130"/>
              <a:gd name="T54" fmla="*/ 157 w 165"/>
              <a:gd name="T55" fmla="*/ 36 h 130"/>
              <a:gd name="T56" fmla="*/ 118 w 165"/>
              <a:gd name="T57" fmla="*/ 27 h 130"/>
              <a:gd name="T58" fmla="*/ 127 w 165"/>
              <a:gd name="T59" fmla="*/ 0 h 130"/>
              <a:gd name="T60" fmla="*/ 165 w 165"/>
              <a:gd name="T61" fmla="*/ 9 h 130"/>
              <a:gd name="T62" fmla="*/ 165 w 165"/>
              <a:gd name="T63" fmla="*/ 74 h 130"/>
              <a:gd name="T64" fmla="*/ 127 w 165"/>
              <a:gd name="T65" fmla="*/ 83 h 130"/>
              <a:gd name="T66" fmla="*/ 118 w 165"/>
              <a:gd name="T67" fmla="*/ 56 h 130"/>
              <a:gd name="T68" fmla="*/ 157 w 165"/>
              <a:gd name="T69" fmla="*/ 48 h 130"/>
              <a:gd name="T70" fmla="*/ 165 w 165"/>
              <a:gd name="T71" fmla="*/ 74 h 130"/>
              <a:gd name="T72" fmla="*/ 157 w 165"/>
              <a:gd name="T73" fmla="*/ 130 h 130"/>
              <a:gd name="T74" fmla="*/ 118 w 165"/>
              <a:gd name="T75" fmla="*/ 121 h 130"/>
              <a:gd name="T76" fmla="*/ 127 w 165"/>
              <a:gd name="T77" fmla="*/ 95 h 130"/>
              <a:gd name="T78" fmla="*/ 165 w 165"/>
              <a:gd name="T79" fmla="*/ 104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5" h="130">
                <a:moveTo>
                  <a:pt x="47" y="27"/>
                </a:moveTo>
                <a:cubicBezTo>
                  <a:pt x="47" y="32"/>
                  <a:pt x="43" y="36"/>
                  <a:pt x="38" y="36"/>
                </a:cubicBezTo>
                <a:cubicBezTo>
                  <a:pt x="9" y="36"/>
                  <a:pt x="9" y="36"/>
                  <a:pt x="9" y="36"/>
                </a:cubicBezTo>
                <a:cubicBezTo>
                  <a:pt x="4" y="36"/>
                  <a:pt x="0" y="32"/>
                  <a:pt x="0" y="27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43" y="0"/>
                  <a:pt x="47" y="4"/>
                  <a:pt x="47" y="9"/>
                </a:cubicBezTo>
                <a:lnTo>
                  <a:pt x="47" y="27"/>
                </a:lnTo>
                <a:close/>
                <a:moveTo>
                  <a:pt x="47" y="74"/>
                </a:moveTo>
                <a:cubicBezTo>
                  <a:pt x="47" y="79"/>
                  <a:pt x="43" y="83"/>
                  <a:pt x="38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4" y="83"/>
                  <a:pt x="0" y="79"/>
                  <a:pt x="0" y="74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2"/>
                  <a:pt x="4" y="48"/>
                  <a:pt x="9" y="48"/>
                </a:cubicBezTo>
                <a:cubicBezTo>
                  <a:pt x="38" y="48"/>
                  <a:pt x="38" y="48"/>
                  <a:pt x="38" y="48"/>
                </a:cubicBezTo>
                <a:cubicBezTo>
                  <a:pt x="43" y="48"/>
                  <a:pt x="47" y="52"/>
                  <a:pt x="47" y="56"/>
                </a:cubicBezTo>
                <a:lnTo>
                  <a:pt x="47" y="74"/>
                </a:lnTo>
                <a:close/>
                <a:moveTo>
                  <a:pt x="47" y="121"/>
                </a:moveTo>
                <a:cubicBezTo>
                  <a:pt x="47" y="126"/>
                  <a:pt x="43" y="130"/>
                  <a:pt x="38" y="130"/>
                </a:cubicBezTo>
                <a:cubicBezTo>
                  <a:pt x="9" y="130"/>
                  <a:pt x="9" y="130"/>
                  <a:pt x="9" y="130"/>
                </a:cubicBezTo>
                <a:cubicBezTo>
                  <a:pt x="4" y="130"/>
                  <a:pt x="0" y="126"/>
                  <a:pt x="0" y="121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99"/>
                  <a:pt x="4" y="95"/>
                  <a:pt x="9" y="95"/>
                </a:cubicBezTo>
                <a:cubicBezTo>
                  <a:pt x="38" y="95"/>
                  <a:pt x="38" y="95"/>
                  <a:pt x="38" y="95"/>
                </a:cubicBezTo>
                <a:cubicBezTo>
                  <a:pt x="43" y="95"/>
                  <a:pt x="47" y="99"/>
                  <a:pt x="47" y="104"/>
                </a:cubicBezTo>
                <a:lnTo>
                  <a:pt x="47" y="121"/>
                </a:lnTo>
                <a:close/>
                <a:moveTo>
                  <a:pt x="106" y="27"/>
                </a:moveTo>
                <a:cubicBezTo>
                  <a:pt x="106" y="32"/>
                  <a:pt x="102" y="36"/>
                  <a:pt x="97" y="36"/>
                </a:cubicBezTo>
                <a:cubicBezTo>
                  <a:pt x="68" y="36"/>
                  <a:pt x="68" y="36"/>
                  <a:pt x="68" y="36"/>
                </a:cubicBezTo>
                <a:cubicBezTo>
                  <a:pt x="63" y="36"/>
                  <a:pt x="59" y="32"/>
                  <a:pt x="59" y="27"/>
                </a:cubicBezTo>
                <a:cubicBezTo>
                  <a:pt x="59" y="9"/>
                  <a:pt x="59" y="9"/>
                  <a:pt x="59" y="9"/>
                </a:cubicBezTo>
                <a:cubicBezTo>
                  <a:pt x="59" y="4"/>
                  <a:pt x="63" y="0"/>
                  <a:pt x="68" y="0"/>
                </a:cubicBezTo>
                <a:cubicBezTo>
                  <a:pt x="97" y="0"/>
                  <a:pt x="97" y="0"/>
                  <a:pt x="97" y="0"/>
                </a:cubicBezTo>
                <a:cubicBezTo>
                  <a:pt x="102" y="0"/>
                  <a:pt x="106" y="4"/>
                  <a:pt x="106" y="9"/>
                </a:cubicBezTo>
                <a:lnTo>
                  <a:pt x="106" y="27"/>
                </a:lnTo>
                <a:close/>
                <a:moveTo>
                  <a:pt x="106" y="74"/>
                </a:moveTo>
                <a:cubicBezTo>
                  <a:pt x="106" y="79"/>
                  <a:pt x="102" y="83"/>
                  <a:pt x="97" y="83"/>
                </a:cubicBezTo>
                <a:cubicBezTo>
                  <a:pt x="68" y="83"/>
                  <a:pt x="68" y="83"/>
                  <a:pt x="68" y="83"/>
                </a:cubicBezTo>
                <a:cubicBezTo>
                  <a:pt x="63" y="83"/>
                  <a:pt x="59" y="79"/>
                  <a:pt x="59" y="74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2"/>
                  <a:pt x="63" y="48"/>
                  <a:pt x="68" y="48"/>
                </a:cubicBezTo>
                <a:cubicBezTo>
                  <a:pt x="97" y="48"/>
                  <a:pt x="97" y="48"/>
                  <a:pt x="97" y="48"/>
                </a:cubicBezTo>
                <a:cubicBezTo>
                  <a:pt x="102" y="48"/>
                  <a:pt x="106" y="52"/>
                  <a:pt x="106" y="56"/>
                </a:cubicBezTo>
                <a:lnTo>
                  <a:pt x="106" y="74"/>
                </a:lnTo>
                <a:close/>
                <a:moveTo>
                  <a:pt x="106" y="121"/>
                </a:moveTo>
                <a:cubicBezTo>
                  <a:pt x="106" y="126"/>
                  <a:pt x="102" y="130"/>
                  <a:pt x="97" y="130"/>
                </a:cubicBezTo>
                <a:cubicBezTo>
                  <a:pt x="68" y="130"/>
                  <a:pt x="68" y="130"/>
                  <a:pt x="68" y="130"/>
                </a:cubicBezTo>
                <a:cubicBezTo>
                  <a:pt x="63" y="130"/>
                  <a:pt x="59" y="126"/>
                  <a:pt x="59" y="121"/>
                </a:cubicBezTo>
                <a:cubicBezTo>
                  <a:pt x="59" y="104"/>
                  <a:pt x="59" y="104"/>
                  <a:pt x="59" y="104"/>
                </a:cubicBezTo>
                <a:cubicBezTo>
                  <a:pt x="59" y="99"/>
                  <a:pt x="63" y="95"/>
                  <a:pt x="68" y="95"/>
                </a:cubicBezTo>
                <a:cubicBezTo>
                  <a:pt x="97" y="95"/>
                  <a:pt x="97" y="95"/>
                  <a:pt x="97" y="95"/>
                </a:cubicBezTo>
                <a:cubicBezTo>
                  <a:pt x="102" y="95"/>
                  <a:pt x="106" y="99"/>
                  <a:pt x="106" y="104"/>
                </a:cubicBezTo>
                <a:lnTo>
                  <a:pt x="106" y="121"/>
                </a:lnTo>
                <a:close/>
                <a:moveTo>
                  <a:pt x="165" y="27"/>
                </a:moveTo>
                <a:cubicBezTo>
                  <a:pt x="165" y="32"/>
                  <a:pt x="161" y="36"/>
                  <a:pt x="157" y="36"/>
                </a:cubicBezTo>
                <a:cubicBezTo>
                  <a:pt x="127" y="36"/>
                  <a:pt x="127" y="36"/>
                  <a:pt x="127" y="36"/>
                </a:cubicBezTo>
                <a:cubicBezTo>
                  <a:pt x="122" y="36"/>
                  <a:pt x="118" y="32"/>
                  <a:pt x="118" y="27"/>
                </a:cubicBezTo>
                <a:cubicBezTo>
                  <a:pt x="118" y="9"/>
                  <a:pt x="118" y="9"/>
                  <a:pt x="118" y="9"/>
                </a:cubicBezTo>
                <a:cubicBezTo>
                  <a:pt x="118" y="4"/>
                  <a:pt x="122" y="0"/>
                  <a:pt x="127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61" y="0"/>
                  <a:pt x="165" y="4"/>
                  <a:pt x="165" y="9"/>
                </a:cubicBezTo>
                <a:lnTo>
                  <a:pt x="165" y="27"/>
                </a:lnTo>
                <a:close/>
                <a:moveTo>
                  <a:pt x="165" y="74"/>
                </a:moveTo>
                <a:cubicBezTo>
                  <a:pt x="165" y="79"/>
                  <a:pt x="161" y="83"/>
                  <a:pt x="157" y="83"/>
                </a:cubicBezTo>
                <a:cubicBezTo>
                  <a:pt x="127" y="83"/>
                  <a:pt x="127" y="83"/>
                  <a:pt x="127" y="83"/>
                </a:cubicBezTo>
                <a:cubicBezTo>
                  <a:pt x="122" y="83"/>
                  <a:pt x="118" y="79"/>
                  <a:pt x="118" y="74"/>
                </a:cubicBezTo>
                <a:cubicBezTo>
                  <a:pt x="118" y="56"/>
                  <a:pt x="118" y="56"/>
                  <a:pt x="118" y="56"/>
                </a:cubicBezTo>
                <a:cubicBezTo>
                  <a:pt x="118" y="52"/>
                  <a:pt x="122" y="48"/>
                  <a:pt x="127" y="48"/>
                </a:cubicBezTo>
                <a:cubicBezTo>
                  <a:pt x="157" y="48"/>
                  <a:pt x="157" y="48"/>
                  <a:pt x="157" y="48"/>
                </a:cubicBezTo>
                <a:cubicBezTo>
                  <a:pt x="161" y="48"/>
                  <a:pt x="165" y="52"/>
                  <a:pt x="165" y="56"/>
                </a:cubicBezTo>
                <a:lnTo>
                  <a:pt x="165" y="74"/>
                </a:lnTo>
                <a:close/>
                <a:moveTo>
                  <a:pt x="165" y="121"/>
                </a:moveTo>
                <a:cubicBezTo>
                  <a:pt x="165" y="126"/>
                  <a:pt x="161" y="130"/>
                  <a:pt x="157" y="130"/>
                </a:cubicBezTo>
                <a:cubicBezTo>
                  <a:pt x="127" y="130"/>
                  <a:pt x="127" y="130"/>
                  <a:pt x="127" y="130"/>
                </a:cubicBezTo>
                <a:cubicBezTo>
                  <a:pt x="122" y="130"/>
                  <a:pt x="118" y="126"/>
                  <a:pt x="118" y="121"/>
                </a:cubicBezTo>
                <a:cubicBezTo>
                  <a:pt x="118" y="104"/>
                  <a:pt x="118" y="104"/>
                  <a:pt x="118" y="104"/>
                </a:cubicBezTo>
                <a:cubicBezTo>
                  <a:pt x="118" y="99"/>
                  <a:pt x="122" y="95"/>
                  <a:pt x="127" y="95"/>
                </a:cubicBezTo>
                <a:cubicBezTo>
                  <a:pt x="157" y="95"/>
                  <a:pt x="157" y="95"/>
                  <a:pt x="157" y="95"/>
                </a:cubicBezTo>
                <a:cubicBezTo>
                  <a:pt x="161" y="95"/>
                  <a:pt x="165" y="99"/>
                  <a:pt x="165" y="104"/>
                </a:cubicBezTo>
                <a:lnTo>
                  <a:pt x="165" y="12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Freeform 65"/>
          <p:cNvSpPr>
            <a:spLocks noEditPoints="1"/>
          </p:cNvSpPr>
          <p:nvPr/>
        </p:nvSpPr>
        <p:spPr bwMode="auto">
          <a:xfrm>
            <a:off x="6858599" y="1808759"/>
            <a:ext cx="178547" cy="151170"/>
          </a:xfrm>
          <a:custGeom>
            <a:avLst/>
            <a:gdLst>
              <a:gd name="T0" fmla="*/ 71 w 154"/>
              <a:gd name="T1" fmla="*/ 48 h 130"/>
              <a:gd name="T2" fmla="*/ 59 w 154"/>
              <a:gd name="T3" fmla="*/ 59 h 130"/>
              <a:gd name="T4" fmla="*/ 12 w 154"/>
              <a:gd name="T5" fmla="*/ 59 h 130"/>
              <a:gd name="T6" fmla="*/ 0 w 154"/>
              <a:gd name="T7" fmla="*/ 48 h 130"/>
              <a:gd name="T8" fmla="*/ 0 w 154"/>
              <a:gd name="T9" fmla="*/ 12 h 130"/>
              <a:gd name="T10" fmla="*/ 12 w 154"/>
              <a:gd name="T11" fmla="*/ 0 h 130"/>
              <a:gd name="T12" fmla="*/ 59 w 154"/>
              <a:gd name="T13" fmla="*/ 0 h 130"/>
              <a:gd name="T14" fmla="*/ 71 w 154"/>
              <a:gd name="T15" fmla="*/ 12 h 130"/>
              <a:gd name="T16" fmla="*/ 71 w 154"/>
              <a:gd name="T17" fmla="*/ 48 h 130"/>
              <a:gd name="T18" fmla="*/ 71 w 154"/>
              <a:gd name="T19" fmla="*/ 119 h 130"/>
              <a:gd name="T20" fmla="*/ 59 w 154"/>
              <a:gd name="T21" fmla="*/ 130 h 130"/>
              <a:gd name="T22" fmla="*/ 12 w 154"/>
              <a:gd name="T23" fmla="*/ 130 h 130"/>
              <a:gd name="T24" fmla="*/ 0 w 154"/>
              <a:gd name="T25" fmla="*/ 119 h 130"/>
              <a:gd name="T26" fmla="*/ 0 w 154"/>
              <a:gd name="T27" fmla="*/ 83 h 130"/>
              <a:gd name="T28" fmla="*/ 12 w 154"/>
              <a:gd name="T29" fmla="*/ 71 h 130"/>
              <a:gd name="T30" fmla="*/ 59 w 154"/>
              <a:gd name="T31" fmla="*/ 71 h 130"/>
              <a:gd name="T32" fmla="*/ 71 w 154"/>
              <a:gd name="T33" fmla="*/ 83 h 130"/>
              <a:gd name="T34" fmla="*/ 71 w 154"/>
              <a:gd name="T35" fmla="*/ 119 h 130"/>
              <a:gd name="T36" fmla="*/ 154 w 154"/>
              <a:gd name="T37" fmla="*/ 48 h 130"/>
              <a:gd name="T38" fmla="*/ 142 w 154"/>
              <a:gd name="T39" fmla="*/ 59 h 130"/>
              <a:gd name="T40" fmla="*/ 95 w 154"/>
              <a:gd name="T41" fmla="*/ 59 h 130"/>
              <a:gd name="T42" fmla="*/ 83 w 154"/>
              <a:gd name="T43" fmla="*/ 48 h 130"/>
              <a:gd name="T44" fmla="*/ 83 w 154"/>
              <a:gd name="T45" fmla="*/ 12 h 130"/>
              <a:gd name="T46" fmla="*/ 95 w 154"/>
              <a:gd name="T47" fmla="*/ 0 h 130"/>
              <a:gd name="T48" fmla="*/ 142 w 154"/>
              <a:gd name="T49" fmla="*/ 0 h 130"/>
              <a:gd name="T50" fmla="*/ 154 w 154"/>
              <a:gd name="T51" fmla="*/ 12 h 130"/>
              <a:gd name="T52" fmla="*/ 154 w 154"/>
              <a:gd name="T53" fmla="*/ 48 h 130"/>
              <a:gd name="T54" fmla="*/ 154 w 154"/>
              <a:gd name="T55" fmla="*/ 119 h 130"/>
              <a:gd name="T56" fmla="*/ 142 w 154"/>
              <a:gd name="T57" fmla="*/ 130 h 130"/>
              <a:gd name="T58" fmla="*/ 95 w 154"/>
              <a:gd name="T59" fmla="*/ 130 h 130"/>
              <a:gd name="T60" fmla="*/ 83 w 154"/>
              <a:gd name="T61" fmla="*/ 119 h 130"/>
              <a:gd name="T62" fmla="*/ 83 w 154"/>
              <a:gd name="T63" fmla="*/ 83 h 130"/>
              <a:gd name="T64" fmla="*/ 95 w 154"/>
              <a:gd name="T65" fmla="*/ 71 h 130"/>
              <a:gd name="T66" fmla="*/ 142 w 154"/>
              <a:gd name="T67" fmla="*/ 71 h 130"/>
              <a:gd name="T68" fmla="*/ 154 w 154"/>
              <a:gd name="T69" fmla="*/ 83 h 130"/>
              <a:gd name="T70" fmla="*/ 154 w 154"/>
              <a:gd name="T71" fmla="*/ 119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4" h="130">
                <a:moveTo>
                  <a:pt x="71" y="48"/>
                </a:moveTo>
                <a:cubicBezTo>
                  <a:pt x="71" y="54"/>
                  <a:pt x="66" y="59"/>
                  <a:pt x="59" y="59"/>
                </a:cubicBezTo>
                <a:cubicBezTo>
                  <a:pt x="12" y="59"/>
                  <a:pt x="12" y="59"/>
                  <a:pt x="12" y="59"/>
                </a:cubicBezTo>
                <a:cubicBezTo>
                  <a:pt x="5" y="59"/>
                  <a:pt x="0" y="54"/>
                  <a:pt x="0" y="48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2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66" y="0"/>
                  <a:pt x="71" y="6"/>
                  <a:pt x="71" y="12"/>
                </a:cubicBezTo>
                <a:lnTo>
                  <a:pt x="71" y="48"/>
                </a:lnTo>
                <a:close/>
                <a:moveTo>
                  <a:pt x="71" y="119"/>
                </a:moveTo>
                <a:cubicBezTo>
                  <a:pt x="71" y="125"/>
                  <a:pt x="66" y="130"/>
                  <a:pt x="59" y="130"/>
                </a:cubicBezTo>
                <a:cubicBezTo>
                  <a:pt x="12" y="130"/>
                  <a:pt x="12" y="130"/>
                  <a:pt x="12" y="130"/>
                </a:cubicBezTo>
                <a:cubicBezTo>
                  <a:pt x="5" y="130"/>
                  <a:pt x="0" y="125"/>
                  <a:pt x="0" y="119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77"/>
                  <a:pt x="5" y="71"/>
                  <a:pt x="12" y="71"/>
                </a:cubicBezTo>
                <a:cubicBezTo>
                  <a:pt x="59" y="71"/>
                  <a:pt x="59" y="71"/>
                  <a:pt x="59" y="71"/>
                </a:cubicBezTo>
                <a:cubicBezTo>
                  <a:pt x="66" y="71"/>
                  <a:pt x="71" y="77"/>
                  <a:pt x="71" y="83"/>
                </a:cubicBezTo>
                <a:lnTo>
                  <a:pt x="71" y="119"/>
                </a:lnTo>
                <a:close/>
                <a:moveTo>
                  <a:pt x="154" y="48"/>
                </a:moveTo>
                <a:cubicBezTo>
                  <a:pt x="154" y="54"/>
                  <a:pt x="149" y="59"/>
                  <a:pt x="142" y="59"/>
                </a:cubicBezTo>
                <a:cubicBezTo>
                  <a:pt x="95" y="59"/>
                  <a:pt x="95" y="59"/>
                  <a:pt x="95" y="59"/>
                </a:cubicBezTo>
                <a:cubicBezTo>
                  <a:pt x="88" y="59"/>
                  <a:pt x="83" y="54"/>
                  <a:pt x="83" y="48"/>
                </a:cubicBezTo>
                <a:cubicBezTo>
                  <a:pt x="83" y="12"/>
                  <a:pt x="83" y="12"/>
                  <a:pt x="83" y="12"/>
                </a:cubicBezTo>
                <a:cubicBezTo>
                  <a:pt x="83" y="6"/>
                  <a:pt x="88" y="0"/>
                  <a:pt x="95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9" y="0"/>
                  <a:pt x="154" y="6"/>
                  <a:pt x="154" y="12"/>
                </a:cubicBezTo>
                <a:lnTo>
                  <a:pt x="154" y="48"/>
                </a:lnTo>
                <a:close/>
                <a:moveTo>
                  <a:pt x="154" y="119"/>
                </a:moveTo>
                <a:cubicBezTo>
                  <a:pt x="154" y="125"/>
                  <a:pt x="149" y="130"/>
                  <a:pt x="142" y="130"/>
                </a:cubicBezTo>
                <a:cubicBezTo>
                  <a:pt x="95" y="130"/>
                  <a:pt x="95" y="130"/>
                  <a:pt x="95" y="130"/>
                </a:cubicBezTo>
                <a:cubicBezTo>
                  <a:pt x="88" y="130"/>
                  <a:pt x="83" y="125"/>
                  <a:pt x="83" y="119"/>
                </a:cubicBezTo>
                <a:cubicBezTo>
                  <a:pt x="83" y="83"/>
                  <a:pt x="83" y="83"/>
                  <a:pt x="83" y="83"/>
                </a:cubicBezTo>
                <a:cubicBezTo>
                  <a:pt x="83" y="77"/>
                  <a:pt x="88" y="71"/>
                  <a:pt x="95" y="71"/>
                </a:cubicBezTo>
                <a:cubicBezTo>
                  <a:pt x="142" y="71"/>
                  <a:pt x="142" y="71"/>
                  <a:pt x="142" y="71"/>
                </a:cubicBezTo>
                <a:cubicBezTo>
                  <a:pt x="149" y="71"/>
                  <a:pt x="154" y="77"/>
                  <a:pt x="154" y="83"/>
                </a:cubicBezTo>
                <a:lnTo>
                  <a:pt x="154" y="11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Freeform 66"/>
          <p:cNvSpPr>
            <a:spLocks noEditPoints="1"/>
          </p:cNvSpPr>
          <p:nvPr/>
        </p:nvSpPr>
        <p:spPr bwMode="auto">
          <a:xfrm>
            <a:off x="7081186" y="1808759"/>
            <a:ext cx="190451" cy="151170"/>
          </a:xfrm>
          <a:custGeom>
            <a:avLst/>
            <a:gdLst>
              <a:gd name="T0" fmla="*/ 47 w 165"/>
              <a:gd name="T1" fmla="*/ 27 h 130"/>
              <a:gd name="T2" fmla="*/ 38 w 165"/>
              <a:gd name="T3" fmla="*/ 36 h 130"/>
              <a:gd name="T4" fmla="*/ 8 w 165"/>
              <a:gd name="T5" fmla="*/ 36 h 130"/>
              <a:gd name="T6" fmla="*/ 0 w 165"/>
              <a:gd name="T7" fmla="*/ 27 h 130"/>
              <a:gd name="T8" fmla="*/ 0 w 165"/>
              <a:gd name="T9" fmla="*/ 9 h 130"/>
              <a:gd name="T10" fmla="*/ 8 w 165"/>
              <a:gd name="T11" fmla="*/ 0 h 130"/>
              <a:gd name="T12" fmla="*/ 38 w 165"/>
              <a:gd name="T13" fmla="*/ 0 h 130"/>
              <a:gd name="T14" fmla="*/ 47 w 165"/>
              <a:gd name="T15" fmla="*/ 9 h 130"/>
              <a:gd name="T16" fmla="*/ 47 w 165"/>
              <a:gd name="T17" fmla="*/ 27 h 130"/>
              <a:gd name="T18" fmla="*/ 47 w 165"/>
              <a:gd name="T19" fmla="*/ 74 h 130"/>
              <a:gd name="T20" fmla="*/ 38 w 165"/>
              <a:gd name="T21" fmla="*/ 83 h 130"/>
              <a:gd name="T22" fmla="*/ 8 w 165"/>
              <a:gd name="T23" fmla="*/ 83 h 130"/>
              <a:gd name="T24" fmla="*/ 0 w 165"/>
              <a:gd name="T25" fmla="*/ 74 h 130"/>
              <a:gd name="T26" fmla="*/ 0 w 165"/>
              <a:gd name="T27" fmla="*/ 56 h 130"/>
              <a:gd name="T28" fmla="*/ 8 w 165"/>
              <a:gd name="T29" fmla="*/ 48 h 130"/>
              <a:gd name="T30" fmla="*/ 38 w 165"/>
              <a:gd name="T31" fmla="*/ 48 h 130"/>
              <a:gd name="T32" fmla="*/ 47 w 165"/>
              <a:gd name="T33" fmla="*/ 56 h 130"/>
              <a:gd name="T34" fmla="*/ 47 w 165"/>
              <a:gd name="T35" fmla="*/ 74 h 130"/>
              <a:gd name="T36" fmla="*/ 47 w 165"/>
              <a:gd name="T37" fmla="*/ 121 h 130"/>
              <a:gd name="T38" fmla="*/ 38 w 165"/>
              <a:gd name="T39" fmla="*/ 130 h 130"/>
              <a:gd name="T40" fmla="*/ 8 w 165"/>
              <a:gd name="T41" fmla="*/ 130 h 130"/>
              <a:gd name="T42" fmla="*/ 0 w 165"/>
              <a:gd name="T43" fmla="*/ 121 h 130"/>
              <a:gd name="T44" fmla="*/ 0 w 165"/>
              <a:gd name="T45" fmla="*/ 104 h 130"/>
              <a:gd name="T46" fmla="*/ 8 w 165"/>
              <a:gd name="T47" fmla="*/ 95 h 130"/>
              <a:gd name="T48" fmla="*/ 38 w 165"/>
              <a:gd name="T49" fmla="*/ 95 h 130"/>
              <a:gd name="T50" fmla="*/ 47 w 165"/>
              <a:gd name="T51" fmla="*/ 104 h 130"/>
              <a:gd name="T52" fmla="*/ 47 w 165"/>
              <a:gd name="T53" fmla="*/ 121 h 130"/>
              <a:gd name="T54" fmla="*/ 165 w 165"/>
              <a:gd name="T55" fmla="*/ 27 h 130"/>
              <a:gd name="T56" fmla="*/ 156 w 165"/>
              <a:gd name="T57" fmla="*/ 36 h 130"/>
              <a:gd name="T58" fmla="*/ 68 w 165"/>
              <a:gd name="T59" fmla="*/ 36 h 130"/>
              <a:gd name="T60" fmla="*/ 59 w 165"/>
              <a:gd name="T61" fmla="*/ 27 h 130"/>
              <a:gd name="T62" fmla="*/ 59 w 165"/>
              <a:gd name="T63" fmla="*/ 9 h 130"/>
              <a:gd name="T64" fmla="*/ 68 w 165"/>
              <a:gd name="T65" fmla="*/ 0 h 130"/>
              <a:gd name="T66" fmla="*/ 156 w 165"/>
              <a:gd name="T67" fmla="*/ 0 h 130"/>
              <a:gd name="T68" fmla="*/ 165 w 165"/>
              <a:gd name="T69" fmla="*/ 9 h 130"/>
              <a:gd name="T70" fmla="*/ 165 w 165"/>
              <a:gd name="T71" fmla="*/ 27 h 130"/>
              <a:gd name="T72" fmla="*/ 165 w 165"/>
              <a:gd name="T73" fmla="*/ 74 h 130"/>
              <a:gd name="T74" fmla="*/ 156 w 165"/>
              <a:gd name="T75" fmla="*/ 83 h 130"/>
              <a:gd name="T76" fmla="*/ 68 w 165"/>
              <a:gd name="T77" fmla="*/ 83 h 130"/>
              <a:gd name="T78" fmla="*/ 59 w 165"/>
              <a:gd name="T79" fmla="*/ 74 h 130"/>
              <a:gd name="T80" fmla="*/ 59 w 165"/>
              <a:gd name="T81" fmla="*/ 56 h 130"/>
              <a:gd name="T82" fmla="*/ 68 w 165"/>
              <a:gd name="T83" fmla="*/ 48 h 130"/>
              <a:gd name="T84" fmla="*/ 156 w 165"/>
              <a:gd name="T85" fmla="*/ 48 h 130"/>
              <a:gd name="T86" fmla="*/ 165 w 165"/>
              <a:gd name="T87" fmla="*/ 56 h 130"/>
              <a:gd name="T88" fmla="*/ 165 w 165"/>
              <a:gd name="T89" fmla="*/ 74 h 130"/>
              <a:gd name="T90" fmla="*/ 165 w 165"/>
              <a:gd name="T91" fmla="*/ 121 h 130"/>
              <a:gd name="T92" fmla="*/ 156 w 165"/>
              <a:gd name="T93" fmla="*/ 130 h 130"/>
              <a:gd name="T94" fmla="*/ 68 w 165"/>
              <a:gd name="T95" fmla="*/ 130 h 130"/>
              <a:gd name="T96" fmla="*/ 59 w 165"/>
              <a:gd name="T97" fmla="*/ 121 h 130"/>
              <a:gd name="T98" fmla="*/ 59 w 165"/>
              <a:gd name="T99" fmla="*/ 104 h 130"/>
              <a:gd name="T100" fmla="*/ 68 w 165"/>
              <a:gd name="T101" fmla="*/ 95 h 130"/>
              <a:gd name="T102" fmla="*/ 156 w 165"/>
              <a:gd name="T103" fmla="*/ 95 h 130"/>
              <a:gd name="T104" fmla="*/ 165 w 165"/>
              <a:gd name="T105" fmla="*/ 104 h 130"/>
              <a:gd name="T106" fmla="*/ 165 w 165"/>
              <a:gd name="T107" fmla="*/ 121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65" h="130">
                <a:moveTo>
                  <a:pt x="47" y="27"/>
                </a:moveTo>
                <a:cubicBezTo>
                  <a:pt x="47" y="32"/>
                  <a:pt x="43" y="36"/>
                  <a:pt x="3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4" y="36"/>
                  <a:pt x="0" y="32"/>
                  <a:pt x="0" y="27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8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43" y="0"/>
                  <a:pt x="47" y="4"/>
                  <a:pt x="47" y="9"/>
                </a:cubicBezTo>
                <a:lnTo>
                  <a:pt x="47" y="27"/>
                </a:lnTo>
                <a:close/>
                <a:moveTo>
                  <a:pt x="47" y="74"/>
                </a:moveTo>
                <a:cubicBezTo>
                  <a:pt x="47" y="79"/>
                  <a:pt x="43" y="83"/>
                  <a:pt x="38" y="83"/>
                </a:cubicBezTo>
                <a:cubicBezTo>
                  <a:pt x="8" y="83"/>
                  <a:pt x="8" y="83"/>
                  <a:pt x="8" y="83"/>
                </a:cubicBezTo>
                <a:cubicBezTo>
                  <a:pt x="4" y="83"/>
                  <a:pt x="0" y="79"/>
                  <a:pt x="0" y="74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2"/>
                  <a:pt x="4" y="48"/>
                  <a:pt x="8" y="48"/>
                </a:cubicBezTo>
                <a:cubicBezTo>
                  <a:pt x="38" y="48"/>
                  <a:pt x="38" y="48"/>
                  <a:pt x="38" y="48"/>
                </a:cubicBezTo>
                <a:cubicBezTo>
                  <a:pt x="43" y="48"/>
                  <a:pt x="47" y="52"/>
                  <a:pt x="47" y="56"/>
                </a:cubicBezTo>
                <a:lnTo>
                  <a:pt x="47" y="74"/>
                </a:lnTo>
                <a:close/>
                <a:moveTo>
                  <a:pt x="47" y="121"/>
                </a:moveTo>
                <a:cubicBezTo>
                  <a:pt x="47" y="126"/>
                  <a:pt x="43" y="130"/>
                  <a:pt x="38" y="130"/>
                </a:cubicBezTo>
                <a:cubicBezTo>
                  <a:pt x="8" y="130"/>
                  <a:pt x="8" y="130"/>
                  <a:pt x="8" y="130"/>
                </a:cubicBezTo>
                <a:cubicBezTo>
                  <a:pt x="4" y="130"/>
                  <a:pt x="0" y="126"/>
                  <a:pt x="0" y="121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99"/>
                  <a:pt x="4" y="95"/>
                  <a:pt x="8" y="95"/>
                </a:cubicBezTo>
                <a:cubicBezTo>
                  <a:pt x="38" y="95"/>
                  <a:pt x="38" y="95"/>
                  <a:pt x="38" y="95"/>
                </a:cubicBezTo>
                <a:cubicBezTo>
                  <a:pt x="43" y="95"/>
                  <a:pt x="47" y="99"/>
                  <a:pt x="47" y="104"/>
                </a:cubicBezTo>
                <a:lnTo>
                  <a:pt x="47" y="121"/>
                </a:lnTo>
                <a:close/>
                <a:moveTo>
                  <a:pt x="165" y="27"/>
                </a:moveTo>
                <a:cubicBezTo>
                  <a:pt x="165" y="32"/>
                  <a:pt x="161" y="36"/>
                  <a:pt x="156" y="36"/>
                </a:cubicBezTo>
                <a:cubicBezTo>
                  <a:pt x="68" y="36"/>
                  <a:pt x="68" y="36"/>
                  <a:pt x="68" y="36"/>
                </a:cubicBezTo>
                <a:cubicBezTo>
                  <a:pt x="63" y="36"/>
                  <a:pt x="59" y="32"/>
                  <a:pt x="59" y="27"/>
                </a:cubicBezTo>
                <a:cubicBezTo>
                  <a:pt x="59" y="9"/>
                  <a:pt x="59" y="9"/>
                  <a:pt x="59" y="9"/>
                </a:cubicBezTo>
                <a:cubicBezTo>
                  <a:pt x="59" y="4"/>
                  <a:pt x="63" y="0"/>
                  <a:pt x="68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61" y="0"/>
                  <a:pt x="165" y="4"/>
                  <a:pt x="165" y="9"/>
                </a:cubicBezTo>
                <a:lnTo>
                  <a:pt x="165" y="27"/>
                </a:lnTo>
                <a:close/>
                <a:moveTo>
                  <a:pt x="165" y="74"/>
                </a:moveTo>
                <a:cubicBezTo>
                  <a:pt x="165" y="79"/>
                  <a:pt x="161" y="83"/>
                  <a:pt x="156" y="83"/>
                </a:cubicBezTo>
                <a:cubicBezTo>
                  <a:pt x="68" y="83"/>
                  <a:pt x="68" y="83"/>
                  <a:pt x="68" y="83"/>
                </a:cubicBezTo>
                <a:cubicBezTo>
                  <a:pt x="63" y="83"/>
                  <a:pt x="59" y="79"/>
                  <a:pt x="59" y="74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2"/>
                  <a:pt x="63" y="48"/>
                  <a:pt x="68" y="48"/>
                </a:cubicBezTo>
                <a:cubicBezTo>
                  <a:pt x="156" y="48"/>
                  <a:pt x="156" y="48"/>
                  <a:pt x="156" y="48"/>
                </a:cubicBezTo>
                <a:cubicBezTo>
                  <a:pt x="161" y="48"/>
                  <a:pt x="165" y="52"/>
                  <a:pt x="165" y="56"/>
                </a:cubicBezTo>
                <a:lnTo>
                  <a:pt x="165" y="74"/>
                </a:lnTo>
                <a:close/>
                <a:moveTo>
                  <a:pt x="165" y="121"/>
                </a:moveTo>
                <a:cubicBezTo>
                  <a:pt x="165" y="126"/>
                  <a:pt x="161" y="130"/>
                  <a:pt x="156" y="130"/>
                </a:cubicBezTo>
                <a:cubicBezTo>
                  <a:pt x="68" y="130"/>
                  <a:pt x="68" y="130"/>
                  <a:pt x="68" y="130"/>
                </a:cubicBezTo>
                <a:cubicBezTo>
                  <a:pt x="63" y="130"/>
                  <a:pt x="59" y="126"/>
                  <a:pt x="59" y="121"/>
                </a:cubicBezTo>
                <a:cubicBezTo>
                  <a:pt x="59" y="104"/>
                  <a:pt x="59" y="104"/>
                  <a:pt x="59" y="104"/>
                </a:cubicBezTo>
                <a:cubicBezTo>
                  <a:pt x="59" y="99"/>
                  <a:pt x="63" y="95"/>
                  <a:pt x="68" y="95"/>
                </a:cubicBezTo>
                <a:cubicBezTo>
                  <a:pt x="156" y="95"/>
                  <a:pt x="156" y="95"/>
                  <a:pt x="156" y="95"/>
                </a:cubicBezTo>
                <a:cubicBezTo>
                  <a:pt x="161" y="95"/>
                  <a:pt x="165" y="99"/>
                  <a:pt x="165" y="104"/>
                </a:cubicBezTo>
                <a:lnTo>
                  <a:pt x="165" y="12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Freeform 67"/>
          <p:cNvSpPr>
            <a:spLocks noEditPoints="1"/>
          </p:cNvSpPr>
          <p:nvPr/>
        </p:nvSpPr>
        <p:spPr bwMode="auto">
          <a:xfrm>
            <a:off x="7320440" y="1808759"/>
            <a:ext cx="191641" cy="151170"/>
          </a:xfrm>
          <a:custGeom>
            <a:avLst/>
            <a:gdLst>
              <a:gd name="T0" fmla="*/ 165 w 165"/>
              <a:gd name="T1" fmla="*/ 30 h 130"/>
              <a:gd name="T2" fmla="*/ 159 w 165"/>
              <a:gd name="T3" fmla="*/ 36 h 130"/>
              <a:gd name="T4" fmla="*/ 6 w 165"/>
              <a:gd name="T5" fmla="*/ 36 h 130"/>
              <a:gd name="T6" fmla="*/ 0 w 165"/>
              <a:gd name="T7" fmla="*/ 30 h 130"/>
              <a:gd name="T8" fmla="*/ 0 w 165"/>
              <a:gd name="T9" fmla="*/ 6 h 130"/>
              <a:gd name="T10" fmla="*/ 6 w 165"/>
              <a:gd name="T11" fmla="*/ 0 h 130"/>
              <a:gd name="T12" fmla="*/ 159 w 165"/>
              <a:gd name="T13" fmla="*/ 0 h 130"/>
              <a:gd name="T14" fmla="*/ 165 w 165"/>
              <a:gd name="T15" fmla="*/ 6 h 130"/>
              <a:gd name="T16" fmla="*/ 165 w 165"/>
              <a:gd name="T17" fmla="*/ 30 h 130"/>
              <a:gd name="T18" fmla="*/ 165 w 165"/>
              <a:gd name="T19" fmla="*/ 77 h 130"/>
              <a:gd name="T20" fmla="*/ 159 w 165"/>
              <a:gd name="T21" fmla="*/ 83 h 130"/>
              <a:gd name="T22" fmla="*/ 6 w 165"/>
              <a:gd name="T23" fmla="*/ 83 h 130"/>
              <a:gd name="T24" fmla="*/ 0 w 165"/>
              <a:gd name="T25" fmla="*/ 77 h 130"/>
              <a:gd name="T26" fmla="*/ 0 w 165"/>
              <a:gd name="T27" fmla="*/ 53 h 130"/>
              <a:gd name="T28" fmla="*/ 6 w 165"/>
              <a:gd name="T29" fmla="*/ 48 h 130"/>
              <a:gd name="T30" fmla="*/ 159 w 165"/>
              <a:gd name="T31" fmla="*/ 48 h 130"/>
              <a:gd name="T32" fmla="*/ 165 w 165"/>
              <a:gd name="T33" fmla="*/ 53 h 130"/>
              <a:gd name="T34" fmla="*/ 165 w 165"/>
              <a:gd name="T35" fmla="*/ 77 h 130"/>
              <a:gd name="T36" fmla="*/ 165 w 165"/>
              <a:gd name="T37" fmla="*/ 124 h 130"/>
              <a:gd name="T38" fmla="*/ 159 w 165"/>
              <a:gd name="T39" fmla="*/ 130 h 130"/>
              <a:gd name="T40" fmla="*/ 6 w 165"/>
              <a:gd name="T41" fmla="*/ 130 h 130"/>
              <a:gd name="T42" fmla="*/ 0 w 165"/>
              <a:gd name="T43" fmla="*/ 124 h 130"/>
              <a:gd name="T44" fmla="*/ 0 w 165"/>
              <a:gd name="T45" fmla="*/ 101 h 130"/>
              <a:gd name="T46" fmla="*/ 6 w 165"/>
              <a:gd name="T47" fmla="*/ 95 h 130"/>
              <a:gd name="T48" fmla="*/ 159 w 165"/>
              <a:gd name="T49" fmla="*/ 95 h 130"/>
              <a:gd name="T50" fmla="*/ 165 w 165"/>
              <a:gd name="T51" fmla="*/ 101 h 130"/>
              <a:gd name="T52" fmla="*/ 165 w 165"/>
              <a:gd name="T53" fmla="*/ 124 h 130"/>
              <a:gd name="T54" fmla="*/ 154 w 165"/>
              <a:gd name="T55" fmla="*/ 71 h 130"/>
              <a:gd name="T56" fmla="*/ 154 w 165"/>
              <a:gd name="T57" fmla="*/ 59 h 130"/>
              <a:gd name="T58" fmla="*/ 59 w 165"/>
              <a:gd name="T59" fmla="*/ 59 h 130"/>
              <a:gd name="T60" fmla="*/ 59 w 165"/>
              <a:gd name="T61" fmla="*/ 71 h 130"/>
              <a:gd name="T62" fmla="*/ 154 w 165"/>
              <a:gd name="T63" fmla="*/ 71 h 130"/>
              <a:gd name="T64" fmla="*/ 154 w 165"/>
              <a:gd name="T65" fmla="*/ 119 h 130"/>
              <a:gd name="T66" fmla="*/ 154 w 165"/>
              <a:gd name="T67" fmla="*/ 107 h 130"/>
              <a:gd name="T68" fmla="*/ 94 w 165"/>
              <a:gd name="T69" fmla="*/ 107 h 130"/>
              <a:gd name="T70" fmla="*/ 94 w 165"/>
              <a:gd name="T71" fmla="*/ 119 h 130"/>
              <a:gd name="T72" fmla="*/ 154 w 165"/>
              <a:gd name="T73" fmla="*/ 119 h 130"/>
              <a:gd name="T74" fmla="*/ 154 w 165"/>
              <a:gd name="T75" fmla="*/ 24 h 130"/>
              <a:gd name="T76" fmla="*/ 154 w 165"/>
              <a:gd name="T77" fmla="*/ 12 h 130"/>
              <a:gd name="T78" fmla="*/ 118 w 165"/>
              <a:gd name="T79" fmla="*/ 12 h 130"/>
              <a:gd name="T80" fmla="*/ 118 w 165"/>
              <a:gd name="T81" fmla="*/ 24 h 130"/>
              <a:gd name="T82" fmla="*/ 154 w 165"/>
              <a:gd name="T83" fmla="*/ 24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5" h="130">
                <a:moveTo>
                  <a:pt x="165" y="30"/>
                </a:moveTo>
                <a:cubicBezTo>
                  <a:pt x="165" y="33"/>
                  <a:pt x="163" y="36"/>
                  <a:pt x="159" y="36"/>
                </a:cubicBezTo>
                <a:cubicBezTo>
                  <a:pt x="6" y="36"/>
                  <a:pt x="6" y="36"/>
                  <a:pt x="6" y="36"/>
                </a:cubicBezTo>
                <a:cubicBezTo>
                  <a:pt x="2" y="36"/>
                  <a:pt x="0" y="33"/>
                  <a:pt x="0" y="30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6" y="0"/>
                </a:cubicBezTo>
                <a:cubicBezTo>
                  <a:pt x="159" y="0"/>
                  <a:pt x="159" y="0"/>
                  <a:pt x="159" y="0"/>
                </a:cubicBezTo>
                <a:cubicBezTo>
                  <a:pt x="163" y="0"/>
                  <a:pt x="165" y="3"/>
                  <a:pt x="165" y="6"/>
                </a:cubicBezTo>
                <a:lnTo>
                  <a:pt x="165" y="30"/>
                </a:lnTo>
                <a:close/>
                <a:moveTo>
                  <a:pt x="165" y="77"/>
                </a:moveTo>
                <a:cubicBezTo>
                  <a:pt x="165" y="80"/>
                  <a:pt x="163" y="83"/>
                  <a:pt x="159" y="83"/>
                </a:cubicBezTo>
                <a:cubicBezTo>
                  <a:pt x="6" y="83"/>
                  <a:pt x="6" y="83"/>
                  <a:pt x="6" y="83"/>
                </a:cubicBezTo>
                <a:cubicBezTo>
                  <a:pt x="2" y="83"/>
                  <a:pt x="0" y="80"/>
                  <a:pt x="0" y="77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50"/>
                  <a:pt x="2" y="48"/>
                  <a:pt x="6" y="48"/>
                </a:cubicBezTo>
                <a:cubicBezTo>
                  <a:pt x="159" y="48"/>
                  <a:pt x="159" y="48"/>
                  <a:pt x="159" y="48"/>
                </a:cubicBezTo>
                <a:cubicBezTo>
                  <a:pt x="163" y="48"/>
                  <a:pt x="165" y="50"/>
                  <a:pt x="165" y="53"/>
                </a:cubicBezTo>
                <a:lnTo>
                  <a:pt x="165" y="77"/>
                </a:lnTo>
                <a:close/>
                <a:moveTo>
                  <a:pt x="165" y="124"/>
                </a:moveTo>
                <a:cubicBezTo>
                  <a:pt x="165" y="128"/>
                  <a:pt x="163" y="130"/>
                  <a:pt x="159" y="130"/>
                </a:cubicBezTo>
                <a:cubicBezTo>
                  <a:pt x="6" y="130"/>
                  <a:pt x="6" y="130"/>
                  <a:pt x="6" y="130"/>
                </a:cubicBezTo>
                <a:cubicBezTo>
                  <a:pt x="2" y="130"/>
                  <a:pt x="0" y="128"/>
                  <a:pt x="0" y="124"/>
                </a:cubicBezTo>
                <a:cubicBezTo>
                  <a:pt x="0" y="101"/>
                  <a:pt x="0" y="101"/>
                  <a:pt x="0" y="101"/>
                </a:cubicBezTo>
                <a:cubicBezTo>
                  <a:pt x="0" y="98"/>
                  <a:pt x="2" y="95"/>
                  <a:pt x="6" y="95"/>
                </a:cubicBezTo>
                <a:cubicBezTo>
                  <a:pt x="159" y="95"/>
                  <a:pt x="159" y="95"/>
                  <a:pt x="159" y="95"/>
                </a:cubicBezTo>
                <a:cubicBezTo>
                  <a:pt x="163" y="95"/>
                  <a:pt x="165" y="98"/>
                  <a:pt x="165" y="101"/>
                </a:cubicBezTo>
                <a:lnTo>
                  <a:pt x="165" y="124"/>
                </a:lnTo>
                <a:close/>
                <a:moveTo>
                  <a:pt x="154" y="71"/>
                </a:moveTo>
                <a:cubicBezTo>
                  <a:pt x="154" y="59"/>
                  <a:pt x="154" y="59"/>
                  <a:pt x="154" y="59"/>
                </a:cubicBezTo>
                <a:cubicBezTo>
                  <a:pt x="59" y="59"/>
                  <a:pt x="59" y="59"/>
                  <a:pt x="59" y="59"/>
                </a:cubicBezTo>
                <a:cubicBezTo>
                  <a:pt x="59" y="71"/>
                  <a:pt x="59" y="71"/>
                  <a:pt x="59" y="71"/>
                </a:cubicBezTo>
                <a:lnTo>
                  <a:pt x="154" y="71"/>
                </a:lnTo>
                <a:close/>
                <a:moveTo>
                  <a:pt x="154" y="119"/>
                </a:moveTo>
                <a:cubicBezTo>
                  <a:pt x="154" y="107"/>
                  <a:pt x="154" y="107"/>
                  <a:pt x="15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19"/>
                  <a:pt x="94" y="119"/>
                  <a:pt x="94" y="119"/>
                </a:cubicBezTo>
                <a:lnTo>
                  <a:pt x="154" y="119"/>
                </a:lnTo>
                <a:close/>
                <a:moveTo>
                  <a:pt x="154" y="24"/>
                </a:moveTo>
                <a:cubicBezTo>
                  <a:pt x="154" y="12"/>
                  <a:pt x="154" y="12"/>
                  <a:pt x="154" y="12"/>
                </a:cubicBezTo>
                <a:cubicBezTo>
                  <a:pt x="118" y="12"/>
                  <a:pt x="118" y="12"/>
                  <a:pt x="118" y="12"/>
                </a:cubicBezTo>
                <a:cubicBezTo>
                  <a:pt x="118" y="24"/>
                  <a:pt x="118" y="24"/>
                  <a:pt x="118" y="24"/>
                </a:cubicBezTo>
                <a:lnTo>
                  <a:pt x="154" y="2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Freeform 68"/>
          <p:cNvSpPr>
            <a:spLocks noEditPoints="1"/>
          </p:cNvSpPr>
          <p:nvPr/>
        </p:nvSpPr>
        <p:spPr bwMode="auto">
          <a:xfrm>
            <a:off x="7559694" y="1794476"/>
            <a:ext cx="165454" cy="192831"/>
          </a:xfrm>
          <a:custGeom>
            <a:avLst/>
            <a:gdLst>
              <a:gd name="T0" fmla="*/ 142 w 142"/>
              <a:gd name="T1" fmla="*/ 24 h 166"/>
              <a:gd name="T2" fmla="*/ 142 w 142"/>
              <a:gd name="T3" fmla="*/ 36 h 166"/>
              <a:gd name="T4" fmla="*/ 71 w 142"/>
              <a:gd name="T5" fmla="*/ 60 h 166"/>
              <a:gd name="T6" fmla="*/ 0 w 142"/>
              <a:gd name="T7" fmla="*/ 36 h 166"/>
              <a:gd name="T8" fmla="*/ 0 w 142"/>
              <a:gd name="T9" fmla="*/ 24 h 166"/>
              <a:gd name="T10" fmla="*/ 71 w 142"/>
              <a:gd name="T11" fmla="*/ 0 h 166"/>
              <a:gd name="T12" fmla="*/ 142 w 142"/>
              <a:gd name="T13" fmla="*/ 24 h 166"/>
              <a:gd name="T14" fmla="*/ 142 w 142"/>
              <a:gd name="T15" fmla="*/ 56 h 166"/>
              <a:gd name="T16" fmla="*/ 142 w 142"/>
              <a:gd name="T17" fmla="*/ 71 h 166"/>
              <a:gd name="T18" fmla="*/ 71 w 142"/>
              <a:gd name="T19" fmla="*/ 95 h 166"/>
              <a:gd name="T20" fmla="*/ 0 w 142"/>
              <a:gd name="T21" fmla="*/ 71 h 166"/>
              <a:gd name="T22" fmla="*/ 0 w 142"/>
              <a:gd name="T23" fmla="*/ 56 h 166"/>
              <a:gd name="T24" fmla="*/ 71 w 142"/>
              <a:gd name="T25" fmla="*/ 71 h 166"/>
              <a:gd name="T26" fmla="*/ 142 w 142"/>
              <a:gd name="T27" fmla="*/ 56 h 166"/>
              <a:gd name="T28" fmla="*/ 142 w 142"/>
              <a:gd name="T29" fmla="*/ 91 h 166"/>
              <a:gd name="T30" fmla="*/ 142 w 142"/>
              <a:gd name="T31" fmla="*/ 107 h 166"/>
              <a:gd name="T32" fmla="*/ 71 w 142"/>
              <a:gd name="T33" fmla="*/ 131 h 166"/>
              <a:gd name="T34" fmla="*/ 0 w 142"/>
              <a:gd name="T35" fmla="*/ 107 h 166"/>
              <a:gd name="T36" fmla="*/ 0 w 142"/>
              <a:gd name="T37" fmla="*/ 91 h 166"/>
              <a:gd name="T38" fmla="*/ 71 w 142"/>
              <a:gd name="T39" fmla="*/ 107 h 166"/>
              <a:gd name="T40" fmla="*/ 142 w 142"/>
              <a:gd name="T41" fmla="*/ 91 h 166"/>
              <a:gd name="T42" fmla="*/ 142 w 142"/>
              <a:gd name="T43" fmla="*/ 127 h 166"/>
              <a:gd name="T44" fmla="*/ 142 w 142"/>
              <a:gd name="T45" fmla="*/ 142 h 166"/>
              <a:gd name="T46" fmla="*/ 71 w 142"/>
              <a:gd name="T47" fmla="*/ 166 h 166"/>
              <a:gd name="T48" fmla="*/ 0 w 142"/>
              <a:gd name="T49" fmla="*/ 142 h 166"/>
              <a:gd name="T50" fmla="*/ 0 w 142"/>
              <a:gd name="T51" fmla="*/ 127 h 166"/>
              <a:gd name="T52" fmla="*/ 71 w 142"/>
              <a:gd name="T53" fmla="*/ 142 h 166"/>
              <a:gd name="T54" fmla="*/ 142 w 142"/>
              <a:gd name="T55" fmla="*/ 127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42" h="166">
                <a:moveTo>
                  <a:pt x="142" y="24"/>
                </a:moveTo>
                <a:cubicBezTo>
                  <a:pt x="142" y="36"/>
                  <a:pt x="142" y="36"/>
                  <a:pt x="142" y="36"/>
                </a:cubicBezTo>
                <a:cubicBezTo>
                  <a:pt x="142" y="49"/>
                  <a:pt x="110" y="60"/>
                  <a:pt x="71" y="60"/>
                </a:cubicBezTo>
                <a:cubicBezTo>
                  <a:pt x="32" y="60"/>
                  <a:pt x="0" y="49"/>
                  <a:pt x="0" y="36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11"/>
                  <a:pt x="32" y="0"/>
                  <a:pt x="71" y="0"/>
                </a:cubicBezTo>
                <a:cubicBezTo>
                  <a:pt x="110" y="0"/>
                  <a:pt x="142" y="11"/>
                  <a:pt x="142" y="24"/>
                </a:cubicBezTo>
                <a:close/>
                <a:moveTo>
                  <a:pt x="142" y="56"/>
                </a:moveTo>
                <a:cubicBezTo>
                  <a:pt x="142" y="71"/>
                  <a:pt x="142" y="71"/>
                  <a:pt x="142" y="71"/>
                </a:cubicBezTo>
                <a:cubicBezTo>
                  <a:pt x="142" y="84"/>
                  <a:pt x="110" y="95"/>
                  <a:pt x="71" y="95"/>
                </a:cubicBezTo>
                <a:cubicBezTo>
                  <a:pt x="32" y="95"/>
                  <a:pt x="0" y="84"/>
                  <a:pt x="0" y="71"/>
                </a:cubicBezTo>
                <a:cubicBezTo>
                  <a:pt x="0" y="56"/>
                  <a:pt x="0" y="56"/>
                  <a:pt x="0" y="56"/>
                </a:cubicBezTo>
                <a:cubicBezTo>
                  <a:pt x="15" y="66"/>
                  <a:pt x="43" y="71"/>
                  <a:pt x="71" y="71"/>
                </a:cubicBezTo>
                <a:cubicBezTo>
                  <a:pt x="99" y="71"/>
                  <a:pt x="127" y="66"/>
                  <a:pt x="142" y="56"/>
                </a:cubicBezTo>
                <a:close/>
                <a:moveTo>
                  <a:pt x="142" y="91"/>
                </a:moveTo>
                <a:cubicBezTo>
                  <a:pt x="142" y="107"/>
                  <a:pt x="142" y="107"/>
                  <a:pt x="142" y="107"/>
                </a:cubicBezTo>
                <a:cubicBezTo>
                  <a:pt x="142" y="120"/>
                  <a:pt x="110" y="131"/>
                  <a:pt x="71" y="131"/>
                </a:cubicBezTo>
                <a:cubicBezTo>
                  <a:pt x="32" y="131"/>
                  <a:pt x="0" y="120"/>
                  <a:pt x="0" y="107"/>
                </a:cubicBezTo>
                <a:cubicBezTo>
                  <a:pt x="0" y="91"/>
                  <a:pt x="0" y="91"/>
                  <a:pt x="0" y="91"/>
                </a:cubicBezTo>
                <a:cubicBezTo>
                  <a:pt x="15" y="102"/>
                  <a:pt x="43" y="107"/>
                  <a:pt x="71" y="107"/>
                </a:cubicBezTo>
                <a:cubicBezTo>
                  <a:pt x="99" y="107"/>
                  <a:pt x="127" y="102"/>
                  <a:pt x="142" y="91"/>
                </a:cubicBezTo>
                <a:close/>
                <a:moveTo>
                  <a:pt x="142" y="127"/>
                </a:moveTo>
                <a:cubicBezTo>
                  <a:pt x="142" y="142"/>
                  <a:pt x="142" y="142"/>
                  <a:pt x="142" y="142"/>
                </a:cubicBezTo>
                <a:cubicBezTo>
                  <a:pt x="142" y="155"/>
                  <a:pt x="110" y="166"/>
                  <a:pt x="71" y="166"/>
                </a:cubicBezTo>
                <a:cubicBezTo>
                  <a:pt x="32" y="166"/>
                  <a:pt x="0" y="155"/>
                  <a:pt x="0" y="142"/>
                </a:cubicBezTo>
                <a:cubicBezTo>
                  <a:pt x="0" y="127"/>
                  <a:pt x="0" y="127"/>
                  <a:pt x="0" y="127"/>
                </a:cubicBezTo>
                <a:cubicBezTo>
                  <a:pt x="15" y="137"/>
                  <a:pt x="43" y="142"/>
                  <a:pt x="71" y="142"/>
                </a:cubicBezTo>
                <a:cubicBezTo>
                  <a:pt x="99" y="142"/>
                  <a:pt x="127" y="137"/>
                  <a:pt x="142" y="12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Freeform 69"/>
          <p:cNvSpPr>
            <a:spLocks noEditPoints="1"/>
          </p:cNvSpPr>
          <p:nvPr/>
        </p:nvSpPr>
        <p:spPr bwMode="auto">
          <a:xfrm>
            <a:off x="7815611" y="1808759"/>
            <a:ext cx="191641" cy="151170"/>
          </a:xfrm>
          <a:custGeom>
            <a:avLst/>
            <a:gdLst>
              <a:gd name="T0" fmla="*/ 166 w 166"/>
              <a:gd name="T1" fmla="*/ 21 h 130"/>
              <a:gd name="T2" fmla="*/ 163 w 166"/>
              <a:gd name="T3" fmla="*/ 24 h 130"/>
              <a:gd name="T4" fmla="*/ 3 w 166"/>
              <a:gd name="T5" fmla="*/ 24 h 130"/>
              <a:gd name="T6" fmla="*/ 0 w 166"/>
              <a:gd name="T7" fmla="*/ 21 h 130"/>
              <a:gd name="T8" fmla="*/ 0 w 166"/>
              <a:gd name="T9" fmla="*/ 3 h 130"/>
              <a:gd name="T10" fmla="*/ 3 w 166"/>
              <a:gd name="T11" fmla="*/ 0 h 130"/>
              <a:gd name="T12" fmla="*/ 163 w 166"/>
              <a:gd name="T13" fmla="*/ 0 h 130"/>
              <a:gd name="T14" fmla="*/ 166 w 166"/>
              <a:gd name="T15" fmla="*/ 3 h 130"/>
              <a:gd name="T16" fmla="*/ 166 w 166"/>
              <a:gd name="T17" fmla="*/ 21 h 130"/>
              <a:gd name="T18" fmla="*/ 166 w 166"/>
              <a:gd name="T19" fmla="*/ 127 h 130"/>
              <a:gd name="T20" fmla="*/ 163 w 166"/>
              <a:gd name="T21" fmla="*/ 130 h 130"/>
              <a:gd name="T22" fmla="*/ 3 w 166"/>
              <a:gd name="T23" fmla="*/ 130 h 130"/>
              <a:gd name="T24" fmla="*/ 0 w 166"/>
              <a:gd name="T25" fmla="*/ 127 h 130"/>
              <a:gd name="T26" fmla="*/ 0 w 166"/>
              <a:gd name="T27" fmla="*/ 110 h 130"/>
              <a:gd name="T28" fmla="*/ 3 w 166"/>
              <a:gd name="T29" fmla="*/ 107 h 130"/>
              <a:gd name="T30" fmla="*/ 163 w 166"/>
              <a:gd name="T31" fmla="*/ 107 h 130"/>
              <a:gd name="T32" fmla="*/ 166 w 166"/>
              <a:gd name="T33" fmla="*/ 110 h 130"/>
              <a:gd name="T34" fmla="*/ 166 w 166"/>
              <a:gd name="T35" fmla="*/ 127 h 130"/>
              <a:gd name="T36" fmla="*/ 36 w 166"/>
              <a:gd name="T37" fmla="*/ 92 h 130"/>
              <a:gd name="T38" fmla="*/ 33 w 166"/>
              <a:gd name="T39" fmla="*/ 95 h 130"/>
              <a:gd name="T40" fmla="*/ 31 w 166"/>
              <a:gd name="T41" fmla="*/ 94 h 130"/>
              <a:gd name="T42" fmla="*/ 4 w 166"/>
              <a:gd name="T43" fmla="*/ 67 h 130"/>
              <a:gd name="T44" fmla="*/ 3 w 166"/>
              <a:gd name="T45" fmla="*/ 65 h 130"/>
              <a:gd name="T46" fmla="*/ 4 w 166"/>
              <a:gd name="T47" fmla="*/ 63 h 130"/>
              <a:gd name="T48" fmla="*/ 31 w 166"/>
              <a:gd name="T49" fmla="*/ 37 h 130"/>
              <a:gd name="T50" fmla="*/ 33 w 166"/>
              <a:gd name="T51" fmla="*/ 36 h 130"/>
              <a:gd name="T52" fmla="*/ 36 w 166"/>
              <a:gd name="T53" fmla="*/ 39 h 130"/>
              <a:gd name="T54" fmla="*/ 36 w 166"/>
              <a:gd name="T55" fmla="*/ 92 h 130"/>
              <a:gd name="T56" fmla="*/ 166 w 166"/>
              <a:gd name="T57" fmla="*/ 56 h 130"/>
              <a:gd name="T58" fmla="*/ 163 w 166"/>
              <a:gd name="T59" fmla="*/ 59 h 130"/>
              <a:gd name="T60" fmla="*/ 62 w 166"/>
              <a:gd name="T61" fmla="*/ 59 h 130"/>
              <a:gd name="T62" fmla="*/ 59 w 166"/>
              <a:gd name="T63" fmla="*/ 56 h 130"/>
              <a:gd name="T64" fmla="*/ 59 w 166"/>
              <a:gd name="T65" fmla="*/ 39 h 130"/>
              <a:gd name="T66" fmla="*/ 62 w 166"/>
              <a:gd name="T67" fmla="*/ 36 h 130"/>
              <a:gd name="T68" fmla="*/ 163 w 166"/>
              <a:gd name="T69" fmla="*/ 36 h 130"/>
              <a:gd name="T70" fmla="*/ 166 w 166"/>
              <a:gd name="T71" fmla="*/ 39 h 130"/>
              <a:gd name="T72" fmla="*/ 166 w 166"/>
              <a:gd name="T73" fmla="*/ 56 h 130"/>
              <a:gd name="T74" fmla="*/ 166 w 166"/>
              <a:gd name="T75" fmla="*/ 92 h 130"/>
              <a:gd name="T76" fmla="*/ 163 w 166"/>
              <a:gd name="T77" fmla="*/ 95 h 130"/>
              <a:gd name="T78" fmla="*/ 62 w 166"/>
              <a:gd name="T79" fmla="*/ 95 h 130"/>
              <a:gd name="T80" fmla="*/ 59 w 166"/>
              <a:gd name="T81" fmla="*/ 92 h 130"/>
              <a:gd name="T82" fmla="*/ 59 w 166"/>
              <a:gd name="T83" fmla="*/ 74 h 130"/>
              <a:gd name="T84" fmla="*/ 62 w 166"/>
              <a:gd name="T85" fmla="*/ 71 h 130"/>
              <a:gd name="T86" fmla="*/ 163 w 166"/>
              <a:gd name="T87" fmla="*/ 71 h 130"/>
              <a:gd name="T88" fmla="*/ 166 w 166"/>
              <a:gd name="T89" fmla="*/ 74 h 130"/>
              <a:gd name="T90" fmla="*/ 166 w 166"/>
              <a:gd name="T91" fmla="*/ 92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66" h="130">
                <a:moveTo>
                  <a:pt x="166" y="21"/>
                </a:moveTo>
                <a:cubicBezTo>
                  <a:pt x="166" y="23"/>
                  <a:pt x="164" y="24"/>
                  <a:pt x="163" y="24"/>
                </a:cubicBezTo>
                <a:cubicBezTo>
                  <a:pt x="3" y="24"/>
                  <a:pt x="3" y="24"/>
                  <a:pt x="3" y="24"/>
                </a:cubicBezTo>
                <a:cubicBezTo>
                  <a:pt x="2" y="24"/>
                  <a:pt x="0" y="23"/>
                  <a:pt x="0" y="21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2" y="0"/>
                  <a:pt x="3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64" y="0"/>
                  <a:pt x="166" y="2"/>
                  <a:pt x="166" y="3"/>
                </a:cubicBezTo>
                <a:lnTo>
                  <a:pt x="166" y="21"/>
                </a:lnTo>
                <a:close/>
                <a:moveTo>
                  <a:pt x="166" y="127"/>
                </a:moveTo>
                <a:cubicBezTo>
                  <a:pt x="166" y="129"/>
                  <a:pt x="164" y="130"/>
                  <a:pt x="163" y="130"/>
                </a:cubicBezTo>
                <a:cubicBezTo>
                  <a:pt x="3" y="130"/>
                  <a:pt x="3" y="130"/>
                  <a:pt x="3" y="130"/>
                </a:cubicBezTo>
                <a:cubicBezTo>
                  <a:pt x="2" y="130"/>
                  <a:pt x="0" y="129"/>
                  <a:pt x="0" y="127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108"/>
                  <a:pt x="2" y="107"/>
                  <a:pt x="3" y="107"/>
                </a:cubicBezTo>
                <a:cubicBezTo>
                  <a:pt x="163" y="107"/>
                  <a:pt x="163" y="107"/>
                  <a:pt x="163" y="107"/>
                </a:cubicBezTo>
                <a:cubicBezTo>
                  <a:pt x="164" y="107"/>
                  <a:pt x="166" y="108"/>
                  <a:pt x="166" y="110"/>
                </a:cubicBezTo>
                <a:lnTo>
                  <a:pt x="166" y="127"/>
                </a:lnTo>
                <a:close/>
                <a:moveTo>
                  <a:pt x="36" y="92"/>
                </a:moveTo>
                <a:cubicBezTo>
                  <a:pt x="36" y="93"/>
                  <a:pt x="34" y="95"/>
                  <a:pt x="33" y="95"/>
                </a:cubicBezTo>
                <a:cubicBezTo>
                  <a:pt x="32" y="95"/>
                  <a:pt x="31" y="95"/>
                  <a:pt x="31" y="94"/>
                </a:cubicBezTo>
                <a:cubicBezTo>
                  <a:pt x="4" y="67"/>
                  <a:pt x="4" y="67"/>
                  <a:pt x="4" y="67"/>
                </a:cubicBezTo>
                <a:cubicBezTo>
                  <a:pt x="3" y="67"/>
                  <a:pt x="3" y="66"/>
                  <a:pt x="3" y="65"/>
                </a:cubicBezTo>
                <a:cubicBezTo>
                  <a:pt x="3" y="65"/>
                  <a:pt x="3" y="64"/>
                  <a:pt x="4" y="63"/>
                </a:cubicBezTo>
                <a:cubicBezTo>
                  <a:pt x="31" y="37"/>
                  <a:pt x="31" y="37"/>
                  <a:pt x="31" y="37"/>
                </a:cubicBezTo>
                <a:cubicBezTo>
                  <a:pt x="31" y="36"/>
                  <a:pt x="32" y="36"/>
                  <a:pt x="33" y="36"/>
                </a:cubicBezTo>
                <a:cubicBezTo>
                  <a:pt x="34" y="36"/>
                  <a:pt x="36" y="37"/>
                  <a:pt x="36" y="39"/>
                </a:cubicBezTo>
                <a:lnTo>
                  <a:pt x="36" y="92"/>
                </a:lnTo>
                <a:close/>
                <a:moveTo>
                  <a:pt x="166" y="56"/>
                </a:moveTo>
                <a:cubicBezTo>
                  <a:pt x="166" y="58"/>
                  <a:pt x="164" y="59"/>
                  <a:pt x="163" y="59"/>
                </a:cubicBezTo>
                <a:cubicBezTo>
                  <a:pt x="62" y="59"/>
                  <a:pt x="62" y="59"/>
                  <a:pt x="62" y="59"/>
                </a:cubicBezTo>
                <a:cubicBezTo>
                  <a:pt x="61" y="59"/>
                  <a:pt x="59" y="58"/>
                  <a:pt x="59" y="56"/>
                </a:cubicBezTo>
                <a:cubicBezTo>
                  <a:pt x="59" y="39"/>
                  <a:pt x="59" y="39"/>
                  <a:pt x="59" y="39"/>
                </a:cubicBezTo>
                <a:cubicBezTo>
                  <a:pt x="59" y="37"/>
                  <a:pt x="61" y="36"/>
                  <a:pt x="62" y="36"/>
                </a:cubicBezTo>
                <a:cubicBezTo>
                  <a:pt x="163" y="36"/>
                  <a:pt x="163" y="36"/>
                  <a:pt x="163" y="36"/>
                </a:cubicBezTo>
                <a:cubicBezTo>
                  <a:pt x="164" y="36"/>
                  <a:pt x="166" y="37"/>
                  <a:pt x="166" y="39"/>
                </a:cubicBezTo>
                <a:lnTo>
                  <a:pt x="166" y="56"/>
                </a:lnTo>
                <a:close/>
                <a:moveTo>
                  <a:pt x="166" y="92"/>
                </a:moveTo>
                <a:cubicBezTo>
                  <a:pt x="166" y="93"/>
                  <a:pt x="164" y="95"/>
                  <a:pt x="163" y="95"/>
                </a:cubicBezTo>
                <a:cubicBezTo>
                  <a:pt x="62" y="95"/>
                  <a:pt x="62" y="95"/>
                  <a:pt x="62" y="95"/>
                </a:cubicBezTo>
                <a:cubicBezTo>
                  <a:pt x="61" y="95"/>
                  <a:pt x="59" y="93"/>
                  <a:pt x="59" y="92"/>
                </a:cubicBezTo>
                <a:cubicBezTo>
                  <a:pt x="59" y="74"/>
                  <a:pt x="59" y="74"/>
                  <a:pt x="59" y="74"/>
                </a:cubicBezTo>
                <a:cubicBezTo>
                  <a:pt x="59" y="73"/>
                  <a:pt x="61" y="71"/>
                  <a:pt x="62" y="71"/>
                </a:cubicBezTo>
                <a:cubicBezTo>
                  <a:pt x="163" y="71"/>
                  <a:pt x="163" y="71"/>
                  <a:pt x="163" y="71"/>
                </a:cubicBezTo>
                <a:cubicBezTo>
                  <a:pt x="164" y="71"/>
                  <a:pt x="166" y="73"/>
                  <a:pt x="166" y="74"/>
                </a:cubicBezTo>
                <a:lnTo>
                  <a:pt x="166" y="9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Freeform 70"/>
          <p:cNvSpPr>
            <a:spLocks noEditPoints="1"/>
          </p:cNvSpPr>
          <p:nvPr/>
        </p:nvSpPr>
        <p:spPr bwMode="auto">
          <a:xfrm>
            <a:off x="8054865" y="1794476"/>
            <a:ext cx="191641" cy="191641"/>
          </a:xfrm>
          <a:custGeom>
            <a:avLst/>
            <a:gdLst>
              <a:gd name="T0" fmla="*/ 165 w 165"/>
              <a:gd name="T1" fmla="*/ 142 h 165"/>
              <a:gd name="T2" fmla="*/ 163 w 165"/>
              <a:gd name="T3" fmla="*/ 145 h 165"/>
              <a:gd name="T4" fmla="*/ 162 w 165"/>
              <a:gd name="T5" fmla="*/ 145 h 165"/>
              <a:gd name="T6" fmla="*/ 160 w 165"/>
              <a:gd name="T7" fmla="*/ 144 h 165"/>
              <a:gd name="T8" fmla="*/ 151 w 165"/>
              <a:gd name="T9" fmla="*/ 136 h 165"/>
              <a:gd name="T10" fmla="*/ 82 w 165"/>
              <a:gd name="T11" fmla="*/ 165 h 165"/>
              <a:gd name="T12" fmla="*/ 13 w 165"/>
              <a:gd name="T13" fmla="*/ 136 h 165"/>
              <a:gd name="T14" fmla="*/ 5 w 165"/>
              <a:gd name="T15" fmla="*/ 144 h 165"/>
              <a:gd name="T16" fmla="*/ 2 w 165"/>
              <a:gd name="T17" fmla="*/ 145 h 165"/>
              <a:gd name="T18" fmla="*/ 1 w 165"/>
              <a:gd name="T19" fmla="*/ 145 h 165"/>
              <a:gd name="T20" fmla="*/ 0 w 165"/>
              <a:gd name="T21" fmla="*/ 142 h 165"/>
              <a:gd name="T22" fmla="*/ 0 w 165"/>
              <a:gd name="T23" fmla="*/ 110 h 165"/>
              <a:gd name="T24" fmla="*/ 2 w 165"/>
              <a:gd name="T25" fmla="*/ 107 h 165"/>
              <a:gd name="T26" fmla="*/ 35 w 165"/>
              <a:gd name="T27" fmla="*/ 107 h 165"/>
              <a:gd name="T28" fmla="*/ 38 w 165"/>
              <a:gd name="T29" fmla="*/ 109 h 165"/>
              <a:gd name="T30" fmla="*/ 37 w 165"/>
              <a:gd name="T31" fmla="*/ 112 h 165"/>
              <a:gd name="T32" fmla="*/ 28 w 165"/>
              <a:gd name="T33" fmla="*/ 121 h 165"/>
              <a:gd name="T34" fmla="*/ 70 w 165"/>
              <a:gd name="T35" fmla="*/ 143 h 165"/>
              <a:gd name="T36" fmla="*/ 70 w 165"/>
              <a:gd name="T37" fmla="*/ 83 h 165"/>
              <a:gd name="T38" fmla="*/ 53 w 165"/>
              <a:gd name="T39" fmla="*/ 83 h 165"/>
              <a:gd name="T40" fmla="*/ 47 w 165"/>
              <a:gd name="T41" fmla="*/ 77 h 165"/>
              <a:gd name="T42" fmla="*/ 47 w 165"/>
              <a:gd name="T43" fmla="*/ 65 h 165"/>
              <a:gd name="T44" fmla="*/ 53 w 165"/>
              <a:gd name="T45" fmla="*/ 60 h 165"/>
              <a:gd name="T46" fmla="*/ 70 w 165"/>
              <a:gd name="T47" fmla="*/ 60 h 165"/>
              <a:gd name="T48" fmla="*/ 70 w 165"/>
              <a:gd name="T49" fmla="*/ 44 h 165"/>
              <a:gd name="T50" fmla="*/ 59 w 165"/>
              <a:gd name="T51" fmla="*/ 24 h 165"/>
              <a:gd name="T52" fmla="*/ 82 w 165"/>
              <a:gd name="T53" fmla="*/ 0 h 165"/>
              <a:gd name="T54" fmla="*/ 106 w 165"/>
              <a:gd name="T55" fmla="*/ 24 h 165"/>
              <a:gd name="T56" fmla="*/ 94 w 165"/>
              <a:gd name="T57" fmla="*/ 44 h 165"/>
              <a:gd name="T58" fmla="*/ 94 w 165"/>
              <a:gd name="T59" fmla="*/ 60 h 165"/>
              <a:gd name="T60" fmla="*/ 112 w 165"/>
              <a:gd name="T61" fmla="*/ 60 h 165"/>
              <a:gd name="T62" fmla="*/ 118 w 165"/>
              <a:gd name="T63" fmla="*/ 65 h 165"/>
              <a:gd name="T64" fmla="*/ 118 w 165"/>
              <a:gd name="T65" fmla="*/ 77 h 165"/>
              <a:gd name="T66" fmla="*/ 112 w 165"/>
              <a:gd name="T67" fmla="*/ 83 h 165"/>
              <a:gd name="T68" fmla="*/ 94 w 165"/>
              <a:gd name="T69" fmla="*/ 83 h 165"/>
              <a:gd name="T70" fmla="*/ 94 w 165"/>
              <a:gd name="T71" fmla="*/ 143 h 165"/>
              <a:gd name="T72" fmla="*/ 137 w 165"/>
              <a:gd name="T73" fmla="*/ 121 h 165"/>
              <a:gd name="T74" fmla="*/ 127 w 165"/>
              <a:gd name="T75" fmla="*/ 112 h 165"/>
              <a:gd name="T76" fmla="*/ 127 w 165"/>
              <a:gd name="T77" fmla="*/ 109 h 165"/>
              <a:gd name="T78" fmla="*/ 130 w 165"/>
              <a:gd name="T79" fmla="*/ 107 h 165"/>
              <a:gd name="T80" fmla="*/ 162 w 165"/>
              <a:gd name="T81" fmla="*/ 107 h 165"/>
              <a:gd name="T82" fmla="*/ 165 w 165"/>
              <a:gd name="T83" fmla="*/ 110 h 165"/>
              <a:gd name="T84" fmla="*/ 165 w 165"/>
              <a:gd name="T85" fmla="*/ 142 h 165"/>
              <a:gd name="T86" fmla="*/ 82 w 165"/>
              <a:gd name="T87" fmla="*/ 18 h 165"/>
              <a:gd name="T88" fmla="*/ 76 w 165"/>
              <a:gd name="T89" fmla="*/ 24 h 165"/>
              <a:gd name="T90" fmla="*/ 82 w 165"/>
              <a:gd name="T91" fmla="*/ 30 h 165"/>
              <a:gd name="T92" fmla="*/ 88 w 165"/>
              <a:gd name="T93" fmla="*/ 24 h 165"/>
              <a:gd name="T94" fmla="*/ 82 w 165"/>
              <a:gd name="T95" fmla="*/ 18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5" h="165">
                <a:moveTo>
                  <a:pt x="165" y="142"/>
                </a:moveTo>
                <a:cubicBezTo>
                  <a:pt x="165" y="144"/>
                  <a:pt x="164" y="145"/>
                  <a:pt x="163" y="145"/>
                </a:cubicBezTo>
                <a:cubicBezTo>
                  <a:pt x="163" y="145"/>
                  <a:pt x="163" y="145"/>
                  <a:pt x="162" y="145"/>
                </a:cubicBezTo>
                <a:cubicBezTo>
                  <a:pt x="161" y="145"/>
                  <a:pt x="161" y="145"/>
                  <a:pt x="160" y="144"/>
                </a:cubicBezTo>
                <a:cubicBezTo>
                  <a:pt x="151" y="136"/>
                  <a:pt x="151" y="136"/>
                  <a:pt x="151" y="136"/>
                </a:cubicBezTo>
                <a:cubicBezTo>
                  <a:pt x="137" y="153"/>
                  <a:pt x="111" y="165"/>
                  <a:pt x="82" y="165"/>
                </a:cubicBezTo>
                <a:cubicBezTo>
                  <a:pt x="54" y="165"/>
                  <a:pt x="28" y="153"/>
                  <a:pt x="13" y="136"/>
                </a:cubicBezTo>
                <a:cubicBezTo>
                  <a:pt x="5" y="144"/>
                  <a:pt x="5" y="144"/>
                  <a:pt x="5" y="144"/>
                </a:cubicBezTo>
                <a:cubicBezTo>
                  <a:pt x="4" y="145"/>
                  <a:pt x="3" y="145"/>
                  <a:pt x="2" y="145"/>
                </a:cubicBezTo>
                <a:cubicBezTo>
                  <a:pt x="2" y="145"/>
                  <a:pt x="2" y="145"/>
                  <a:pt x="1" y="145"/>
                </a:cubicBezTo>
                <a:cubicBezTo>
                  <a:pt x="0" y="145"/>
                  <a:pt x="0" y="144"/>
                  <a:pt x="0" y="142"/>
                </a:cubicBezTo>
                <a:cubicBezTo>
                  <a:pt x="0" y="110"/>
                  <a:pt x="0" y="110"/>
                  <a:pt x="0" y="110"/>
                </a:cubicBezTo>
                <a:cubicBezTo>
                  <a:pt x="0" y="108"/>
                  <a:pt x="1" y="107"/>
                  <a:pt x="2" y="107"/>
                </a:cubicBezTo>
                <a:cubicBezTo>
                  <a:pt x="35" y="107"/>
                  <a:pt x="35" y="107"/>
                  <a:pt x="35" y="107"/>
                </a:cubicBezTo>
                <a:cubicBezTo>
                  <a:pt x="36" y="107"/>
                  <a:pt x="37" y="108"/>
                  <a:pt x="38" y="109"/>
                </a:cubicBezTo>
                <a:cubicBezTo>
                  <a:pt x="38" y="110"/>
                  <a:pt x="38" y="111"/>
                  <a:pt x="37" y="112"/>
                </a:cubicBezTo>
                <a:cubicBezTo>
                  <a:pt x="28" y="121"/>
                  <a:pt x="28" y="121"/>
                  <a:pt x="28" y="121"/>
                </a:cubicBezTo>
                <a:cubicBezTo>
                  <a:pt x="36" y="132"/>
                  <a:pt x="52" y="140"/>
                  <a:pt x="70" y="143"/>
                </a:cubicBezTo>
                <a:cubicBezTo>
                  <a:pt x="70" y="83"/>
                  <a:pt x="70" y="83"/>
                  <a:pt x="70" y="83"/>
                </a:cubicBezTo>
                <a:cubicBezTo>
                  <a:pt x="53" y="83"/>
                  <a:pt x="53" y="83"/>
                  <a:pt x="53" y="83"/>
                </a:cubicBezTo>
                <a:cubicBezTo>
                  <a:pt x="49" y="83"/>
                  <a:pt x="47" y="81"/>
                  <a:pt x="47" y="77"/>
                </a:cubicBezTo>
                <a:cubicBezTo>
                  <a:pt x="47" y="65"/>
                  <a:pt x="47" y="65"/>
                  <a:pt x="47" y="65"/>
                </a:cubicBezTo>
                <a:cubicBezTo>
                  <a:pt x="47" y="62"/>
                  <a:pt x="49" y="60"/>
                  <a:pt x="53" y="60"/>
                </a:cubicBezTo>
                <a:cubicBezTo>
                  <a:pt x="70" y="60"/>
                  <a:pt x="70" y="60"/>
                  <a:pt x="70" y="60"/>
                </a:cubicBezTo>
                <a:cubicBezTo>
                  <a:pt x="70" y="44"/>
                  <a:pt x="70" y="44"/>
                  <a:pt x="70" y="44"/>
                </a:cubicBezTo>
                <a:cubicBezTo>
                  <a:pt x="63" y="40"/>
                  <a:pt x="59" y="33"/>
                  <a:pt x="59" y="24"/>
                </a:cubicBezTo>
                <a:cubicBezTo>
                  <a:pt x="59" y="11"/>
                  <a:pt x="69" y="0"/>
                  <a:pt x="82" y="0"/>
                </a:cubicBezTo>
                <a:cubicBezTo>
                  <a:pt x="95" y="0"/>
                  <a:pt x="106" y="11"/>
                  <a:pt x="106" y="24"/>
                </a:cubicBezTo>
                <a:cubicBezTo>
                  <a:pt x="106" y="33"/>
                  <a:pt x="101" y="40"/>
                  <a:pt x="94" y="44"/>
                </a:cubicBezTo>
                <a:cubicBezTo>
                  <a:pt x="94" y="60"/>
                  <a:pt x="94" y="60"/>
                  <a:pt x="94" y="60"/>
                </a:cubicBezTo>
                <a:cubicBezTo>
                  <a:pt x="112" y="60"/>
                  <a:pt x="112" y="60"/>
                  <a:pt x="112" y="60"/>
                </a:cubicBezTo>
                <a:cubicBezTo>
                  <a:pt x="115" y="60"/>
                  <a:pt x="118" y="62"/>
                  <a:pt x="118" y="65"/>
                </a:cubicBezTo>
                <a:cubicBezTo>
                  <a:pt x="118" y="77"/>
                  <a:pt x="118" y="77"/>
                  <a:pt x="118" y="77"/>
                </a:cubicBezTo>
                <a:cubicBezTo>
                  <a:pt x="118" y="81"/>
                  <a:pt x="115" y="83"/>
                  <a:pt x="112" y="83"/>
                </a:cubicBezTo>
                <a:cubicBezTo>
                  <a:pt x="94" y="83"/>
                  <a:pt x="94" y="83"/>
                  <a:pt x="94" y="83"/>
                </a:cubicBezTo>
                <a:cubicBezTo>
                  <a:pt x="94" y="143"/>
                  <a:pt x="94" y="143"/>
                  <a:pt x="94" y="143"/>
                </a:cubicBezTo>
                <a:cubicBezTo>
                  <a:pt x="112" y="140"/>
                  <a:pt x="128" y="132"/>
                  <a:pt x="137" y="121"/>
                </a:cubicBezTo>
                <a:cubicBezTo>
                  <a:pt x="127" y="112"/>
                  <a:pt x="127" y="112"/>
                  <a:pt x="127" y="112"/>
                </a:cubicBezTo>
                <a:cubicBezTo>
                  <a:pt x="127" y="111"/>
                  <a:pt x="126" y="110"/>
                  <a:pt x="127" y="109"/>
                </a:cubicBezTo>
                <a:cubicBezTo>
                  <a:pt x="127" y="108"/>
                  <a:pt x="128" y="107"/>
                  <a:pt x="130" y="107"/>
                </a:cubicBezTo>
                <a:cubicBezTo>
                  <a:pt x="162" y="107"/>
                  <a:pt x="162" y="107"/>
                  <a:pt x="162" y="107"/>
                </a:cubicBezTo>
                <a:cubicBezTo>
                  <a:pt x="164" y="107"/>
                  <a:pt x="165" y="108"/>
                  <a:pt x="165" y="110"/>
                </a:cubicBezTo>
                <a:lnTo>
                  <a:pt x="165" y="142"/>
                </a:lnTo>
                <a:close/>
                <a:moveTo>
                  <a:pt x="82" y="18"/>
                </a:moveTo>
                <a:cubicBezTo>
                  <a:pt x="79" y="18"/>
                  <a:pt x="76" y="21"/>
                  <a:pt x="76" y="24"/>
                </a:cubicBezTo>
                <a:cubicBezTo>
                  <a:pt x="76" y="27"/>
                  <a:pt x="79" y="30"/>
                  <a:pt x="82" y="30"/>
                </a:cubicBezTo>
                <a:cubicBezTo>
                  <a:pt x="86" y="30"/>
                  <a:pt x="88" y="27"/>
                  <a:pt x="88" y="24"/>
                </a:cubicBezTo>
                <a:cubicBezTo>
                  <a:pt x="88" y="21"/>
                  <a:pt x="86" y="18"/>
                  <a:pt x="82" y="1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Freeform 71"/>
          <p:cNvSpPr>
            <a:spLocks noEditPoints="1"/>
          </p:cNvSpPr>
          <p:nvPr/>
        </p:nvSpPr>
        <p:spPr bwMode="auto">
          <a:xfrm>
            <a:off x="486843" y="2038490"/>
            <a:ext cx="151170" cy="178547"/>
          </a:xfrm>
          <a:custGeom>
            <a:avLst/>
            <a:gdLst>
              <a:gd name="T0" fmla="*/ 19 w 130"/>
              <a:gd name="T1" fmla="*/ 60 h 154"/>
              <a:gd name="T2" fmla="*/ 19 w 130"/>
              <a:gd name="T3" fmla="*/ 99 h 154"/>
              <a:gd name="T4" fmla="*/ 10 w 130"/>
              <a:gd name="T5" fmla="*/ 109 h 154"/>
              <a:gd name="T6" fmla="*/ 0 w 130"/>
              <a:gd name="T7" fmla="*/ 99 h 154"/>
              <a:gd name="T8" fmla="*/ 0 w 130"/>
              <a:gd name="T9" fmla="*/ 60 h 154"/>
              <a:gd name="T10" fmla="*/ 10 w 130"/>
              <a:gd name="T11" fmla="*/ 50 h 154"/>
              <a:gd name="T12" fmla="*/ 19 w 130"/>
              <a:gd name="T13" fmla="*/ 60 h 154"/>
              <a:gd name="T14" fmla="*/ 108 w 130"/>
              <a:gd name="T15" fmla="*/ 49 h 154"/>
              <a:gd name="T16" fmla="*/ 22 w 130"/>
              <a:gd name="T17" fmla="*/ 49 h 154"/>
              <a:gd name="T18" fmla="*/ 44 w 130"/>
              <a:gd name="T19" fmla="*/ 15 h 154"/>
              <a:gd name="T20" fmla="*/ 38 w 130"/>
              <a:gd name="T21" fmla="*/ 2 h 154"/>
              <a:gd name="T22" fmla="*/ 38 w 130"/>
              <a:gd name="T23" fmla="*/ 1 h 154"/>
              <a:gd name="T24" fmla="*/ 40 w 130"/>
              <a:gd name="T25" fmla="*/ 1 h 154"/>
              <a:gd name="T26" fmla="*/ 47 w 130"/>
              <a:gd name="T27" fmla="*/ 13 h 154"/>
              <a:gd name="T28" fmla="*/ 65 w 130"/>
              <a:gd name="T29" fmla="*/ 10 h 154"/>
              <a:gd name="T30" fmla="*/ 84 w 130"/>
              <a:gd name="T31" fmla="*/ 13 h 154"/>
              <a:gd name="T32" fmla="*/ 90 w 130"/>
              <a:gd name="T33" fmla="*/ 1 h 154"/>
              <a:gd name="T34" fmla="*/ 92 w 130"/>
              <a:gd name="T35" fmla="*/ 1 h 154"/>
              <a:gd name="T36" fmla="*/ 93 w 130"/>
              <a:gd name="T37" fmla="*/ 2 h 154"/>
              <a:gd name="T38" fmla="*/ 86 w 130"/>
              <a:gd name="T39" fmla="*/ 15 h 154"/>
              <a:gd name="T40" fmla="*/ 108 w 130"/>
              <a:gd name="T41" fmla="*/ 49 h 154"/>
              <a:gd name="T42" fmla="*/ 108 w 130"/>
              <a:gd name="T43" fmla="*/ 114 h 154"/>
              <a:gd name="T44" fmla="*/ 98 w 130"/>
              <a:gd name="T45" fmla="*/ 124 h 154"/>
              <a:gd name="T46" fmla="*/ 91 w 130"/>
              <a:gd name="T47" fmla="*/ 124 h 154"/>
              <a:gd name="T48" fmla="*/ 91 w 130"/>
              <a:gd name="T49" fmla="*/ 145 h 154"/>
              <a:gd name="T50" fmla="*/ 81 w 130"/>
              <a:gd name="T51" fmla="*/ 154 h 154"/>
              <a:gd name="T52" fmla="*/ 72 w 130"/>
              <a:gd name="T53" fmla="*/ 145 h 154"/>
              <a:gd name="T54" fmla="*/ 72 w 130"/>
              <a:gd name="T55" fmla="*/ 124 h 154"/>
              <a:gd name="T56" fmla="*/ 59 w 130"/>
              <a:gd name="T57" fmla="*/ 124 h 154"/>
              <a:gd name="T58" fmla="*/ 59 w 130"/>
              <a:gd name="T59" fmla="*/ 145 h 154"/>
              <a:gd name="T60" fmla="*/ 49 w 130"/>
              <a:gd name="T61" fmla="*/ 154 h 154"/>
              <a:gd name="T62" fmla="*/ 40 w 130"/>
              <a:gd name="T63" fmla="*/ 145 h 154"/>
              <a:gd name="T64" fmla="*/ 40 w 130"/>
              <a:gd name="T65" fmla="*/ 124 h 154"/>
              <a:gd name="T66" fmla="*/ 33 w 130"/>
              <a:gd name="T67" fmla="*/ 124 h 154"/>
              <a:gd name="T68" fmla="*/ 23 w 130"/>
              <a:gd name="T69" fmla="*/ 114 h 154"/>
              <a:gd name="T70" fmla="*/ 23 w 130"/>
              <a:gd name="T71" fmla="*/ 52 h 154"/>
              <a:gd name="T72" fmla="*/ 108 w 130"/>
              <a:gd name="T73" fmla="*/ 52 h 154"/>
              <a:gd name="T74" fmla="*/ 108 w 130"/>
              <a:gd name="T75" fmla="*/ 114 h 154"/>
              <a:gd name="T76" fmla="*/ 49 w 130"/>
              <a:gd name="T77" fmla="*/ 30 h 154"/>
              <a:gd name="T78" fmla="*/ 46 w 130"/>
              <a:gd name="T79" fmla="*/ 26 h 154"/>
              <a:gd name="T80" fmla="*/ 42 w 130"/>
              <a:gd name="T81" fmla="*/ 30 h 154"/>
              <a:gd name="T82" fmla="*/ 46 w 130"/>
              <a:gd name="T83" fmla="*/ 33 h 154"/>
              <a:gd name="T84" fmla="*/ 49 w 130"/>
              <a:gd name="T85" fmla="*/ 30 h 154"/>
              <a:gd name="T86" fmla="*/ 88 w 130"/>
              <a:gd name="T87" fmla="*/ 30 h 154"/>
              <a:gd name="T88" fmla="*/ 85 w 130"/>
              <a:gd name="T89" fmla="*/ 26 h 154"/>
              <a:gd name="T90" fmla="*/ 81 w 130"/>
              <a:gd name="T91" fmla="*/ 30 h 154"/>
              <a:gd name="T92" fmla="*/ 85 w 130"/>
              <a:gd name="T93" fmla="*/ 33 h 154"/>
              <a:gd name="T94" fmla="*/ 88 w 130"/>
              <a:gd name="T95" fmla="*/ 30 h 154"/>
              <a:gd name="T96" fmla="*/ 130 w 130"/>
              <a:gd name="T97" fmla="*/ 99 h 154"/>
              <a:gd name="T98" fmla="*/ 121 w 130"/>
              <a:gd name="T99" fmla="*/ 109 h 154"/>
              <a:gd name="T100" fmla="*/ 111 w 130"/>
              <a:gd name="T101" fmla="*/ 99 h 154"/>
              <a:gd name="T102" fmla="*/ 111 w 130"/>
              <a:gd name="T103" fmla="*/ 60 h 154"/>
              <a:gd name="T104" fmla="*/ 121 w 130"/>
              <a:gd name="T105" fmla="*/ 50 h 154"/>
              <a:gd name="T106" fmla="*/ 130 w 130"/>
              <a:gd name="T107" fmla="*/ 60 h 154"/>
              <a:gd name="T108" fmla="*/ 130 w 130"/>
              <a:gd name="T109" fmla="*/ 99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30" h="154">
                <a:moveTo>
                  <a:pt x="19" y="60"/>
                </a:moveTo>
                <a:cubicBezTo>
                  <a:pt x="19" y="99"/>
                  <a:pt x="19" y="99"/>
                  <a:pt x="19" y="99"/>
                </a:cubicBezTo>
                <a:cubicBezTo>
                  <a:pt x="19" y="105"/>
                  <a:pt x="15" y="109"/>
                  <a:pt x="10" y="109"/>
                </a:cubicBezTo>
                <a:cubicBezTo>
                  <a:pt x="4" y="109"/>
                  <a:pt x="0" y="105"/>
                  <a:pt x="0" y="99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55"/>
                  <a:pt x="4" y="50"/>
                  <a:pt x="10" y="50"/>
                </a:cubicBezTo>
                <a:cubicBezTo>
                  <a:pt x="15" y="50"/>
                  <a:pt x="19" y="55"/>
                  <a:pt x="19" y="60"/>
                </a:cubicBezTo>
                <a:close/>
                <a:moveTo>
                  <a:pt x="108" y="49"/>
                </a:moveTo>
                <a:cubicBezTo>
                  <a:pt x="22" y="49"/>
                  <a:pt x="22" y="49"/>
                  <a:pt x="22" y="49"/>
                </a:cubicBezTo>
                <a:cubicBezTo>
                  <a:pt x="22" y="34"/>
                  <a:pt x="31" y="21"/>
                  <a:pt x="44" y="15"/>
                </a:cubicBezTo>
                <a:cubicBezTo>
                  <a:pt x="38" y="2"/>
                  <a:pt x="38" y="2"/>
                  <a:pt x="38" y="2"/>
                </a:cubicBezTo>
                <a:cubicBezTo>
                  <a:pt x="37" y="2"/>
                  <a:pt x="37" y="1"/>
                  <a:pt x="38" y="1"/>
                </a:cubicBezTo>
                <a:cubicBezTo>
                  <a:pt x="39" y="0"/>
                  <a:pt x="40" y="1"/>
                  <a:pt x="40" y="1"/>
                </a:cubicBezTo>
                <a:cubicBezTo>
                  <a:pt x="47" y="13"/>
                  <a:pt x="47" y="13"/>
                  <a:pt x="47" y="13"/>
                </a:cubicBezTo>
                <a:cubicBezTo>
                  <a:pt x="52" y="11"/>
                  <a:pt x="59" y="10"/>
                  <a:pt x="65" y="10"/>
                </a:cubicBezTo>
                <a:cubicBezTo>
                  <a:pt x="72" y="10"/>
                  <a:pt x="78" y="11"/>
                  <a:pt x="84" y="13"/>
                </a:cubicBezTo>
                <a:cubicBezTo>
                  <a:pt x="90" y="1"/>
                  <a:pt x="90" y="1"/>
                  <a:pt x="90" y="1"/>
                </a:cubicBezTo>
                <a:cubicBezTo>
                  <a:pt x="91" y="1"/>
                  <a:pt x="92" y="0"/>
                  <a:pt x="92" y="1"/>
                </a:cubicBezTo>
                <a:cubicBezTo>
                  <a:pt x="93" y="1"/>
                  <a:pt x="93" y="2"/>
                  <a:pt x="93" y="2"/>
                </a:cubicBezTo>
                <a:cubicBezTo>
                  <a:pt x="86" y="15"/>
                  <a:pt x="86" y="15"/>
                  <a:pt x="86" y="15"/>
                </a:cubicBezTo>
                <a:cubicBezTo>
                  <a:pt x="99" y="21"/>
                  <a:pt x="108" y="34"/>
                  <a:pt x="108" y="49"/>
                </a:cubicBezTo>
                <a:close/>
                <a:moveTo>
                  <a:pt x="108" y="114"/>
                </a:moveTo>
                <a:cubicBezTo>
                  <a:pt x="108" y="119"/>
                  <a:pt x="103" y="124"/>
                  <a:pt x="98" y="124"/>
                </a:cubicBezTo>
                <a:cubicBezTo>
                  <a:pt x="91" y="124"/>
                  <a:pt x="91" y="124"/>
                  <a:pt x="91" y="124"/>
                </a:cubicBezTo>
                <a:cubicBezTo>
                  <a:pt x="91" y="145"/>
                  <a:pt x="91" y="145"/>
                  <a:pt x="91" y="145"/>
                </a:cubicBezTo>
                <a:cubicBezTo>
                  <a:pt x="91" y="150"/>
                  <a:pt x="86" y="154"/>
                  <a:pt x="81" y="154"/>
                </a:cubicBezTo>
                <a:cubicBezTo>
                  <a:pt x="76" y="154"/>
                  <a:pt x="72" y="150"/>
                  <a:pt x="72" y="145"/>
                </a:cubicBezTo>
                <a:cubicBezTo>
                  <a:pt x="72" y="124"/>
                  <a:pt x="72" y="124"/>
                  <a:pt x="72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45"/>
                  <a:pt x="59" y="145"/>
                  <a:pt x="59" y="145"/>
                </a:cubicBezTo>
                <a:cubicBezTo>
                  <a:pt x="59" y="150"/>
                  <a:pt x="55" y="154"/>
                  <a:pt x="49" y="154"/>
                </a:cubicBezTo>
                <a:cubicBezTo>
                  <a:pt x="44" y="154"/>
                  <a:pt x="40" y="150"/>
                  <a:pt x="40" y="145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33" y="124"/>
                  <a:pt x="33" y="124"/>
                  <a:pt x="33" y="124"/>
                </a:cubicBezTo>
                <a:cubicBezTo>
                  <a:pt x="27" y="124"/>
                  <a:pt x="23" y="119"/>
                  <a:pt x="23" y="114"/>
                </a:cubicBezTo>
                <a:cubicBezTo>
                  <a:pt x="23" y="52"/>
                  <a:pt x="23" y="52"/>
                  <a:pt x="23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114"/>
                </a:lnTo>
                <a:close/>
                <a:moveTo>
                  <a:pt x="49" y="30"/>
                </a:moveTo>
                <a:cubicBezTo>
                  <a:pt x="49" y="28"/>
                  <a:pt x="48" y="26"/>
                  <a:pt x="46" y="26"/>
                </a:cubicBezTo>
                <a:cubicBezTo>
                  <a:pt x="44" y="26"/>
                  <a:pt x="42" y="28"/>
                  <a:pt x="42" y="30"/>
                </a:cubicBezTo>
                <a:cubicBezTo>
                  <a:pt x="42" y="32"/>
                  <a:pt x="44" y="33"/>
                  <a:pt x="46" y="33"/>
                </a:cubicBezTo>
                <a:cubicBezTo>
                  <a:pt x="48" y="33"/>
                  <a:pt x="49" y="32"/>
                  <a:pt x="49" y="30"/>
                </a:cubicBezTo>
                <a:close/>
                <a:moveTo>
                  <a:pt x="88" y="30"/>
                </a:moveTo>
                <a:cubicBezTo>
                  <a:pt x="88" y="28"/>
                  <a:pt x="87" y="26"/>
                  <a:pt x="85" y="26"/>
                </a:cubicBezTo>
                <a:cubicBezTo>
                  <a:pt x="83" y="26"/>
                  <a:pt x="81" y="28"/>
                  <a:pt x="81" y="30"/>
                </a:cubicBezTo>
                <a:cubicBezTo>
                  <a:pt x="81" y="32"/>
                  <a:pt x="83" y="33"/>
                  <a:pt x="85" y="33"/>
                </a:cubicBezTo>
                <a:cubicBezTo>
                  <a:pt x="87" y="33"/>
                  <a:pt x="88" y="32"/>
                  <a:pt x="88" y="30"/>
                </a:cubicBezTo>
                <a:close/>
                <a:moveTo>
                  <a:pt x="130" y="99"/>
                </a:moveTo>
                <a:cubicBezTo>
                  <a:pt x="130" y="105"/>
                  <a:pt x="126" y="109"/>
                  <a:pt x="121" y="109"/>
                </a:cubicBezTo>
                <a:cubicBezTo>
                  <a:pt x="116" y="109"/>
                  <a:pt x="111" y="105"/>
                  <a:pt x="111" y="99"/>
                </a:cubicBezTo>
                <a:cubicBezTo>
                  <a:pt x="111" y="60"/>
                  <a:pt x="111" y="60"/>
                  <a:pt x="111" y="60"/>
                </a:cubicBezTo>
                <a:cubicBezTo>
                  <a:pt x="111" y="54"/>
                  <a:pt x="116" y="50"/>
                  <a:pt x="121" y="50"/>
                </a:cubicBezTo>
                <a:cubicBezTo>
                  <a:pt x="126" y="50"/>
                  <a:pt x="130" y="54"/>
                  <a:pt x="130" y="60"/>
                </a:cubicBezTo>
                <a:lnTo>
                  <a:pt x="130" y="9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Freeform 72"/>
          <p:cNvSpPr>
            <a:spLocks noEditPoints="1"/>
          </p:cNvSpPr>
          <p:nvPr/>
        </p:nvSpPr>
        <p:spPr bwMode="auto">
          <a:xfrm>
            <a:off x="728478" y="2025397"/>
            <a:ext cx="192831" cy="191641"/>
          </a:xfrm>
          <a:custGeom>
            <a:avLst/>
            <a:gdLst>
              <a:gd name="T0" fmla="*/ 65 w 166"/>
              <a:gd name="T1" fmla="*/ 100 h 165"/>
              <a:gd name="T2" fmla="*/ 60 w 166"/>
              <a:gd name="T3" fmla="*/ 106 h 165"/>
              <a:gd name="T4" fmla="*/ 60 w 166"/>
              <a:gd name="T5" fmla="*/ 159 h 165"/>
              <a:gd name="T6" fmla="*/ 54 w 166"/>
              <a:gd name="T7" fmla="*/ 165 h 165"/>
              <a:gd name="T8" fmla="*/ 6 w 166"/>
              <a:gd name="T9" fmla="*/ 165 h 165"/>
              <a:gd name="T10" fmla="*/ 0 w 166"/>
              <a:gd name="T11" fmla="*/ 159 h 165"/>
              <a:gd name="T12" fmla="*/ 0 w 166"/>
              <a:gd name="T13" fmla="*/ 112 h 165"/>
              <a:gd name="T14" fmla="*/ 23 w 166"/>
              <a:gd name="T15" fmla="*/ 31 h 165"/>
              <a:gd name="T16" fmla="*/ 26 w 166"/>
              <a:gd name="T17" fmla="*/ 29 h 165"/>
              <a:gd name="T18" fmla="*/ 65 w 166"/>
              <a:gd name="T19" fmla="*/ 29 h 165"/>
              <a:gd name="T20" fmla="*/ 65 w 166"/>
              <a:gd name="T21" fmla="*/ 100 h 165"/>
              <a:gd name="T22" fmla="*/ 68 w 166"/>
              <a:gd name="T23" fmla="*/ 23 h 165"/>
              <a:gd name="T24" fmla="*/ 36 w 166"/>
              <a:gd name="T25" fmla="*/ 23 h 165"/>
              <a:gd name="T26" fmla="*/ 36 w 166"/>
              <a:gd name="T27" fmla="*/ 3 h 165"/>
              <a:gd name="T28" fmla="*/ 39 w 166"/>
              <a:gd name="T29" fmla="*/ 0 h 165"/>
              <a:gd name="T30" fmla="*/ 65 w 166"/>
              <a:gd name="T31" fmla="*/ 0 h 165"/>
              <a:gd name="T32" fmla="*/ 68 w 166"/>
              <a:gd name="T33" fmla="*/ 3 h 165"/>
              <a:gd name="T34" fmla="*/ 68 w 166"/>
              <a:gd name="T35" fmla="*/ 23 h 165"/>
              <a:gd name="T36" fmla="*/ 95 w 166"/>
              <a:gd name="T37" fmla="*/ 94 h 165"/>
              <a:gd name="T38" fmla="*/ 71 w 166"/>
              <a:gd name="T39" fmla="*/ 94 h 165"/>
              <a:gd name="T40" fmla="*/ 71 w 166"/>
              <a:gd name="T41" fmla="*/ 29 h 165"/>
              <a:gd name="T42" fmla="*/ 95 w 166"/>
              <a:gd name="T43" fmla="*/ 29 h 165"/>
              <a:gd name="T44" fmla="*/ 95 w 166"/>
              <a:gd name="T45" fmla="*/ 94 h 165"/>
              <a:gd name="T46" fmla="*/ 130 w 166"/>
              <a:gd name="T47" fmla="*/ 23 h 165"/>
              <a:gd name="T48" fmla="*/ 98 w 166"/>
              <a:gd name="T49" fmla="*/ 23 h 165"/>
              <a:gd name="T50" fmla="*/ 98 w 166"/>
              <a:gd name="T51" fmla="*/ 3 h 165"/>
              <a:gd name="T52" fmla="*/ 101 w 166"/>
              <a:gd name="T53" fmla="*/ 0 h 165"/>
              <a:gd name="T54" fmla="*/ 128 w 166"/>
              <a:gd name="T55" fmla="*/ 0 h 165"/>
              <a:gd name="T56" fmla="*/ 130 w 166"/>
              <a:gd name="T57" fmla="*/ 3 h 165"/>
              <a:gd name="T58" fmla="*/ 130 w 166"/>
              <a:gd name="T59" fmla="*/ 23 h 165"/>
              <a:gd name="T60" fmla="*/ 166 w 166"/>
              <a:gd name="T61" fmla="*/ 159 h 165"/>
              <a:gd name="T62" fmla="*/ 160 w 166"/>
              <a:gd name="T63" fmla="*/ 165 h 165"/>
              <a:gd name="T64" fmla="*/ 113 w 166"/>
              <a:gd name="T65" fmla="*/ 165 h 165"/>
              <a:gd name="T66" fmla="*/ 107 w 166"/>
              <a:gd name="T67" fmla="*/ 159 h 165"/>
              <a:gd name="T68" fmla="*/ 107 w 166"/>
              <a:gd name="T69" fmla="*/ 106 h 165"/>
              <a:gd name="T70" fmla="*/ 101 w 166"/>
              <a:gd name="T71" fmla="*/ 100 h 165"/>
              <a:gd name="T72" fmla="*/ 101 w 166"/>
              <a:gd name="T73" fmla="*/ 29 h 165"/>
              <a:gd name="T74" fmla="*/ 140 w 166"/>
              <a:gd name="T75" fmla="*/ 29 h 165"/>
              <a:gd name="T76" fmla="*/ 143 w 166"/>
              <a:gd name="T77" fmla="*/ 31 h 165"/>
              <a:gd name="T78" fmla="*/ 166 w 166"/>
              <a:gd name="T79" fmla="*/ 112 h 165"/>
              <a:gd name="T80" fmla="*/ 166 w 166"/>
              <a:gd name="T81" fmla="*/ 159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6" h="165">
                <a:moveTo>
                  <a:pt x="65" y="100"/>
                </a:moveTo>
                <a:cubicBezTo>
                  <a:pt x="65" y="103"/>
                  <a:pt x="63" y="106"/>
                  <a:pt x="60" y="106"/>
                </a:cubicBezTo>
                <a:cubicBezTo>
                  <a:pt x="60" y="159"/>
                  <a:pt x="60" y="159"/>
                  <a:pt x="60" y="159"/>
                </a:cubicBezTo>
                <a:cubicBezTo>
                  <a:pt x="60" y="163"/>
                  <a:pt x="57" y="165"/>
                  <a:pt x="54" y="165"/>
                </a:cubicBezTo>
                <a:cubicBezTo>
                  <a:pt x="6" y="165"/>
                  <a:pt x="6" y="165"/>
                  <a:pt x="6" y="165"/>
                </a:cubicBezTo>
                <a:cubicBezTo>
                  <a:pt x="3" y="165"/>
                  <a:pt x="0" y="163"/>
                  <a:pt x="0" y="159"/>
                </a:cubicBezTo>
                <a:cubicBezTo>
                  <a:pt x="0" y="112"/>
                  <a:pt x="0" y="112"/>
                  <a:pt x="0" y="112"/>
                </a:cubicBezTo>
                <a:cubicBezTo>
                  <a:pt x="23" y="31"/>
                  <a:pt x="23" y="31"/>
                  <a:pt x="23" y="31"/>
                </a:cubicBezTo>
                <a:cubicBezTo>
                  <a:pt x="24" y="30"/>
                  <a:pt x="25" y="29"/>
                  <a:pt x="26" y="29"/>
                </a:cubicBezTo>
                <a:cubicBezTo>
                  <a:pt x="65" y="29"/>
                  <a:pt x="65" y="29"/>
                  <a:pt x="65" y="29"/>
                </a:cubicBezTo>
                <a:lnTo>
                  <a:pt x="65" y="100"/>
                </a:lnTo>
                <a:close/>
                <a:moveTo>
                  <a:pt x="68" y="23"/>
                </a:moveTo>
                <a:cubicBezTo>
                  <a:pt x="36" y="23"/>
                  <a:pt x="36" y="23"/>
                  <a:pt x="36" y="2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1"/>
                  <a:pt x="37" y="0"/>
                  <a:pt x="39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7" y="0"/>
                  <a:pt x="68" y="1"/>
                  <a:pt x="68" y="3"/>
                </a:cubicBezTo>
                <a:lnTo>
                  <a:pt x="68" y="23"/>
                </a:lnTo>
                <a:close/>
                <a:moveTo>
                  <a:pt x="95" y="94"/>
                </a:moveTo>
                <a:cubicBezTo>
                  <a:pt x="71" y="94"/>
                  <a:pt x="71" y="94"/>
                  <a:pt x="71" y="94"/>
                </a:cubicBezTo>
                <a:cubicBezTo>
                  <a:pt x="71" y="29"/>
                  <a:pt x="71" y="29"/>
                  <a:pt x="71" y="29"/>
                </a:cubicBezTo>
                <a:cubicBezTo>
                  <a:pt x="95" y="29"/>
                  <a:pt x="95" y="29"/>
                  <a:pt x="95" y="29"/>
                </a:cubicBezTo>
                <a:lnTo>
                  <a:pt x="95" y="94"/>
                </a:lnTo>
                <a:close/>
                <a:moveTo>
                  <a:pt x="130" y="23"/>
                </a:moveTo>
                <a:cubicBezTo>
                  <a:pt x="98" y="23"/>
                  <a:pt x="98" y="23"/>
                  <a:pt x="98" y="23"/>
                </a:cubicBezTo>
                <a:cubicBezTo>
                  <a:pt x="98" y="3"/>
                  <a:pt x="98" y="3"/>
                  <a:pt x="98" y="3"/>
                </a:cubicBezTo>
                <a:cubicBezTo>
                  <a:pt x="98" y="1"/>
                  <a:pt x="99" y="0"/>
                  <a:pt x="101" y="0"/>
                </a:cubicBezTo>
                <a:cubicBezTo>
                  <a:pt x="128" y="0"/>
                  <a:pt x="128" y="0"/>
                  <a:pt x="128" y="0"/>
                </a:cubicBezTo>
                <a:cubicBezTo>
                  <a:pt x="129" y="0"/>
                  <a:pt x="130" y="1"/>
                  <a:pt x="130" y="3"/>
                </a:cubicBezTo>
                <a:lnTo>
                  <a:pt x="130" y="23"/>
                </a:lnTo>
                <a:close/>
                <a:moveTo>
                  <a:pt x="166" y="159"/>
                </a:moveTo>
                <a:cubicBezTo>
                  <a:pt x="166" y="163"/>
                  <a:pt x="163" y="165"/>
                  <a:pt x="160" y="165"/>
                </a:cubicBezTo>
                <a:cubicBezTo>
                  <a:pt x="113" y="165"/>
                  <a:pt x="113" y="165"/>
                  <a:pt x="113" y="165"/>
                </a:cubicBezTo>
                <a:cubicBezTo>
                  <a:pt x="110" y="165"/>
                  <a:pt x="107" y="163"/>
                  <a:pt x="107" y="159"/>
                </a:cubicBezTo>
                <a:cubicBezTo>
                  <a:pt x="107" y="106"/>
                  <a:pt x="107" y="106"/>
                  <a:pt x="107" y="106"/>
                </a:cubicBezTo>
                <a:cubicBezTo>
                  <a:pt x="104" y="106"/>
                  <a:pt x="101" y="103"/>
                  <a:pt x="101" y="100"/>
                </a:cubicBezTo>
                <a:cubicBezTo>
                  <a:pt x="101" y="29"/>
                  <a:pt x="101" y="29"/>
                  <a:pt x="101" y="29"/>
                </a:cubicBezTo>
                <a:cubicBezTo>
                  <a:pt x="140" y="29"/>
                  <a:pt x="140" y="29"/>
                  <a:pt x="140" y="29"/>
                </a:cubicBezTo>
                <a:cubicBezTo>
                  <a:pt x="141" y="29"/>
                  <a:pt x="143" y="30"/>
                  <a:pt x="143" y="31"/>
                </a:cubicBezTo>
                <a:cubicBezTo>
                  <a:pt x="166" y="112"/>
                  <a:pt x="166" y="112"/>
                  <a:pt x="166" y="112"/>
                </a:cubicBezTo>
                <a:lnTo>
                  <a:pt x="166" y="15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Freeform 73"/>
          <p:cNvSpPr>
            <a:spLocks noEditPoints="1"/>
          </p:cNvSpPr>
          <p:nvPr/>
        </p:nvSpPr>
        <p:spPr bwMode="auto">
          <a:xfrm>
            <a:off x="1011772" y="2025397"/>
            <a:ext cx="191641" cy="191641"/>
          </a:xfrm>
          <a:custGeom>
            <a:avLst/>
            <a:gdLst>
              <a:gd name="T0" fmla="*/ 166 w 166"/>
              <a:gd name="T1" fmla="*/ 118 h 165"/>
              <a:gd name="T2" fmla="*/ 156 w 166"/>
              <a:gd name="T3" fmla="*/ 113 h 165"/>
              <a:gd name="T4" fmla="*/ 138 w 166"/>
              <a:gd name="T5" fmla="*/ 106 h 165"/>
              <a:gd name="T6" fmla="*/ 121 w 166"/>
              <a:gd name="T7" fmla="*/ 113 h 165"/>
              <a:gd name="T8" fmla="*/ 111 w 166"/>
              <a:gd name="T9" fmla="*/ 118 h 165"/>
              <a:gd name="T10" fmla="*/ 101 w 166"/>
              <a:gd name="T11" fmla="*/ 113 h 165"/>
              <a:gd name="T12" fmla="*/ 83 w 166"/>
              <a:gd name="T13" fmla="*/ 106 h 165"/>
              <a:gd name="T14" fmla="*/ 66 w 166"/>
              <a:gd name="T15" fmla="*/ 113 h 165"/>
              <a:gd name="T16" fmla="*/ 56 w 166"/>
              <a:gd name="T17" fmla="*/ 118 h 165"/>
              <a:gd name="T18" fmla="*/ 46 w 166"/>
              <a:gd name="T19" fmla="*/ 113 h 165"/>
              <a:gd name="T20" fmla="*/ 28 w 166"/>
              <a:gd name="T21" fmla="*/ 106 h 165"/>
              <a:gd name="T22" fmla="*/ 10 w 166"/>
              <a:gd name="T23" fmla="*/ 113 h 165"/>
              <a:gd name="T24" fmla="*/ 0 w 166"/>
              <a:gd name="T25" fmla="*/ 118 h 165"/>
              <a:gd name="T26" fmla="*/ 0 w 166"/>
              <a:gd name="T27" fmla="*/ 100 h 165"/>
              <a:gd name="T28" fmla="*/ 18 w 166"/>
              <a:gd name="T29" fmla="*/ 82 h 165"/>
              <a:gd name="T30" fmla="*/ 24 w 166"/>
              <a:gd name="T31" fmla="*/ 82 h 165"/>
              <a:gd name="T32" fmla="*/ 24 w 166"/>
              <a:gd name="T33" fmla="*/ 41 h 165"/>
              <a:gd name="T34" fmla="*/ 48 w 166"/>
              <a:gd name="T35" fmla="*/ 41 h 165"/>
              <a:gd name="T36" fmla="*/ 48 w 166"/>
              <a:gd name="T37" fmla="*/ 82 h 165"/>
              <a:gd name="T38" fmla="*/ 71 w 166"/>
              <a:gd name="T39" fmla="*/ 82 h 165"/>
              <a:gd name="T40" fmla="*/ 71 w 166"/>
              <a:gd name="T41" fmla="*/ 41 h 165"/>
              <a:gd name="T42" fmla="*/ 95 w 166"/>
              <a:gd name="T43" fmla="*/ 41 h 165"/>
              <a:gd name="T44" fmla="*/ 95 w 166"/>
              <a:gd name="T45" fmla="*/ 82 h 165"/>
              <a:gd name="T46" fmla="*/ 119 w 166"/>
              <a:gd name="T47" fmla="*/ 82 h 165"/>
              <a:gd name="T48" fmla="*/ 119 w 166"/>
              <a:gd name="T49" fmla="*/ 41 h 165"/>
              <a:gd name="T50" fmla="*/ 142 w 166"/>
              <a:gd name="T51" fmla="*/ 41 h 165"/>
              <a:gd name="T52" fmla="*/ 142 w 166"/>
              <a:gd name="T53" fmla="*/ 82 h 165"/>
              <a:gd name="T54" fmla="*/ 148 w 166"/>
              <a:gd name="T55" fmla="*/ 82 h 165"/>
              <a:gd name="T56" fmla="*/ 166 w 166"/>
              <a:gd name="T57" fmla="*/ 100 h 165"/>
              <a:gd name="T58" fmla="*/ 166 w 166"/>
              <a:gd name="T59" fmla="*/ 118 h 165"/>
              <a:gd name="T60" fmla="*/ 166 w 166"/>
              <a:gd name="T61" fmla="*/ 165 h 165"/>
              <a:gd name="T62" fmla="*/ 0 w 166"/>
              <a:gd name="T63" fmla="*/ 165 h 165"/>
              <a:gd name="T64" fmla="*/ 0 w 166"/>
              <a:gd name="T65" fmla="*/ 130 h 165"/>
              <a:gd name="T66" fmla="*/ 18 w 166"/>
              <a:gd name="T67" fmla="*/ 122 h 165"/>
              <a:gd name="T68" fmla="*/ 28 w 166"/>
              <a:gd name="T69" fmla="*/ 118 h 165"/>
              <a:gd name="T70" fmla="*/ 38 w 166"/>
              <a:gd name="T71" fmla="*/ 122 h 165"/>
              <a:gd name="T72" fmla="*/ 56 w 166"/>
              <a:gd name="T73" fmla="*/ 130 h 165"/>
              <a:gd name="T74" fmla="*/ 73 w 166"/>
              <a:gd name="T75" fmla="*/ 122 h 165"/>
              <a:gd name="T76" fmla="*/ 83 w 166"/>
              <a:gd name="T77" fmla="*/ 118 h 165"/>
              <a:gd name="T78" fmla="*/ 93 w 166"/>
              <a:gd name="T79" fmla="*/ 122 h 165"/>
              <a:gd name="T80" fmla="*/ 111 w 166"/>
              <a:gd name="T81" fmla="*/ 130 h 165"/>
              <a:gd name="T82" fmla="*/ 128 w 166"/>
              <a:gd name="T83" fmla="*/ 122 h 165"/>
              <a:gd name="T84" fmla="*/ 138 w 166"/>
              <a:gd name="T85" fmla="*/ 118 h 165"/>
              <a:gd name="T86" fmla="*/ 148 w 166"/>
              <a:gd name="T87" fmla="*/ 122 h 165"/>
              <a:gd name="T88" fmla="*/ 166 w 166"/>
              <a:gd name="T89" fmla="*/ 130 h 165"/>
              <a:gd name="T90" fmla="*/ 166 w 166"/>
              <a:gd name="T91" fmla="*/ 165 h 165"/>
              <a:gd name="T92" fmla="*/ 36 w 166"/>
              <a:gd name="T93" fmla="*/ 35 h 165"/>
              <a:gd name="T94" fmla="*/ 24 w 166"/>
              <a:gd name="T95" fmla="*/ 23 h 165"/>
              <a:gd name="T96" fmla="*/ 36 w 166"/>
              <a:gd name="T97" fmla="*/ 0 h 165"/>
              <a:gd name="T98" fmla="*/ 48 w 166"/>
              <a:gd name="T99" fmla="*/ 20 h 165"/>
              <a:gd name="T100" fmla="*/ 36 w 166"/>
              <a:gd name="T101" fmla="*/ 35 h 165"/>
              <a:gd name="T102" fmla="*/ 83 w 166"/>
              <a:gd name="T103" fmla="*/ 35 h 165"/>
              <a:gd name="T104" fmla="*/ 71 w 166"/>
              <a:gd name="T105" fmla="*/ 23 h 165"/>
              <a:gd name="T106" fmla="*/ 83 w 166"/>
              <a:gd name="T107" fmla="*/ 0 h 165"/>
              <a:gd name="T108" fmla="*/ 95 w 166"/>
              <a:gd name="T109" fmla="*/ 20 h 165"/>
              <a:gd name="T110" fmla="*/ 83 w 166"/>
              <a:gd name="T111" fmla="*/ 35 h 165"/>
              <a:gd name="T112" fmla="*/ 130 w 166"/>
              <a:gd name="T113" fmla="*/ 35 h 165"/>
              <a:gd name="T114" fmla="*/ 119 w 166"/>
              <a:gd name="T115" fmla="*/ 23 h 165"/>
              <a:gd name="T116" fmla="*/ 130 w 166"/>
              <a:gd name="T117" fmla="*/ 0 h 165"/>
              <a:gd name="T118" fmla="*/ 142 w 166"/>
              <a:gd name="T119" fmla="*/ 20 h 165"/>
              <a:gd name="T120" fmla="*/ 130 w 166"/>
              <a:gd name="T121" fmla="*/ 35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6" h="165">
                <a:moveTo>
                  <a:pt x="166" y="118"/>
                </a:moveTo>
                <a:cubicBezTo>
                  <a:pt x="161" y="118"/>
                  <a:pt x="159" y="116"/>
                  <a:pt x="156" y="113"/>
                </a:cubicBezTo>
                <a:cubicBezTo>
                  <a:pt x="152" y="110"/>
                  <a:pt x="147" y="106"/>
                  <a:pt x="138" y="106"/>
                </a:cubicBezTo>
                <a:cubicBezTo>
                  <a:pt x="129" y="106"/>
                  <a:pt x="125" y="110"/>
                  <a:pt x="121" y="113"/>
                </a:cubicBezTo>
                <a:cubicBezTo>
                  <a:pt x="118" y="116"/>
                  <a:pt x="116" y="118"/>
                  <a:pt x="111" y="118"/>
                </a:cubicBezTo>
                <a:cubicBezTo>
                  <a:pt x="106" y="118"/>
                  <a:pt x="104" y="116"/>
                  <a:pt x="101" y="113"/>
                </a:cubicBezTo>
                <a:cubicBezTo>
                  <a:pt x="97" y="110"/>
                  <a:pt x="92" y="106"/>
                  <a:pt x="83" y="106"/>
                </a:cubicBezTo>
                <a:cubicBezTo>
                  <a:pt x="74" y="106"/>
                  <a:pt x="69" y="110"/>
                  <a:pt x="66" y="113"/>
                </a:cubicBezTo>
                <a:cubicBezTo>
                  <a:pt x="62" y="116"/>
                  <a:pt x="60" y="118"/>
                  <a:pt x="56" y="118"/>
                </a:cubicBezTo>
                <a:cubicBezTo>
                  <a:pt x="51" y="118"/>
                  <a:pt x="49" y="116"/>
                  <a:pt x="46" y="113"/>
                </a:cubicBezTo>
                <a:cubicBezTo>
                  <a:pt x="42" y="110"/>
                  <a:pt x="37" y="106"/>
                  <a:pt x="28" y="106"/>
                </a:cubicBezTo>
                <a:cubicBezTo>
                  <a:pt x="19" y="106"/>
                  <a:pt x="14" y="110"/>
                  <a:pt x="10" y="113"/>
                </a:cubicBezTo>
                <a:cubicBezTo>
                  <a:pt x="7" y="116"/>
                  <a:pt x="5" y="118"/>
                  <a:pt x="0" y="118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90"/>
                  <a:pt x="8" y="82"/>
                  <a:pt x="18" y="82"/>
                </a:cubicBezTo>
                <a:cubicBezTo>
                  <a:pt x="24" y="82"/>
                  <a:pt x="24" y="82"/>
                  <a:pt x="24" y="82"/>
                </a:cubicBezTo>
                <a:cubicBezTo>
                  <a:pt x="24" y="41"/>
                  <a:pt x="24" y="41"/>
                  <a:pt x="24" y="41"/>
                </a:cubicBezTo>
                <a:cubicBezTo>
                  <a:pt x="48" y="41"/>
                  <a:pt x="48" y="41"/>
                  <a:pt x="48" y="41"/>
                </a:cubicBezTo>
                <a:cubicBezTo>
                  <a:pt x="48" y="82"/>
                  <a:pt x="48" y="82"/>
                  <a:pt x="48" y="82"/>
                </a:cubicBezTo>
                <a:cubicBezTo>
                  <a:pt x="71" y="82"/>
                  <a:pt x="71" y="82"/>
                  <a:pt x="71" y="82"/>
                </a:cubicBezTo>
                <a:cubicBezTo>
                  <a:pt x="71" y="41"/>
                  <a:pt x="71" y="41"/>
                  <a:pt x="71" y="41"/>
                </a:cubicBezTo>
                <a:cubicBezTo>
                  <a:pt x="95" y="41"/>
                  <a:pt x="95" y="41"/>
                  <a:pt x="95" y="41"/>
                </a:cubicBezTo>
                <a:cubicBezTo>
                  <a:pt x="95" y="82"/>
                  <a:pt x="95" y="82"/>
                  <a:pt x="95" y="82"/>
                </a:cubicBezTo>
                <a:cubicBezTo>
                  <a:pt x="119" y="82"/>
                  <a:pt x="119" y="82"/>
                  <a:pt x="119" y="82"/>
                </a:cubicBezTo>
                <a:cubicBezTo>
                  <a:pt x="119" y="41"/>
                  <a:pt x="119" y="41"/>
                  <a:pt x="119" y="41"/>
                </a:cubicBezTo>
                <a:cubicBezTo>
                  <a:pt x="142" y="41"/>
                  <a:pt x="142" y="41"/>
                  <a:pt x="142" y="41"/>
                </a:cubicBezTo>
                <a:cubicBezTo>
                  <a:pt x="142" y="82"/>
                  <a:pt x="142" y="82"/>
                  <a:pt x="142" y="82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8" y="82"/>
                  <a:pt x="166" y="90"/>
                  <a:pt x="166" y="100"/>
                </a:cubicBezTo>
                <a:lnTo>
                  <a:pt x="166" y="118"/>
                </a:lnTo>
                <a:close/>
                <a:moveTo>
                  <a:pt x="166" y="165"/>
                </a:moveTo>
                <a:cubicBezTo>
                  <a:pt x="0" y="165"/>
                  <a:pt x="0" y="165"/>
                  <a:pt x="0" y="165"/>
                </a:cubicBezTo>
                <a:cubicBezTo>
                  <a:pt x="0" y="130"/>
                  <a:pt x="0" y="130"/>
                  <a:pt x="0" y="130"/>
                </a:cubicBezTo>
                <a:cubicBezTo>
                  <a:pt x="9" y="130"/>
                  <a:pt x="14" y="126"/>
                  <a:pt x="18" y="122"/>
                </a:cubicBezTo>
                <a:cubicBezTo>
                  <a:pt x="21" y="120"/>
                  <a:pt x="23" y="118"/>
                  <a:pt x="28" y="118"/>
                </a:cubicBezTo>
                <a:cubicBezTo>
                  <a:pt x="33" y="118"/>
                  <a:pt x="35" y="120"/>
                  <a:pt x="38" y="122"/>
                </a:cubicBezTo>
                <a:cubicBezTo>
                  <a:pt x="42" y="126"/>
                  <a:pt x="46" y="130"/>
                  <a:pt x="56" y="130"/>
                </a:cubicBezTo>
                <a:cubicBezTo>
                  <a:pt x="65" y="130"/>
                  <a:pt x="69" y="126"/>
                  <a:pt x="73" y="122"/>
                </a:cubicBezTo>
                <a:cubicBezTo>
                  <a:pt x="76" y="120"/>
                  <a:pt x="78" y="118"/>
                  <a:pt x="83" y="118"/>
                </a:cubicBezTo>
                <a:cubicBezTo>
                  <a:pt x="88" y="118"/>
                  <a:pt x="90" y="120"/>
                  <a:pt x="93" y="122"/>
                </a:cubicBezTo>
                <a:cubicBezTo>
                  <a:pt x="97" y="126"/>
                  <a:pt x="102" y="130"/>
                  <a:pt x="111" y="130"/>
                </a:cubicBezTo>
                <a:cubicBezTo>
                  <a:pt x="120" y="130"/>
                  <a:pt x="125" y="126"/>
                  <a:pt x="128" y="122"/>
                </a:cubicBezTo>
                <a:cubicBezTo>
                  <a:pt x="132" y="120"/>
                  <a:pt x="134" y="118"/>
                  <a:pt x="138" y="118"/>
                </a:cubicBezTo>
                <a:cubicBezTo>
                  <a:pt x="143" y="118"/>
                  <a:pt x="145" y="120"/>
                  <a:pt x="148" y="122"/>
                </a:cubicBezTo>
                <a:cubicBezTo>
                  <a:pt x="152" y="126"/>
                  <a:pt x="157" y="130"/>
                  <a:pt x="166" y="130"/>
                </a:cubicBezTo>
                <a:lnTo>
                  <a:pt x="166" y="165"/>
                </a:lnTo>
                <a:close/>
                <a:moveTo>
                  <a:pt x="36" y="35"/>
                </a:moveTo>
                <a:cubicBezTo>
                  <a:pt x="29" y="35"/>
                  <a:pt x="24" y="30"/>
                  <a:pt x="24" y="23"/>
                </a:cubicBezTo>
                <a:cubicBezTo>
                  <a:pt x="24" y="12"/>
                  <a:pt x="36" y="15"/>
                  <a:pt x="36" y="0"/>
                </a:cubicBezTo>
                <a:cubicBezTo>
                  <a:pt x="40" y="0"/>
                  <a:pt x="48" y="11"/>
                  <a:pt x="48" y="20"/>
                </a:cubicBezTo>
                <a:cubicBezTo>
                  <a:pt x="48" y="30"/>
                  <a:pt x="42" y="35"/>
                  <a:pt x="36" y="35"/>
                </a:cubicBezTo>
                <a:close/>
                <a:moveTo>
                  <a:pt x="83" y="35"/>
                </a:moveTo>
                <a:cubicBezTo>
                  <a:pt x="77" y="35"/>
                  <a:pt x="71" y="30"/>
                  <a:pt x="71" y="23"/>
                </a:cubicBezTo>
                <a:cubicBezTo>
                  <a:pt x="71" y="12"/>
                  <a:pt x="83" y="15"/>
                  <a:pt x="83" y="0"/>
                </a:cubicBezTo>
                <a:cubicBezTo>
                  <a:pt x="88" y="0"/>
                  <a:pt x="95" y="11"/>
                  <a:pt x="95" y="20"/>
                </a:cubicBezTo>
                <a:cubicBezTo>
                  <a:pt x="95" y="30"/>
                  <a:pt x="90" y="35"/>
                  <a:pt x="83" y="35"/>
                </a:cubicBezTo>
                <a:close/>
                <a:moveTo>
                  <a:pt x="130" y="35"/>
                </a:moveTo>
                <a:cubicBezTo>
                  <a:pt x="124" y="35"/>
                  <a:pt x="119" y="30"/>
                  <a:pt x="119" y="23"/>
                </a:cubicBezTo>
                <a:cubicBezTo>
                  <a:pt x="119" y="12"/>
                  <a:pt x="130" y="15"/>
                  <a:pt x="130" y="0"/>
                </a:cubicBezTo>
                <a:cubicBezTo>
                  <a:pt x="135" y="0"/>
                  <a:pt x="142" y="11"/>
                  <a:pt x="142" y="20"/>
                </a:cubicBezTo>
                <a:cubicBezTo>
                  <a:pt x="142" y="30"/>
                  <a:pt x="137" y="35"/>
                  <a:pt x="130" y="3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Freeform 74"/>
          <p:cNvSpPr>
            <a:spLocks noEditPoints="1"/>
          </p:cNvSpPr>
          <p:nvPr/>
        </p:nvSpPr>
        <p:spPr bwMode="auto">
          <a:xfrm>
            <a:off x="1293876" y="2032537"/>
            <a:ext cx="152360" cy="177358"/>
          </a:xfrm>
          <a:custGeom>
            <a:avLst/>
            <a:gdLst>
              <a:gd name="T0" fmla="*/ 120 w 131"/>
              <a:gd name="T1" fmla="*/ 88 h 153"/>
              <a:gd name="T2" fmla="*/ 108 w 131"/>
              <a:gd name="T3" fmla="*/ 100 h 153"/>
              <a:gd name="T4" fmla="*/ 52 w 131"/>
              <a:gd name="T5" fmla="*/ 108 h 153"/>
              <a:gd name="T6" fmla="*/ 15 w 131"/>
              <a:gd name="T7" fmla="*/ 95 h 153"/>
              <a:gd name="T8" fmla="*/ 10 w 131"/>
              <a:gd name="T9" fmla="*/ 80 h 153"/>
              <a:gd name="T10" fmla="*/ 0 w 131"/>
              <a:gd name="T11" fmla="*/ 23 h 153"/>
              <a:gd name="T12" fmla="*/ 18 w 131"/>
              <a:gd name="T13" fmla="*/ 8 h 153"/>
              <a:gd name="T14" fmla="*/ 47 w 131"/>
              <a:gd name="T15" fmla="*/ 2 h 153"/>
              <a:gd name="T16" fmla="*/ 109 w 131"/>
              <a:gd name="T17" fmla="*/ 7 h 153"/>
              <a:gd name="T18" fmla="*/ 129 w 131"/>
              <a:gd name="T19" fmla="*/ 18 h 153"/>
              <a:gd name="T20" fmla="*/ 130 w 131"/>
              <a:gd name="T21" fmla="*/ 28 h 153"/>
              <a:gd name="T22" fmla="*/ 120 w 131"/>
              <a:gd name="T23" fmla="*/ 88 h 153"/>
              <a:gd name="T24" fmla="*/ 103 w 131"/>
              <a:gd name="T25" fmla="*/ 143 h 153"/>
              <a:gd name="T26" fmla="*/ 48 w 131"/>
              <a:gd name="T27" fmla="*/ 150 h 153"/>
              <a:gd name="T28" fmla="*/ 22 w 131"/>
              <a:gd name="T29" fmla="*/ 136 h 153"/>
              <a:gd name="T30" fmla="*/ 16 w 131"/>
              <a:gd name="T31" fmla="*/ 109 h 153"/>
              <a:gd name="T32" fmla="*/ 17 w 131"/>
              <a:gd name="T33" fmla="*/ 108 h 153"/>
              <a:gd name="T34" fmla="*/ 19 w 131"/>
              <a:gd name="T35" fmla="*/ 107 h 153"/>
              <a:gd name="T36" fmla="*/ 112 w 131"/>
              <a:gd name="T37" fmla="*/ 107 h 153"/>
              <a:gd name="T38" fmla="*/ 113 w 131"/>
              <a:gd name="T39" fmla="*/ 117 h 153"/>
              <a:gd name="T40" fmla="*/ 103 w 131"/>
              <a:gd name="T41" fmla="*/ 143 h 153"/>
              <a:gd name="T42" fmla="*/ 91 w 131"/>
              <a:gd name="T43" fmla="*/ 14 h 153"/>
              <a:gd name="T44" fmla="*/ 39 w 131"/>
              <a:gd name="T45" fmla="*/ 14 h 153"/>
              <a:gd name="T46" fmla="*/ 23 w 131"/>
              <a:gd name="T47" fmla="*/ 21 h 153"/>
              <a:gd name="T48" fmla="*/ 45 w 131"/>
              <a:gd name="T49" fmla="*/ 28 h 153"/>
              <a:gd name="T50" fmla="*/ 86 w 131"/>
              <a:gd name="T51" fmla="*/ 28 h 153"/>
              <a:gd name="T52" fmla="*/ 108 w 131"/>
              <a:gd name="T53" fmla="*/ 21 h 153"/>
              <a:gd name="T54" fmla="*/ 91 w 131"/>
              <a:gd name="T55" fmla="*/ 14 h 153"/>
              <a:gd name="T56" fmla="*/ 57 w 131"/>
              <a:gd name="T57" fmla="*/ 55 h 153"/>
              <a:gd name="T58" fmla="*/ 45 w 131"/>
              <a:gd name="T59" fmla="*/ 75 h 153"/>
              <a:gd name="T60" fmla="*/ 67 w 131"/>
              <a:gd name="T61" fmla="*/ 94 h 153"/>
              <a:gd name="T62" fmla="*/ 86 w 131"/>
              <a:gd name="T63" fmla="*/ 71 h 153"/>
              <a:gd name="T64" fmla="*/ 57 w 131"/>
              <a:gd name="T65" fmla="*/ 55 h 153"/>
              <a:gd name="T66" fmla="*/ 61 w 131"/>
              <a:gd name="T67" fmla="*/ 83 h 153"/>
              <a:gd name="T68" fmla="*/ 60 w 131"/>
              <a:gd name="T69" fmla="*/ 65 h 153"/>
              <a:gd name="T70" fmla="*/ 76 w 131"/>
              <a:gd name="T71" fmla="*/ 73 h 153"/>
              <a:gd name="T72" fmla="*/ 61 w 131"/>
              <a:gd name="T73" fmla="*/ 83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1" h="153">
                <a:moveTo>
                  <a:pt x="120" y="88"/>
                </a:moveTo>
                <a:cubicBezTo>
                  <a:pt x="119" y="94"/>
                  <a:pt x="113" y="98"/>
                  <a:pt x="108" y="100"/>
                </a:cubicBezTo>
                <a:cubicBezTo>
                  <a:pt x="91" y="109"/>
                  <a:pt x="71" y="110"/>
                  <a:pt x="52" y="108"/>
                </a:cubicBezTo>
                <a:cubicBezTo>
                  <a:pt x="39" y="107"/>
                  <a:pt x="26" y="103"/>
                  <a:pt x="15" y="95"/>
                </a:cubicBezTo>
                <a:cubicBezTo>
                  <a:pt x="10" y="92"/>
                  <a:pt x="10" y="85"/>
                  <a:pt x="10" y="80"/>
                </a:cubicBezTo>
                <a:cubicBezTo>
                  <a:pt x="6" y="61"/>
                  <a:pt x="3" y="42"/>
                  <a:pt x="0" y="23"/>
                </a:cubicBezTo>
                <a:cubicBezTo>
                  <a:pt x="1" y="14"/>
                  <a:pt x="11" y="11"/>
                  <a:pt x="18" y="8"/>
                </a:cubicBezTo>
                <a:cubicBezTo>
                  <a:pt x="27" y="5"/>
                  <a:pt x="37" y="3"/>
                  <a:pt x="47" y="2"/>
                </a:cubicBezTo>
                <a:cubicBezTo>
                  <a:pt x="67" y="0"/>
                  <a:pt x="89" y="1"/>
                  <a:pt x="109" y="7"/>
                </a:cubicBezTo>
                <a:cubicBezTo>
                  <a:pt x="116" y="9"/>
                  <a:pt x="124" y="12"/>
                  <a:pt x="129" y="18"/>
                </a:cubicBezTo>
                <a:cubicBezTo>
                  <a:pt x="131" y="21"/>
                  <a:pt x="130" y="25"/>
                  <a:pt x="130" y="28"/>
                </a:cubicBezTo>
                <a:cubicBezTo>
                  <a:pt x="127" y="48"/>
                  <a:pt x="123" y="68"/>
                  <a:pt x="120" y="88"/>
                </a:cubicBezTo>
                <a:close/>
                <a:moveTo>
                  <a:pt x="103" y="143"/>
                </a:moveTo>
                <a:cubicBezTo>
                  <a:pt x="86" y="152"/>
                  <a:pt x="66" y="153"/>
                  <a:pt x="48" y="150"/>
                </a:cubicBezTo>
                <a:cubicBezTo>
                  <a:pt x="38" y="148"/>
                  <a:pt x="27" y="145"/>
                  <a:pt x="22" y="136"/>
                </a:cubicBezTo>
                <a:cubicBezTo>
                  <a:pt x="19" y="127"/>
                  <a:pt x="18" y="118"/>
                  <a:pt x="16" y="109"/>
                </a:cubicBezTo>
                <a:cubicBezTo>
                  <a:pt x="17" y="108"/>
                  <a:pt x="17" y="108"/>
                  <a:pt x="17" y="108"/>
                </a:cubicBezTo>
                <a:cubicBezTo>
                  <a:pt x="19" y="107"/>
                  <a:pt x="19" y="107"/>
                  <a:pt x="19" y="107"/>
                </a:cubicBezTo>
                <a:cubicBezTo>
                  <a:pt x="46" y="125"/>
                  <a:pt x="85" y="125"/>
                  <a:pt x="112" y="107"/>
                </a:cubicBezTo>
                <a:cubicBezTo>
                  <a:pt x="117" y="108"/>
                  <a:pt x="113" y="113"/>
                  <a:pt x="113" y="117"/>
                </a:cubicBezTo>
                <a:cubicBezTo>
                  <a:pt x="111" y="126"/>
                  <a:pt x="112" y="138"/>
                  <a:pt x="103" y="143"/>
                </a:cubicBezTo>
                <a:close/>
                <a:moveTo>
                  <a:pt x="91" y="14"/>
                </a:moveTo>
                <a:cubicBezTo>
                  <a:pt x="74" y="11"/>
                  <a:pt x="56" y="11"/>
                  <a:pt x="39" y="14"/>
                </a:cubicBezTo>
                <a:cubicBezTo>
                  <a:pt x="33" y="15"/>
                  <a:pt x="26" y="16"/>
                  <a:pt x="23" y="21"/>
                </a:cubicBezTo>
                <a:cubicBezTo>
                  <a:pt x="29" y="27"/>
                  <a:pt x="37" y="27"/>
                  <a:pt x="45" y="28"/>
                </a:cubicBezTo>
                <a:cubicBezTo>
                  <a:pt x="58" y="30"/>
                  <a:pt x="72" y="30"/>
                  <a:pt x="86" y="28"/>
                </a:cubicBezTo>
                <a:cubicBezTo>
                  <a:pt x="94" y="27"/>
                  <a:pt x="102" y="27"/>
                  <a:pt x="108" y="21"/>
                </a:cubicBezTo>
                <a:cubicBezTo>
                  <a:pt x="104" y="16"/>
                  <a:pt x="97" y="15"/>
                  <a:pt x="91" y="14"/>
                </a:cubicBezTo>
                <a:close/>
                <a:moveTo>
                  <a:pt x="57" y="55"/>
                </a:moveTo>
                <a:cubicBezTo>
                  <a:pt x="50" y="58"/>
                  <a:pt x="44" y="66"/>
                  <a:pt x="45" y="75"/>
                </a:cubicBezTo>
                <a:cubicBezTo>
                  <a:pt x="45" y="86"/>
                  <a:pt x="56" y="95"/>
                  <a:pt x="67" y="94"/>
                </a:cubicBezTo>
                <a:cubicBezTo>
                  <a:pt x="78" y="93"/>
                  <a:pt x="87" y="82"/>
                  <a:pt x="86" y="71"/>
                </a:cubicBezTo>
                <a:cubicBezTo>
                  <a:pt x="84" y="58"/>
                  <a:pt x="69" y="49"/>
                  <a:pt x="57" y="55"/>
                </a:cubicBezTo>
                <a:close/>
                <a:moveTo>
                  <a:pt x="61" y="83"/>
                </a:moveTo>
                <a:cubicBezTo>
                  <a:pt x="53" y="80"/>
                  <a:pt x="53" y="68"/>
                  <a:pt x="60" y="65"/>
                </a:cubicBezTo>
                <a:cubicBezTo>
                  <a:pt x="67" y="61"/>
                  <a:pt x="76" y="66"/>
                  <a:pt x="76" y="73"/>
                </a:cubicBezTo>
                <a:cubicBezTo>
                  <a:pt x="77" y="81"/>
                  <a:pt x="67" y="87"/>
                  <a:pt x="61" y="8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Freeform 75"/>
          <p:cNvSpPr>
            <a:spLocks noEditPoints="1"/>
          </p:cNvSpPr>
          <p:nvPr/>
        </p:nvSpPr>
        <p:spPr bwMode="auto">
          <a:xfrm>
            <a:off x="1536700" y="2038490"/>
            <a:ext cx="164264" cy="164264"/>
          </a:xfrm>
          <a:custGeom>
            <a:avLst/>
            <a:gdLst>
              <a:gd name="T0" fmla="*/ 141 w 141"/>
              <a:gd name="T1" fmla="*/ 116 h 142"/>
              <a:gd name="T2" fmla="*/ 115 w 141"/>
              <a:gd name="T3" fmla="*/ 142 h 142"/>
              <a:gd name="T4" fmla="*/ 26 w 141"/>
              <a:gd name="T5" fmla="*/ 142 h 142"/>
              <a:gd name="T6" fmla="*/ 0 w 141"/>
              <a:gd name="T7" fmla="*/ 116 h 142"/>
              <a:gd name="T8" fmla="*/ 0 w 141"/>
              <a:gd name="T9" fmla="*/ 27 h 142"/>
              <a:gd name="T10" fmla="*/ 26 w 141"/>
              <a:gd name="T11" fmla="*/ 0 h 142"/>
              <a:gd name="T12" fmla="*/ 115 w 141"/>
              <a:gd name="T13" fmla="*/ 0 h 142"/>
              <a:gd name="T14" fmla="*/ 141 w 141"/>
              <a:gd name="T15" fmla="*/ 27 h 142"/>
              <a:gd name="T16" fmla="*/ 141 w 141"/>
              <a:gd name="T17" fmla="*/ 116 h 142"/>
              <a:gd name="T18" fmla="*/ 116 w 141"/>
              <a:gd name="T19" fmla="*/ 29 h 142"/>
              <a:gd name="T20" fmla="*/ 102 w 141"/>
              <a:gd name="T21" fmla="*/ 21 h 142"/>
              <a:gd name="T22" fmla="*/ 57 w 141"/>
              <a:gd name="T23" fmla="*/ 18 h 142"/>
              <a:gd name="T24" fmla="*/ 36 w 141"/>
              <a:gd name="T25" fmla="*/ 22 h 142"/>
              <a:gd name="T26" fmla="*/ 24 w 141"/>
              <a:gd name="T27" fmla="*/ 33 h 142"/>
              <a:gd name="T28" fmla="*/ 30 w 141"/>
              <a:gd name="T29" fmla="*/ 74 h 142"/>
              <a:gd name="T30" fmla="*/ 34 w 141"/>
              <a:gd name="T31" fmla="*/ 85 h 142"/>
              <a:gd name="T32" fmla="*/ 61 w 141"/>
              <a:gd name="T33" fmla="*/ 94 h 142"/>
              <a:gd name="T34" fmla="*/ 101 w 141"/>
              <a:gd name="T35" fmla="*/ 89 h 142"/>
              <a:gd name="T36" fmla="*/ 110 w 141"/>
              <a:gd name="T37" fmla="*/ 80 h 142"/>
              <a:gd name="T38" fmla="*/ 117 w 141"/>
              <a:gd name="T39" fmla="*/ 36 h 142"/>
              <a:gd name="T40" fmla="*/ 116 w 141"/>
              <a:gd name="T41" fmla="*/ 29 h 142"/>
              <a:gd name="T42" fmla="*/ 104 w 141"/>
              <a:gd name="T43" fmla="*/ 93 h 142"/>
              <a:gd name="T44" fmla="*/ 37 w 141"/>
              <a:gd name="T45" fmla="*/ 93 h 142"/>
              <a:gd name="T46" fmla="*/ 36 w 141"/>
              <a:gd name="T47" fmla="*/ 94 h 142"/>
              <a:gd name="T48" fmla="*/ 35 w 141"/>
              <a:gd name="T49" fmla="*/ 95 h 142"/>
              <a:gd name="T50" fmla="*/ 39 w 141"/>
              <a:gd name="T51" fmla="*/ 114 h 142"/>
              <a:gd name="T52" fmla="*/ 58 w 141"/>
              <a:gd name="T53" fmla="*/ 124 h 142"/>
              <a:gd name="T54" fmla="*/ 97 w 141"/>
              <a:gd name="T55" fmla="*/ 120 h 142"/>
              <a:gd name="T56" fmla="*/ 105 w 141"/>
              <a:gd name="T57" fmla="*/ 100 h 142"/>
              <a:gd name="T58" fmla="*/ 104 w 141"/>
              <a:gd name="T59" fmla="*/ 93 h 142"/>
              <a:gd name="T60" fmla="*/ 85 w 141"/>
              <a:gd name="T61" fmla="*/ 37 h 142"/>
              <a:gd name="T62" fmla="*/ 56 w 141"/>
              <a:gd name="T63" fmla="*/ 37 h 142"/>
              <a:gd name="T64" fmla="*/ 40 w 141"/>
              <a:gd name="T65" fmla="*/ 31 h 142"/>
              <a:gd name="T66" fmla="*/ 51 w 141"/>
              <a:gd name="T67" fmla="*/ 26 h 142"/>
              <a:gd name="T68" fmla="*/ 89 w 141"/>
              <a:gd name="T69" fmla="*/ 26 h 142"/>
              <a:gd name="T70" fmla="*/ 101 w 141"/>
              <a:gd name="T71" fmla="*/ 31 h 142"/>
              <a:gd name="T72" fmla="*/ 85 w 141"/>
              <a:gd name="T73" fmla="*/ 37 h 142"/>
              <a:gd name="T74" fmla="*/ 72 w 141"/>
              <a:gd name="T75" fmla="*/ 84 h 142"/>
              <a:gd name="T76" fmla="*/ 56 w 141"/>
              <a:gd name="T77" fmla="*/ 70 h 142"/>
              <a:gd name="T78" fmla="*/ 65 w 141"/>
              <a:gd name="T79" fmla="*/ 56 h 142"/>
              <a:gd name="T80" fmla="*/ 85 w 141"/>
              <a:gd name="T81" fmla="*/ 68 h 142"/>
              <a:gd name="T82" fmla="*/ 72 w 141"/>
              <a:gd name="T83" fmla="*/ 84 h 142"/>
              <a:gd name="T84" fmla="*/ 67 w 141"/>
              <a:gd name="T85" fmla="*/ 63 h 142"/>
              <a:gd name="T86" fmla="*/ 67 w 141"/>
              <a:gd name="T87" fmla="*/ 76 h 142"/>
              <a:gd name="T88" fmla="*/ 78 w 141"/>
              <a:gd name="T89" fmla="*/ 69 h 142"/>
              <a:gd name="T90" fmla="*/ 67 w 141"/>
              <a:gd name="T91" fmla="*/ 6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1" h="142">
                <a:moveTo>
                  <a:pt x="141" y="116"/>
                </a:moveTo>
                <a:cubicBezTo>
                  <a:pt x="141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1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1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1" y="12"/>
                  <a:pt x="141" y="27"/>
                </a:cubicBezTo>
                <a:lnTo>
                  <a:pt x="141" y="116"/>
                </a:lnTo>
                <a:close/>
                <a:moveTo>
                  <a:pt x="116" y="29"/>
                </a:moveTo>
                <a:cubicBezTo>
                  <a:pt x="113" y="25"/>
                  <a:pt x="107" y="23"/>
                  <a:pt x="102" y="21"/>
                </a:cubicBezTo>
                <a:cubicBezTo>
                  <a:pt x="87" y="17"/>
                  <a:pt x="72" y="16"/>
                  <a:pt x="57" y="18"/>
                </a:cubicBezTo>
                <a:cubicBezTo>
                  <a:pt x="50" y="19"/>
                  <a:pt x="43" y="20"/>
                  <a:pt x="36" y="22"/>
                </a:cubicBezTo>
                <a:cubicBezTo>
                  <a:pt x="31" y="24"/>
                  <a:pt x="24" y="27"/>
                  <a:pt x="24" y="33"/>
                </a:cubicBezTo>
                <a:cubicBezTo>
                  <a:pt x="25" y="46"/>
                  <a:pt x="28" y="60"/>
                  <a:pt x="30" y="74"/>
                </a:cubicBezTo>
                <a:cubicBezTo>
                  <a:pt x="31" y="78"/>
                  <a:pt x="31" y="82"/>
                  <a:pt x="34" y="85"/>
                </a:cubicBezTo>
                <a:cubicBezTo>
                  <a:pt x="42" y="91"/>
                  <a:pt x="51" y="93"/>
                  <a:pt x="61" y="94"/>
                </a:cubicBezTo>
                <a:cubicBezTo>
                  <a:pt x="74" y="96"/>
                  <a:pt x="89" y="95"/>
                  <a:pt x="101" y="89"/>
                </a:cubicBezTo>
                <a:cubicBezTo>
                  <a:pt x="105" y="87"/>
                  <a:pt x="109" y="84"/>
                  <a:pt x="110" y="80"/>
                </a:cubicBezTo>
                <a:cubicBezTo>
                  <a:pt x="112" y="66"/>
                  <a:pt x="115" y="51"/>
                  <a:pt x="117" y="36"/>
                </a:cubicBezTo>
                <a:cubicBezTo>
                  <a:pt x="117" y="34"/>
                  <a:pt x="118" y="31"/>
                  <a:pt x="116" y="29"/>
                </a:cubicBezTo>
                <a:close/>
                <a:moveTo>
                  <a:pt x="104" y="93"/>
                </a:moveTo>
                <a:cubicBezTo>
                  <a:pt x="84" y="107"/>
                  <a:pt x="57" y="107"/>
                  <a:pt x="37" y="93"/>
                </a:cubicBezTo>
                <a:cubicBezTo>
                  <a:pt x="36" y="94"/>
                  <a:pt x="36" y="94"/>
                  <a:pt x="36" y="94"/>
                </a:cubicBezTo>
                <a:cubicBezTo>
                  <a:pt x="35" y="95"/>
                  <a:pt x="35" y="95"/>
                  <a:pt x="35" y="95"/>
                </a:cubicBezTo>
                <a:cubicBezTo>
                  <a:pt x="36" y="102"/>
                  <a:pt x="37" y="108"/>
                  <a:pt x="39" y="114"/>
                </a:cubicBezTo>
                <a:cubicBezTo>
                  <a:pt x="43" y="121"/>
                  <a:pt x="51" y="123"/>
                  <a:pt x="58" y="124"/>
                </a:cubicBezTo>
                <a:cubicBezTo>
                  <a:pt x="71" y="127"/>
                  <a:pt x="85" y="126"/>
                  <a:pt x="97" y="120"/>
                </a:cubicBezTo>
                <a:cubicBezTo>
                  <a:pt x="104" y="116"/>
                  <a:pt x="103" y="107"/>
                  <a:pt x="105" y="100"/>
                </a:cubicBezTo>
                <a:cubicBezTo>
                  <a:pt x="105" y="98"/>
                  <a:pt x="107" y="94"/>
                  <a:pt x="104" y="93"/>
                </a:cubicBezTo>
                <a:close/>
                <a:moveTo>
                  <a:pt x="85" y="37"/>
                </a:moveTo>
                <a:cubicBezTo>
                  <a:pt x="76" y="38"/>
                  <a:pt x="66" y="38"/>
                  <a:pt x="56" y="37"/>
                </a:cubicBezTo>
                <a:cubicBezTo>
                  <a:pt x="50" y="36"/>
                  <a:pt x="44" y="35"/>
                  <a:pt x="40" y="31"/>
                </a:cubicBezTo>
                <a:cubicBezTo>
                  <a:pt x="42" y="28"/>
                  <a:pt x="47" y="27"/>
                  <a:pt x="51" y="26"/>
                </a:cubicBezTo>
                <a:cubicBezTo>
                  <a:pt x="64" y="24"/>
                  <a:pt x="76" y="24"/>
                  <a:pt x="89" y="26"/>
                </a:cubicBezTo>
                <a:cubicBezTo>
                  <a:pt x="93" y="27"/>
                  <a:pt x="98" y="28"/>
                  <a:pt x="101" y="31"/>
                </a:cubicBezTo>
                <a:cubicBezTo>
                  <a:pt x="97" y="36"/>
                  <a:pt x="91" y="36"/>
                  <a:pt x="85" y="37"/>
                </a:cubicBezTo>
                <a:close/>
                <a:moveTo>
                  <a:pt x="72" y="84"/>
                </a:moveTo>
                <a:cubicBezTo>
                  <a:pt x="64" y="85"/>
                  <a:pt x="56" y="78"/>
                  <a:pt x="56" y="70"/>
                </a:cubicBezTo>
                <a:cubicBezTo>
                  <a:pt x="55" y="64"/>
                  <a:pt x="59" y="58"/>
                  <a:pt x="65" y="56"/>
                </a:cubicBezTo>
                <a:cubicBezTo>
                  <a:pt x="73" y="52"/>
                  <a:pt x="84" y="58"/>
                  <a:pt x="85" y="68"/>
                </a:cubicBezTo>
                <a:cubicBezTo>
                  <a:pt x="86" y="76"/>
                  <a:pt x="80" y="84"/>
                  <a:pt x="72" y="84"/>
                </a:cubicBezTo>
                <a:close/>
                <a:moveTo>
                  <a:pt x="67" y="63"/>
                </a:moveTo>
                <a:cubicBezTo>
                  <a:pt x="62" y="65"/>
                  <a:pt x="62" y="74"/>
                  <a:pt x="67" y="76"/>
                </a:cubicBezTo>
                <a:cubicBezTo>
                  <a:pt x="72" y="79"/>
                  <a:pt x="79" y="75"/>
                  <a:pt x="78" y="69"/>
                </a:cubicBezTo>
                <a:cubicBezTo>
                  <a:pt x="78" y="64"/>
                  <a:pt x="71" y="60"/>
                  <a:pt x="67" y="6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Freeform 76"/>
          <p:cNvSpPr/>
          <p:nvPr/>
        </p:nvSpPr>
        <p:spPr bwMode="auto">
          <a:xfrm>
            <a:off x="1792618" y="2038490"/>
            <a:ext cx="95225" cy="178547"/>
          </a:xfrm>
          <a:custGeom>
            <a:avLst/>
            <a:gdLst>
              <a:gd name="T0" fmla="*/ 82 w 83"/>
              <a:gd name="T1" fmla="*/ 45 h 154"/>
              <a:gd name="T2" fmla="*/ 32 w 83"/>
              <a:gd name="T3" fmla="*/ 152 h 154"/>
              <a:gd name="T4" fmla="*/ 28 w 83"/>
              <a:gd name="T5" fmla="*/ 154 h 154"/>
              <a:gd name="T6" fmla="*/ 27 w 83"/>
              <a:gd name="T7" fmla="*/ 154 h 154"/>
              <a:gd name="T8" fmla="*/ 24 w 83"/>
              <a:gd name="T9" fmla="*/ 149 h 154"/>
              <a:gd name="T10" fmla="*/ 42 w 83"/>
              <a:gd name="T11" fmla="*/ 75 h 154"/>
              <a:gd name="T12" fmla="*/ 5 w 83"/>
              <a:gd name="T13" fmla="*/ 84 h 154"/>
              <a:gd name="T14" fmla="*/ 4 w 83"/>
              <a:gd name="T15" fmla="*/ 84 h 154"/>
              <a:gd name="T16" fmla="*/ 1 w 83"/>
              <a:gd name="T17" fmla="*/ 83 h 154"/>
              <a:gd name="T18" fmla="*/ 0 w 83"/>
              <a:gd name="T19" fmla="*/ 80 h 154"/>
              <a:gd name="T20" fmla="*/ 18 w 83"/>
              <a:gd name="T21" fmla="*/ 3 h 154"/>
              <a:gd name="T22" fmla="*/ 22 w 83"/>
              <a:gd name="T23" fmla="*/ 0 h 154"/>
              <a:gd name="T24" fmla="*/ 53 w 83"/>
              <a:gd name="T25" fmla="*/ 0 h 154"/>
              <a:gd name="T26" fmla="*/ 57 w 83"/>
              <a:gd name="T27" fmla="*/ 4 h 154"/>
              <a:gd name="T28" fmla="*/ 56 w 83"/>
              <a:gd name="T29" fmla="*/ 6 h 154"/>
              <a:gd name="T30" fmla="*/ 41 w 83"/>
              <a:gd name="T31" fmla="*/ 49 h 154"/>
              <a:gd name="T32" fmla="*/ 77 w 83"/>
              <a:gd name="T33" fmla="*/ 40 h 154"/>
              <a:gd name="T34" fmla="*/ 78 w 83"/>
              <a:gd name="T35" fmla="*/ 40 h 154"/>
              <a:gd name="T36" fmla="*/ 81 w 83"/>
              <a:gd name="T37" fmla="*/ 41 h 154"/>
              <a:gd name="T38" fmla="*/ 82 w 83"/>
              <a:gd name="T39" fmla="*/ 4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83" h="154">
                <a:moveTo>
                  <a:pt x="82" y="45"/>
                </a:moveTo>
                <a:cubicBezTo>
                  <a:pt x="32" y="152"/>
                  <a:pt x="32" y="152"/>
                  <a:pt x="32" y="152"/>
                </a:cubicBezTo>
                <a:cubicBezTo>
                  <a:pt x="31" y="153"/>
                  <a:pt x="30" y="154"/>
                  <a:pt x="28" y="154"/>
                </a:cubicBezTo>
                <a:cubicBezTo>
                  <a:pt x="28" y="154"/>
                  <a:pt x="28" y="154"/>
                  <a:pt x="27" y="154"/>
                </a:cubicBezTo>
                <a:cubicBezTo>
                  <a:pt x="25" y="153"/>
                  <a:pt x="24" y="151"/>
                  <a:pt x="24" y="149"/>
                </a:cubicBezTo>
                <a:cubicBezTo>
                  <a:pt x="42" y="75"/>
                  <a:pt x="42" y="75"/>
                  <a:pt x="42" y="75"/>
                </a:cubicBezTo>
                <a:cubicBezTo>
                  <a:pt x="5" y="84"/>
                  <a:pt x="5" y="84"/>
                  <a:pt x="5" y="84"/>
                </a:cubicBezTo>
                <a:cubicBezTo>
                  <a:pt x="5" y="84"/>
                  <a:pt x="4" y="84"/>
                  <a:pt x="4" y="84"/>
                </a:cubicBezTo>
                <a:cubicBezTo>
                  <a:pt x="3" y="84"/>
                  <a:pt x="2" y="84"/>
                  <a:pt x="1" y="83"/>
                </a:cubicBezTo>
                <a:cubicBezTo>
                  <a:pt x="0" y="82"/>
                  <a:pt x="0" y="81"/>
                  <a:pt x="0" y="80"/>
                </a:cubicBezTo>
                <a:cubicBezTo>
                  <a:pt x="18" y="3"/>
                  <a:pt x="18" y="3"/>
                  <a:pt x="18" y="3"/>
                </a:cubicBezTo>
                <a:cubicBezTo>
                  <a:pt x="19" y="2"/>
                  <a:pt x="20" y="0"/>
                  <a:pt x="22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5" y="0"/>
                  <a:pt x="57" y="2"/>
                  <a:pt x="57" y="4"/>
                </a:cubicBezTo>
                <a:cubicBezTo>
                  <a:pt x="57" y="5"/>
                  <a:pt x="57" y="5"/>
                  <a:pt x="56" y="6"/>
                </a:cubicBezTo>
                <a:cubicBezTo>
                  <a:pt x="41" y="49"/>
                  <a:pt x="41" y="49"/>
                  <a:pt x="41" y="49"/>
                </a:cubicBezTo>
                <a:cubicBezTo>
                  <a:pt x="77" y="40"/>
                  <a:pt x="77" y="40"/>
                  <a:pt x="77" y="40"/>
                </a:cubicBezTo>
                <a:cubicBezTo>
                  <a:pt x="78" y="40"/>
                  <a:pt x="78" y="40"/>
                  <a:pt x="78" y="40"/>
                </a:cubicBezTo>
                <a:cubicBezTo>
                  <a:pt x="80" y="40"/>
                  <a:pt x="81" y="40"/>
                  <a:pt x="81" y="41"/>
                </a:cubicBezTo>
                <a:cubicBezTo>
                  <a:pt x="82" y="42"/>
                  <a:pt x="83" y="44"/>
                  <a:pt x="82" y="4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Freeform 77"/>
          <p:cNvSpPr>
            <a:spLocks noEditPoints="1"/>
          </p:cNvSpPr>
          <p:nvPr/>
        </p:nvSpPr>
        <p:spPr bwMode="auto">
          <a:xfrm>
            <a:off x="1935456" y="2025397"/>
            <a:ext cx="191641" cy="191641"/>
          </a:xfrm>
          <a:custGeom>
            <a:avLst/>
            <a:gdLst>
              <a:gd name="T0" fmla="*/ 144 w 165"/>
              <a:gd name="T1" fmla="*/ 25 h 165"/>
              <a:gd name="T2" fmla="*/ 121 w 165"/>
              <a:gd name="T3" fmla="*/ 48 h 165"/>
              <a:gd name="T4" fmla="*/ 127 w 165"/>
              <a:gd name="T5" fmla="*/ 54 h 165"/>
              <a:gd name="T6" fmla="*/ 127 w 165"/>
              <a:gd name="T7" fmla="*/ 63 h 165"/>
              <a:gd name="T8" fmla="*/ 122 w 165"/>
              <a:gd name="T9" fmla="*/ 68 h 165"/>
              <a:gd name="T10" fmla="*/ 130 w 165"/>
              <a:gd name="T11" fmla="*/ 100 h 165"/>
              <a:gd name="T12" fmla="*/ 65 w 165"/>
              <a:gd name="T13" fmla="*/ 165 h 165"/>
              <a:gd name="T14" fmla="*/ 0 w 165"/>
              <a:gd name="T15" fmla="*/ 100 h 165"/>
              <a:gd name="T16" fmla="*/ 65 w 165"/>
              <a:gd name="T17" fmla="*/ 35 h 165"/>
              <a:gd name="T18" fmla="*/ 96 w 165"/>
              <a:gd name="T19" fmla="*/ 43 h 165"/>
              <a:gd name="T20" fmla="*/ 102 w 165"/>
              <a:gd name="T21" fmla="*/ 37 h 165"/>
              <a:gd name="T22" fmla="*/ 111 w 165"/>
              <a:gd name="T23" fmla="*/ 37 h 165"/>
              <a:gd name="T24" fmla="*/ 117 w 165"/>
              <a:gd name="T25" fmla="*/ 44 h 165"/>
              <a:gd name="T26" fmla="*/ 139 w 165"/>
              <a:gd name="T27" fmla="*/ 21 h 165"/>
              <a:gd name="T28" fmla="*/ 144 w 165"/>
              <a:gd name="T29" fmla="*/ 25 h 165"/>
              <a:gd name="T30" fmla="*/ 45 w 165"/>
              <a:gd name="T31" fmla="*/ 51 h 165"/>
              <a:gd name="T32" fmla="*/ 15 w 165"/>
              <a:gd name="T33" fmla="*/ 80 h 165"/>
              <a:gd name="T34" fmla="*/ 19 w 165"/>
              <a:gd name="T35" fmla="*/ 88 h 165"/>
              <a:gd name="T36" fmla="*/ 21 w 165"/>
              <a:gd name="T37" fmla="*/ 88 h 165"/>
              <a:gd name="T38" fmla="*/ 26 w 165"/>
              <a:gd name="T39" fmla="*/ 85 h 165"/>
              <a:gd name="T40" fmla="*/ 49 w 165"/>
              <a:gd name="T41" fmla="*/ 62 h 165"/>
              <a:gd name="T42" fmla="*/ 52 w 165"/>
              <a:gd name="T43" fmla="*/ 54 h 165"/>
              <a:gd name="T44" fmla="*/ 45 w 165"/>
              <a:gd name="T45" fmla="*/ 51 h 165"/>
              <a:gd name="T46" fmla="*/ 138 w 165"/>
              <a:gd name="T47" fmla="*/ 17 h 165"/>
              <a:gd name="T48" fmla="*/ 136 w 165"/>
              <a:gd name="T49" fmla="*/ 16 h 165"/>
              <a:gd name="T50" fmla="*/ 128 w 165"/>
              <a:gd name="T51" fmla="*/ 8 h 165"/>
              <a:gd name="T52" fmla="*/ 128 w 165"/>
              <a:gd name="T53" fmla="*/ 3 h 165"/>
              <a:gd name="T54" fmla="*/ 132 w 165"/>
              <a:gd name="T55" fmla="*/ 3 h 165"/>
              <a:gd name="T56" fmla="*/ 140 w 165"/>
              <a:gd name="T57" fmla="*/ 12 h 165"/>
              <a:gd name="T58" fmla="*/ 140 w 165"/>
              <a:gd name="T59" fmla="*/ 16 h 165"/>
              <a:gd name="T60" fmla="*/ 138 w 165"/>
              <a:gd name="T61" fmla="*/ 17 h 165"/>
              <a:gd name="T62" fmla="*/ 148 w 165"/>
              <a:gd name="T63" fmla="*/ 11 h 165"/>
              <a:gd name="T64" fmla="*/ 145 w 165"/>
              <a:gd name="T65" fmla="*/ 14 h 165"/>
              <a:gd name="T66" fmla="*/ 142 w 165"/>
              <a:gd name="T67" fmla="*/ 11 h 165"/>
              <a:gd name="T68" fmla="*/ 142 w 165"/>
              <a:gd name="T69" fmla="*/ 3 h 165"/>
              <a:gd name="T70" fmla="*/ 145 w 165"/>
              <a:gd name="T71" fmla="*/ 0 h 165"/>
              <a:gd name="T72" fmla="*/ 148 w 165"/>
              <a:gd name="T73" fmla="*/ 3 h 165"/>
              <a:gd name="T74" fmla="*/ 148 w 165"/>
              <a:gd name="T75" fmla="*/ 11 h 165"/>
              <a:gd name="T76" fmla="*/ 153 w 165"/>
              <a:gd name="T77" fmla="*/ 16 h 165"/>
              <a:gd name="T78" fmla="*/ 151 w 165"/>
              <a:gd name="T79" fmla="*/ 17 h 165"/>
              <a:gd name="T80" fmla="*/ 149 w 165"/>
              <a:gd name="T81" fmla="*/ 16 h 165"/>
              <a:gd name="T82" fmla="*/ 149 w 165"/>
              <a:gd name="T83" fmla="*/ 12 h 165"/>
              <a:gd name="T84" fmla="*/ 157 w 165"/>
              <a:gd name="T85" fmla="*/ 3 h 165"/>
              <a:gd name="T86" fmla="*/ 161 w 165"/>
              <a:gd name="T87" fmla="*/ 3 h 165"/>
              <a:gd name="T88" fmla="*/ 161 w 165"/>
              <a:gd name="T89" fmla="*/ 8 h 165"/>
              <a:gd name="T90" fmla="*/ 153 w 165"/>
              <a:gd name="T91" fmla="*/ 16 h 165"/>
              <a:gd name="T92" fmla="*/ 159 w 165"/>
              <a:gd name="T93" fmla="*/ 38 h 165"/>
              <a:gd name="T94" fmla="*/ 157 w 165"/>
              <a:gd name="T95" fmla="*/ 37 h 165"/>
              <a:gd name="T96" fmla="*/ 149 w 165"/>
              <a:gd name="T97" fmla="*/ 29 h 165"/>
              <a:gd name="T98" fmla="*/ 149 w 165"/>
              <a:gd name="T99" fmla="*/ 25 h 165"/>
              <a:gd name="T100" fmla="*/ 153 w 165"/>
              <a:gd name="T101" fmla="*/ 25 h 165"/>
              <a:gd name="T102" fmla="*/ 161 w 165"/>
              <a:gd name="T103" fmla="*/ 33 h 165"/>
              <a:gd name="T104" fmla="*/ 161 w 165"/>
              <a:gd name="T105" fmla="*/ 37 h 165"/>
              <a:gd name="T106" fmla="*/ 159 w 165"/>
              <a:gd name="T107" fmla="*/ 38 h 165"/>
              <a:gd name="T108" fmla="*/ 162 w 165"/>
              <a:gd name="T109" fmla="*/ 23 h 165"/>
              <a:gd name="T110" fmla="*/ 153 w 165"/>
              <a:gd name="T111" fmla="*/ 23 h 165"/>
              <a:gd name="T112" fmla="*/ 150 w 165"/>
              <a:gd name="T113" fmla="*/ 20 h 165"/>
              <a:gd name="T114" fmla="*/ 153 w 165"/>
              <a:gd name="T115" fmla="*/ 17 h 165"/>
              <a:gd name="T116" fmla="*/ 162 w 165"/>
              <a:gd name="T117" fmla="*/ 17 h 165"/>
              <a:gd name="T118" fmla="*/ 165 w 165"/>
              <a:gd name="T119" fmla="*/ 20 h 165"/>
              <a:gd name="T120" fmla="*/ 162 w 165"/>
              <a:gd name="T121" fmla="*/ 23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5" h="165">
                <a:moveTo>
                  <a:pt x="144" y="25"/>
                </a:moveTo>
                <a:cubicBezTo>
                  <a:pt x="121" y="48"/>
                  <a:pt x="121" y="48"/>
                  <a:pt x="121" y="48"/>
                </a:cubicBezTo>
                <a:cubicBezTo>
                  <a:pt x="127" y="54"/>
                  <a:pt x="127" y="54"/>
                  <a:pt x="127" y="54"/>
                </a:cubicBezTo>
                <a:cubicBezTo>
                  <a:pt x="130" y="56"/>
                  <a:pt x="130" y="60"/>
                  <a:pt x="127" y="63"/>
                </a:cubicBezTo>
                <a:cubicBezTo>
                  <a:pt x="122" y="68"/>
                  <a:pt x="122" y="68"/>
                  <a:pt x="122" y="68"/>
                </a:cubicBezTo>
                <a:cubicBezTo>
                  <a:pt x="127" y="78"/>
                  <a:pt x="130" y="89"/>
                  <a:pt x="130" y="100"/>
                </a:cubicBezTo>
                <a:cubicBezTo>
                  <a:pt x="130" y="136"/>
                  <a:pt x="101" y="165"/>
                  <a:pt x="65" y="165"/>
                </a:cubicBezTo>
                <a:cubicBezTo>
                  <a:pt x="29" y="165"/>
                  <a:pt x="0" y="136"/>
                  <a:pt x="0" y="100"/>
                </a:cubicBezTo>
                <a:cubicBezTo>
                  <a:pt x="0" y="64"/>
                  <a:pt x="29" y="35"/>
                  <a:pt x="65" y="35"/>
                </a:cubicBezTo>
                <a:cubicBezTo>
                  <a:pt x="76" y="35"/>
                  <a:pt x="87" y="38"/>
                  <a:pt x="96" y="43"/>
                </a:cubicBezTo>
                <a:cubicBezTo>
                  <a:pt x="102" y="37"/>
                  <a:pt x="102" y="37"/>
                  <a:pt x="102" y="37"/>
                </a:cubicBezTo>
                <a:cubicBezTo>
                  <a:pt x="105" y="35"/>
                  <a:pt x="108" y="35"/>
                  <a:pt x="111" y="37"/>
                </a:cubicBezTo>
                <a:cubicBezTo>
                  <a:pt x="117" y="44"/>
                  <a:pt x="117" y="44"/>
                  <a:pt x="117" y="44"/>
                </a:cubicBezTo>
                <a:cubicBezTo>
                  <a:pt x="139" y="21"/>
                  <a:pt x="139" y="21"/>
                  <a:pt x="139" y="21"/>
                </a:cubicBezTo>
                <a:lnTo>
                  <a:pt x="144" y="25"/>
                </a:lnTo>
                <a:close/>
                <a:moveTo>
                  <a:pt x="45" y="51"/>
                </a:moveTo>
                <a:cubicBezTo>
                  <a:pt x="31" y="56"/>
                  <a:pt x="21" y="67"/>
                  <a:pt x="15" y="80"/>
                </a:cubicBezTo>
                <a:cubicBezTo>
                  <a:pt x="14" y="83"/>
                  <a:pt x="16" y="87"/>
                  <a:pt x="19" y="88"/>
                </a:cubicBezTo>
                <a:cubicBezTo>
                  <a:pt x="19" y="88"/>
                  <a:pt x="20" y="88"/>
                  <a:pt x="21" y="88"/>
                </a:cubicBezTo>
                <a:cubicBezTo>
                  <a:pt x="23" y="88"/>
                  <a:pt x="25" y="87"/>
                  <a:pt x="26" y="85"/>
                </a:cubicBezTo>
                <a:cubicBezTo>
                  <a:pt x="31" y="74"/>
                  <a:pt x="39" y="66"/>
                  <a:pt x="49" y="62"/>
                </a:cubicBezTo>
                <a:cubicBezTo>
                  <a:pt x="52" y="61"/>
                  <a:pt x="54" y="57"/>
                  <a:pt x="52" y="54"/>
                </a:cubicBezTo>
                <a:cubicBezTo>
                  <a:pt x="51" y="51"/>
                  <a:pt x="48" y="50"/>
                  <a:pt x="45" y="51"/>
                </a:cubicBezTo>
                <a:close/>
                <a:moveTo>
                  <a:pt x="138" y="17"/>
                </a:moveTo>
                <a:cubicBezTo>
                  <a:pt x="137" y="17"/>
                  <a:pt x="137" y="17"/>
                  <a:pt x="136" y="16"/>
                </a:cubicBezTo>
                <a:cubicBezTo>
                  <a:pt x="128" y="8"/>
                  <a:pt x="128" y="8"/>
                  <a:pt x="128" y="8"/>
                </a:cubicBezTo>
                <a:cubicBezTo>
                  <a:pt x="127" y="6"/>
                  <a:pt x="127" y="5"/>
                  <a:pt x="128" y="3"/>
                </a:cubicBezTo>
                <a:cubicBezTo>
                  <a:pt x="129" y="2"/>
                  <a:pt x="131" y="2"/>
                  <a:pt x="132" y="3"/>
                </a:cubicBezTo>
                <a:cubicBezTo>
                  <a:pt x="140" y="12"/>
                  <a:pt x="140" y="12"/>
                  <a:pt x="140" y="12"/>
                </a:cubicBezTo>
                <a:cubicBezTo>
                  <a:pt x="141" y="13"/>
                  <a:pt x="141" y="15"/>
                  <a:pt x="140" y="16"/>
                </a:cubicBezTo>
                <a:cubicBezTo>
                  <a:pt x="140" y="17"/>
                  <a:pt x="139" y="17"/>
                  <a:pt x="138" y="17"/>
                </a:cubicBezTo>
                <a:close/>
                <a:moveTo>
                  <a:pt x="148" y="11"/>
                </a:moveTo>
                <a:cubicBezTo>
                  <a:pt x="148" y="13"/>
                  <a:pt x="146" y="14"/>
                  <a:pt x="145" y="14"/>
                </a:cubicBezTo>
                <a:cubicBezTo>
                  <a:pt x="143" y="14"/>
                  <a:pt x="142" y="13"/>
                  <a:pt x="142" y="11"/>
                </a:cubicBezTo>
                <a:cubicBezTo>
                  <a:pt x="142" y="3"/>
                  <a:pt x="142" y="3"/>
                  <a:pt x="142" y="3"/>
                </a:cubicBezTo>
                <a:cubicBezTo>
                  <a:pt x="142" y="1"/>
                  <a:pt x="143" y="0"/>
                  <a:pt x="145" y="0"/>
                </a:cubicBezTo>
                <a:cubicBezTo>
                  <a:pt x="146" y="0"/>
                  <a:pt x="148" y="1"/>
                  <a:pt x="148" y="3"/>
                </a:cubicBezTo>
                <a:lnTo>
                  <a:pt x="148" y="11"/>
                </a:lnTo>
                <a:close/>
                <a:moveTo>
                  <a:pt x="153" y="16"/>
                </a:moveTo>
                <a:cubicBezTo>
                  <a:pt x="152" y="17"/>
                  <a:pt x="152" y="17"/>
                  <a:pt x="151" y="17"/>
                </a:cubicBezTo>
                <a:cubicBezTo>
                  <a:pt x="150" y="17"/>
                  <a:pt x="149" y="17"/>
                  <a:pt x="149" y="16"/>
                </a:cubicBezTo>
                <a:cubicBezTo>
                  <a:pt x="148" y="15"/>
                  <a:pt x="148" y="13"/>
                  <a:pt x="149" y="12"/>
                </a:cubicBezTo>
                <a:cubicBezTo>
                  <a:pt x="157" y="3"/>
                  <a:pt x="157" y="3"/>
                  <a:pt x="157" y="3"/>
                </a:cubicBezTo>
                <a:cubicBezTo>
                  <a:pt x="158" y="2"/>
                  <a:pt x="160" y="2"/>
                  <a:pt x="161" y="3"/>
                </a:cubicBezTo>
                <a:cubicBezTo>
                  <a:pt x="163" y="5"/>
                  <a:pt x="163" y="6"/>
                  <a:pt x="161" y="8"/>
                </a:cubicBezTo>
                <a:lnTo>
                  <a:pt x="153" y="16"/>
                </a:lnTo>
                <a:close/>
                <a:moveTo>
                  <a:pt x="159" y="38"/>
                </a:moveTo>
                <a:cubicBezTo>
                  <a:pt x="159" y="38"/>
                  <a:pt x="158" y="38"/>
                  <a:pt x="157" y="37"/>
                </a:cubicBezTo>
                <a:cubicBezTo>
                  <a:pt x="149" y="29"/>
                  <a:pt x="149" y="29"/>
                  <a:pt x="149" y="29"/>
                </a:cubicBezTo>
                <a:cubicBezTo>
                  <a:pt x="148" y="28"/>
                  <a:pt x="148" y="26"/>
                  <a:pt x="149" y="25"/>
                </a:cubicBezTo>
                <a:cubicBezTo>
                  <a:pt x="150" y="23"/>
                  <a:pt x="152" y="23"/>
                  <a:pt x="153" y="25"/>
                </a:cubicBezTo>
                <a:cubicBezTo>
                  <a:pt x="161" y="33"/>
                  <a:pt x="161" y="33"/>
                  <a:pt x="161" y="33"/>
                </a:cubicBezTo>
                <a:cubicBezTo>
                  <a:pt x="163" y="34"/>
                  <a:pt x="163" y="36"/>
                  <a:pt x="161" y="37"/>
                </a:cubicBezTo>
                <a:cubicBezTo>
                  <a:pt x="161" y="38"/>
                  <a:pt x="160" y="38"/>
                  <a:pt x="159" y="38"/>
                </a:cubicBezTo>
                <a:close/>
                <a:moveTo>
                  <a:pt x="162" y="23"/>
                </a:moveTo>
                <a:cubicBezTo>
                  <a:pt x="153" y="23"/>
                  <a:pt x="153" y="23"/>
                  <a:pt x="153" y="23"/>
                </a:cubicBezTo>
                <a:cubicBezTo>
                  <a:pt x="152" y="23"/>
                  <a:pt x="150" y="22"/>
                  <a:pt x="150" y="20"/>
                </a:cubicBezTo>
                <a:cubicBezTo>
                  <a:pt x="150" y="19"/>
                  <a:pt x="152" y="17"/>
                  <a:pt x="153" y="17"/>
                </a:cubicBezTo>
                <a:cubicBezTo>
                  <a:pt x="162" y="17"/>
                  <a:pt x="162" y="17"/>
                  <a:pt x="162" y="17"/>
                </a:cubicBezTo>
                <a:cubicBezTo>
                  <a:pt x="164" y="17"/>
                  <a:pt x="165" y="19"/>
                  <a:pt x="165" y="20"/>
                </a:cubicBezTo>
                <a:cubicBezTo>
                  <a:pt x="165" y="22"/>
                  <a:pt x="164" y="23"/>
                  <a:pt x="162" y="2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Freeform 78"/>
          <p:cNvSpPr>
            <a:spLocks noEditPoints="1"/>
          </p:cNvSpPr>
          <p:nvPr/>
        </p:nvSpPr>
        <p:spPr bwMode="auto">
          <a:xfrm>
            <a:off x="2127097" y="2036109"/>
            <a:ext cx="179738" cy="166645"/>
          </a:xfrm>
          <a:custGeom>
            <a:avLst/>
            <a:gdLst>
              <a:gd name="T0" fmla="*/ 153 w 155"/>
              <a:gd name="T1" fmla="*/ 47 h 144"/>
              <a:gd name="T2" fmla="*/ 128 w 155"/>
              <a:gd name="T3" fmla="*/ 130 h 144"/>
              <a:gd name="T4" fmla="*/ 110 w 155"/>
              <a:gd name="T5" fmla="*/ 144 h 144"/>
              <a:gd name="T6" fmla="*/ 24 w 155"/>
              <a:gd name="T7" fmla="*/ 144 h 144"/>
              <a:gd name="T8" fmla="*/ 1 w 155"/>
              <a:gd name="T9" fmla="*/ 127 h 144"/>
              <a:gd name="T10" fmla="*/ 1 w 155"/>
              <a:gd name="T11" fmla="*/ 116 h 144"/>
              <a:gd name="T12" fmla="*/ 2 w 155"/>
              <a:gd name="T13" fmla="*/ 110 h 144"/>
              <a:gd name="T14" fmla="*/ 1 w 155"/>
              <a:gd name="T15" fmla="*/ 106 h 144"/>
              <a:gd name="T16" fmla="*/ 5 w 155"/>
              <a:gd name="T17" fmla="*/ 100 h 144"/>
              <a:gd name="T18" fmla="*/ 12 w 155"/>
              <a:gd name="T19" fmla="*/ 83 h 144"/>
              <a:gd name="T20" fmla="*/ 12 w 155"/>
              <a:gd name="T21" fmla="*/ 77 h 144"/>
              <a:gd name="T22" fmla="*/ 15 w 155"/>
              <a:gd name="T23" fmla="*/ 73 h 144"/>
              <a:gd name="T24" fmla="*/ 21 w 155"/>
              <a:gd name="T25" fmla="*/ 56 h 144"/>
              <a:gd name="T26" fmla="*/ 21 w 155"/>
              <a:gd name="T27" fmla="*/ 50 h 144"/>
              <a:gd name="T28" fmla="*/ 25 w 155"/>
              <a:gd name="T29" fmla="*/ 45 h 144"/>
              <a:gd name="T30" fmla="*/ 32 w 155"/>
              <a:gd name="T31" fmla="*/ 29 h 144"/>
              <a:gd name="T32" fmla="*/ 31 w 155"/>
              <a:gd name="T33" fmla="*/ 24 h 144"/>
              <a:gd name="T34" fmla="*/ 35 w 155"/>
              <a:gd name="T35" fmla="*/ 18 h 144"/>
              <a:gd name="T36" fmla="*/ 52 w 155"/>
              <a:gd name="T37" fmla="*/ 3 h 144"/>
              <a:gd name="T38" fmla="*/ 52 w 155"/>
              <a:gd name="T39" fmla="*/ 3 h 144"/>
              <a:gd name="T40" fmla="*/ 56 w 155"/>
              <a:gd name="T41" fmla="*/ 2 h 144"/>
              <a:gd name="T42" fmla="*/ 127 w 155"/>
              <a:gd name="T43" fmla="*/ 2 h 144"/>
              <a:gd name="T44" fmla="*/ 137 w 155"/>
              <a:gd name="T45" fmla="*/ 8 h 144"/>
              <a:gd name="T46" fmla="*/ 139 w 155"/>
              <a:gd name="T47" fmla="*/ 20 h 144"/>
              <a:gd name="T48" fmla="*/ 113 w 155"/>
              <a:gd name="T49" fmla="*/ 103 h 144"/>
              <a:gd name="T50" fmla="*/ 95 w 155"/>
              <a:gd name="T51" fmla="*/ 121 h 144"/>
              <a:gd name="T52" fmla="*/ 15 w 155"/>
              <a:gd name="T53" fmla="*/ 121 h 144"/>
              <a:gd name="T54" fmla="*/ 11 w 155"/>
              <a:gd name="T55" fmla="*/ 122 h 144"/>
              <a:gd name="T56" fmla="*/ 11 w 155"/>
              <a:gd name="T57" fmla="*/ 126 h 144"/>
              <a:gd name="T58" fmla="*/ 24 w 155"/>
              <a:gd name="T59" fmla="*/ 133 h 144"/>
              <a:gd name="T60" fmla="*/ 110 w 155"/>
              <a:gd name="T61" fmla="*/ 133 h 144"/>
              <a:gd name="T62" fmla="*/ 118 w 155"/>
              <a:gd name="T63" fmla="*/ 127 h 144"/>
              <a:gd name="T64" fmla="*/ 146 w 155"/>
              <a:gd name="T65" fmla="*/ 36 h 144"/>
              <a:gd name="T66" fmla="*/ 146 w 155"/>
              <a:gd name="T67" fmla="*/ 31 h 144"/>
              <a:gd name="T68" fmla="*/ 152 w 155"/>
              <a:gd name="T69" fmla="*/ 35 h 144"/>
              <a:gd name="T70" fmla="*/ 153 w 155"/>
              <a:gd name="T71" fmla="*/ 47 h 144"/>
              <a:gd name="T72" fmla="*/ 48 w 155"/>
              <a:gd name="T73" fmla="*/ 62 h 144"/>
              <a:gd name="T74" fmla="*/ 104 w 155"/>
              <a:gd name="T75" fmla="*/ 62 h 144"/>
              <a:gd name="T76" fmla="*/ 108 w 155"/>
              <a:gd name="T77" fmla="*/ 59 h 144"/>
              <a:gd name="T78" fmla="*/ 110 w 155"/>
              <a:gd name="T79" fmla="*/ 53 h 144"/>
              <a:gd name="T80" fmla="*/ 108 w 155"/>
              <a:gd name="T81" fmla="*/ 50 h 144"/>
              <a:gd name="T82" fmla="*/ 52 w 155"/>
              <a:gd name="T83" fmla="*/ 50 h 144"/>
              <a:gd name="T84" fmla="*/ 48 w 155"/>
              <a:gd name="T85" fmla="*/ 53 h 144"/>
              <a:gd name="T86" fmla="*/ 46 w 155"/>
              <a:gd name="T87" fmla="*/ 59 h 144"/>
              <a:gd name="T88" fmla="*/ 48 w 155"/>
              <a:gd name="T89" fmla="*/ 62 h 144"/>
              <a:gd name="T90" fmla="*/ 55 w 155"/>
              <a:gd name="T91" fmla="*/ 38 h 144"/>
              <a:gd name="T92" fmla="*/ 112 w 155"/>
              <a:gd name="T93" fmla="*/ 38 h 144"/>
              <a:gd name="T94" fmla="*/ 115 w 155"/>
              <a:gd name="T95" fmla="*/ 35 h 144"/>
              <a:gd name="T96" fmla="*/ 117 w 155"/>
              <a:gd name="T97" fmla="*/ 29 h 144"/>
              <a:gd name="T98" fmla="*/ 115 w 155"/>
              <a:gd name="T99" fmla="*/ 26 h 144"/>
              <a:gd name="T100" fmla="*/ 59 w 155"/>
              <a:gd name="T101" fmla="*/ 26 h 144"/>
              <a:gd name="T102" fmla="*/ 55 w 155"/>
              <a:gd name="T103" fmla="*/ 29 h 144"/>
              <a:gd name="T104" fmla="*/ 53 w 155"/>
              <a:gd name="T105" fmla="*/ 35 h 144"/>
              <a:gd name="T106" fmla="*/ 55 w 155"/>
              <a:gd name="T107" fmla="*/ 38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55" h="144">
                <a:moveTo>
                  <a:pt x="153" y="47"/>
                </a:moveTo>
                <a:cubicBezTo>
                  <a:pt x="128" y="130"/>
                  <a:pt x="128" y="130"/>
                  <a:pt x="128" y="130"/>
                </a:cubicBezTo>
                <a:cubicBezTo>
                  <a:pt x="126" y="138"/>
                  <a:pt x="118" y="144"/>
                  <a:pt x="110" y="144"/>
                </a:cubicBezTo>
                <a:cubicBezTo>
                  <a:pt x="24" y="144"/>
                  <a:pt x="24" y="144"/>
                  <a:pt x="24" y="144"/>
                </a:cubicBezTo>
                <a:cubicBezTo>
                  <a:pt x="15" y="144"/>
                  <a:pt x="5" y="137"/>
                  <a:pt x="1" y="127"/>
                </a:cubicBezTo>
                <a:cubicBezTo>
                  <a:pt x="0" y="123"/>
                  <a:pt x="0" y="119"/>
                  <a:pt x="1" y="116"/>
                </a:cubicBezTo>
                <a:cubicBezTo>
                  <a:pt x="1" y="114"/>
                  <a:pt x="2" y="112"/>
                  <a:pt x="2" y="110"/>
                </a:cubicBezTo>
                <a:cubicBezTo>
                  <a:pt x="2" y="108"/>
                  <a:pt x="1" y="107"/>
                  <a:pt x="1" y="106"/>
                </a:cubicBezTo>
                <a:cubicBezTo>
                  <a:pt x="2" y="104"/>
                  <a:pt x="4" y="102"/>
                  <a:pt x="5" y="100"/>
                </a:cubicBezTo>
                <a:cubicBezTo>
                  <a:pt x="8" y="95"/>
                  <a:pt x="11" y="87"/>
                  <a:pt x="12" y="83"/>
                </a:cubicBezTo>
                <a:cubicBezTo>
                  <a:pt x="12" y="81"/>
                  <a:pt x="12" y="79"/>
                  <a:pt x="12" y="77"/>
                </a:cubicBezTo>
                <a:cubicBezTo>
                  <a:pt x="12" y="76"/>
                  <a:pt x="14" y="74"/>
                  <a:pt x="15" y="73"/>
                </a:cubicBezTo>
                <a:cubicBezTo>
                  <a:pt x="18" y="68"/>
                  <a:pt x="21" y="60"/>
                  <a:pt x="21" y="56"/>
                </a:cubicBezTo>
                <a:cubicBezTo>
                  <a:pt x="22" y="54"/>
                  <a:pt x="21" y="52"/>
                  <a:pt x="21" y="50"/>
                </a:cubicBezTo>
                <a:cubicBezTo>
                  <a:pt x="22" y="48"/>
                  <a:pt x="24" y="47"/>
                  <a:pt x="25" y="45"/>
                </a:cubicBezTo>
                <a:cubicBezTo>
                  <a:pt x="27" y="42"/>
                  <a:pt x="31" y="33"/>
                  <a:pt x="32" y="29"/>
                </a:cubicBezTo>
                <a:cubicBezTo>
                  <a:pt x="32" y="27"/>
                  <a:pt x="31" y="25"/>
                  <a:pt x="31" y="24"/>
                </a:cubicBezTo>
                <a:cubicBezTo>
                  <a:pt x="32" y="22"/>
                  <a:pt x="34" y="20"/>
                  <a:pt x="35" y="18"/>
                </a:cubicBezTo>
                <a:cubicBezTo>
                  <a:pt x="39" y="12"/>
                  <a:pt x="40" y="0"/>
                  <a:pt x="52" y="3"/>
                </a:cubicBezTo>
                <a:cubicBezTo>
                  <a:pt x="52" y="3"/>
                  <a:pt x="52" y="3"/>
                  <a:pt x="52" y="3"/>
                </a:cubicBezTo>
                <a:cubicBezTo>
                  <a:pt x="53" y="3"/>
                  <a:pt x="55" y="2"/>
                  <a:pt x="56" y="2"/>
                </a:cubicBezTo>
                <a:cubicBezTo>
                  <a:pt x="127" y="2"/>
                  <a:pt x="127" y="2"/>
                  <a:pt x="127" y="2"/>
                </a:cubicBezTo>
                <a:cubicBezTo>
                  <a:pt x="131" y="2"/>
                  <a:pt x="135" y="4"/>
                  <a:pt x="137" y="8"/>
                </a:cubicBezTo>
                <a:cubicBezTo>
                  <a:pt x="140" y="11"/>
                  <a:pt x="140" y="15"/>
                  <a:pt x="139" y="20"/>
                </a:cubicBezTo>
                <a:cubicBezTo>
                  <a:pt x="113" y="103"/>
                  <a:pt x="113" y="103"/>
                  <a:pt x="113" y="103"/>
                </a:cubicBezTo>
                <a:cubicBezTo>
                  <a:pt x="109" y="118"/>
                  <a:pt x="107" y="121"/>
                  <a:pt x="95" y="121"/>
                </a:cubicBezTo>
                <a:cubicBezTo>
                  <a:pt x="15" y="121"/>
                  <a:pt x="15" y="121"/>
                  <a:pt x="15" y="121"/>
                </a:cubicBezTo>
                <a:cubicBezTo>
                  <a:pt x="13" y="121"/>
                  <a:pt x="12" y="121"/>
                  <a:pt x="11" y="122"/>
                </a:cubicBezTo>
                <a:cubicBezTo>
                  <a:pt x="10" y="123"/>
                  <a:pt x="10" y="124"/>
                  <a:pt x="11" y="126"/>
                </a:cubicBezTo>
                <a:cubicBezTo>
                  <a:pt x="13" y="131"/>
                  <a:pt x="19" y="133"/>
                  <a:pt x="24" y="133"/>
                </a:cubicBezTo>
                <a:cubicBezTo>
                  <a:pt x="110" y="133"/>
                  <a:pt x="110" y="133"/>
                  <a:pt x="110" y="133"/>
                </a:cubicBezTo>
                <a:cubicBezTo>
                  <a:pt x="113" y="133"/>
                  <a:pt x="117" y="131"/>
                  <a:pt x="118" y="127"/>
                </a:cubicBezTo>
                <a:cubicBezTo>
                  <a:pt x="146" y="36"/>
                  <a:pt x="146" y="36"/>
                  <a:pt x="146" y="36"/>
                </a:cubicBezTo>
                <a:cubicBezTo>
                  <a:pt x="146" y="34"/>
                  <a:pt x="146" y="32"/>
                  <a:pt x="146" y="31"/>
                </a:cubicBezTo>
                <a:cubicBezTo>
                  <a:pt x="148" y="32"/>
                  <a:pt x="150" y="33"/>
                  <a:pt x="152" y="35"/>
                </a:cubicBezTo>
                <a:cubicBezTo>
                  <a:pt x="154" y="38"/>
                  <a:pt x="155" y="42"/>
                  <a:pt x="153" y="47"/>
                </a:cubicBezTo>
                <a:close/>
                <a:moveTo>
                  <a:pt x="48" y="62"/>
                </a:moveTo>
                <a:cubicBezTo>
                  <a:pt x="104" y="62"/>
                  <a:pt x="104" y="62"/>
                  <a:pt x="104" y="62"/>
                </a:cubicBezTo>
                <a:cubicBezTo>
                  <a:pt x="106" y="62"/>
                  <a:pt x="107" y="60"/>
                  <a:pt x="108" y="59"/>
                </a:cubicBezTo>
                <a:cubicBezTo>
                  <a:pt x="110" y="53"/>
                  <a:pt x="110" y="53"/>
                  <a:pt x="110" y="53"/>
                </a:cubicBezTo>
                <a:cubicBezTo>
                  <a:pt x="110" y="51"/>
                  <a:pt x="109" y="50"/>
                  <a:pt x="108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0" y="50"/>
                  <a:pt x="48" y="51"/>
                  <a:pt x="48" y="53"/>
                </a:cubicBezTo>
                <a:cubicBezTo>
                  <a:pt x="46" y="59"/>
                  <a:pt x="46" y="59"/>
                  <a:pt x="46" y="59"/>
                </a:cubicBezTo>
                <a:cubicBezTo>
                  <a:pt x="45" y="60"/>
                  <a:pt x="46" y="62"/>
                  <a:pt x="48" y="62"/>
                </a:cubicBezTo>
                <a:close/>
                <a:moveTo>
                  <a:pt x="55" y="38"/>
                </a:moveTo>
                <a:cubicBezTo>
                  <a:pt x="112" y="38"/>
                  <a:pt x="112" y="38"/>
                  <a:pt x="112" y="38"/>
                </a:cubicBezTo>
                <a:cubicBezTo>
                  <a:pt x="113" y="38"/>
                  <a:pt x="115" y="37"/>
                  <a:pt x="115" y="35"/>
                </a:cubicBezTo>
                <a:cubicBezTo>
                  <a:pt x="117" y="29"/>
                  <a:pt x="117" y="29"/>
                  <a:pt x="117" y="29"/>
                </a:cubicBezTo>
                <a:cubicBezTo>
                  <a:pt x="118" y="27"/>
                  <a:pt x="117" y="26"/>
                  <a:pt x="115" y="26"/>
                </a:cubicBezTo>
                <a:cubicBezTo>
                  <a:pt x="59" y="26"/>
                  <a:pt x="59" y="26"/>
                  <a:pt x="59" y="26"/>
                </a:cubicBezTo>
                <a:cubicBezTo>
                  <a:pt x="58" y="26"/>
                  <a:pt x="56" y="27"/>
                  <a:pt x="55" y="29"/>
                </a:cubicBezTo>
                <a:cubicBezTo>
                  <a:pt x="53" y="35"/>
                  <a:pt x="53" y="35"/>
                  <a:pt x="53" y="35"/>
                </a:cubicBezTo>
                <a:cubicBezTo>
                  <a:pt x="53" y="37"/>
                  <a:pt x="54" y="38"/>
                  <a:pt x="55" y="3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Freeform 79"/>
          <p:cNvSpPr/>
          <p:nvPr/>
        </p:nvSpPr>
        <p:spPr bwMode="auto">
          <a:xfrm>
            <a:off x="2354447" y="2038489"/>
            <a:ext cx="136887" cy="161883"/>
          </a:xfrm>
          <a:custGeom>
            <a:avLst/>
            <a:gdLst>
              <a:gd name="T0" fmla="*/ 111 w 118"/>
              <a:gd name="T1" fmla="*/ 1 h 140"/>
              <a:gd name="T2" fmla="*/ 118 w 118"/>
              <a:gd name="T3" fmla="*/ 11 h 140"/>
              <a:gd name="T4" fmla="*/ 118 w 118"/>
              <a:gd name="T5" fmla="*/ 130 h 140"/>
              <a:gd name="T6" fmla="*/ 111 w 118"/>
              <a:gd name="T7" fmla="*/ 139 h 140"/>
              <a:gd name="T8" fmla="*/ 107 w 118"/>
              <a:gd name="T9" fmla="*/ 140 h 140"/>
              <a:gd name="T10" fmla="*/ 100 w 118"/>
              <a:gd name="T11" fmla="*/ 137 h 140"/>
              <a:gd name="T12" fmla="*/ 59 w 118"/>
              <a:gd name="T13" fmla="*/ 98 h 140"/>
              <a:gd name="T14" fmla="*/ 18 w 118"/>
              <a:gd name="T15" fmla="*/ 137 h 140"/>
              <a:gd name="T16" fmla="*/ 10 w 118"/>
              <a:gd name="T17" fmla="*/ 140 h 140"/>
              <a:gd name="T18" fmla="*/ 6 w 118"/>
              <a:gd name="T19" fmla="*/ 139 h 140"/>
              <a:gd name="T20" fmla="*/ 0 w 118"/>
              <a:gd name="T21" fmla="*/ 130 h 140"/>
              <a:gd name="T22" fmla="*/ 0 w 118"/>
              <a:gd name="T23" fmla="*/ 11 h 140"/>
              <a:gd name="T24" fmla="*/ 6 w 118"/>
              <a:gd name="T25" fmla="*/ 1 h 140"/>
              <a:gd name="T26" fmla="*/ 10 w 118"/>
              <a:gd name="T27" fmla="*/ 0 h 140"/>
              <a:gd name="T28" fmla="*/ 107 w 118"/>
              <a:gd name="T29" fmla="*/ 0 h 140"/>
              <a:gd name="T30" fmla="*/ 111 w 118"/>
              <a:gd name="T31" fmla="*/ 1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8" h="140">
                <a:moveTo>
                  <a:pt x="111" y="1"/>
                </a:moveTo>
                <a:cubicBezTo>
                  <a:pt x="115" y="3"/>
                  <a:pt x="118" y="7"/>
                  <a:pt x="118" y="11"/>
                </a:cubicBezTo>
                <a:cubicBezTo>
                  <a:pt x="118" y="130"/>
                  <a:pt x="118" y="130"/>
                  <a:pt x="118" y="130"/>
                </a:cubicBezTo>
                <a:cubicBezTo>
                  <a:pt x="118" y="134"/>
                  <a:pt x="115" y="138"/>
                  <a:pt x="111" y="139"/>
                </a:cubicBezTo>
                <a:cubicBezTo>
                  <a:pt x="110" y="140"/>
                  <a:pt x="109" y="140"/>
                  <a:pt x="107" y="140"/>
                </a:cubicBezTo>
                <a:cubicBezTo>
                  <a:pt x="104" y="140"/>
                  <a:pt x="102" y="139"/>
                  <a:pt x="100" y="137"/>
                </a:cubicBezTo>
                <a:cubicBezTo>
                  <a:pt x="59" y="98"/>
                  <a:pt x="59" y="98"/>
                  <a:pt x="59" y="98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6" y="139"/>
                  <a:pt x="13" y="140"/>
                  <a:pt x="10" y="140"/>
                </a:cubicBezTo>
                <a:cubicBezTo>
                  <a:pt x="9" y="140"/>
                  <a:pt x="8" y="140"/>
                  <a:pt x="6" y="139"/>
                </a:cubicBezTo>
                <a:cubicBezTo>
                  <a:pt x="2" y="138"/>
                  <a:pt x="0" y="134"/>
                  <a:pt x="0" y="130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7"/>
                  <a:pt x="2" y="3"/>
                  <a:pt x="6" y="1"/>
                </a:cubicBezTo>
                <a:cubicBezTo>
                  <a:pt x="8" y="1"/>
                  <a:pt x="9" y="0"/>
                  <a:pt x="10" y="0"/>
                </a:cubicBezTo>
                <a:cubicBezTo>
                  <a:pt x="13" y="0"/>
                  <a:pt x="104" y="0"/>
                  <a:pt x="107" y="0"/>
                </a:cubicBezTo>
                <a:cubicBezTo>
                  <a:pt x="109" y="0"/>
                  <a:pt x="110" y="1"/>
                  <a:pt x="111" y="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Freeform 80"/>
          <p:cNvSpPr>
            <a:spLocks noEditPoints="1"/>
          </p:cNvSpPr>
          <p:nvPr/>
        </p:nvSpPr>
        <p:spPr bwMode="auto">
          <a:xfrm>
            <a:off x="2537756" y="2038489"/>
            <a:ext cx="151170" cy="171405"/>
          </a:xfrm>
          <a:custGeom>
            <a:avLst/>
            <a:gdLst>
              <a:gd name="T0" fmla="*/ 127 w 127"/>
              <a:gd name="T1" fmla="*/ 0 h 144"/>
              <a:gd name="T2" fmla="*/ 116 w 127"/>
              <a:gd name="T3" fmla="*/ 130 h 144"/>
              <a:gd name="T4" fmla="*/ 64 w 127"/>
              <a:gd name="T5" fmla="*/ 144 h 144"/>
              <a:gd name="T6" fmla="*/ 12 w 127"/>
              <a:gd name="T7" fmla="*/ 130 h 144"/>
              <a:gd name="T8" fmla="*/ 0 w 127"/>
              <a:gd name="T9" fmla="*/ 0 h 144"/>
              <a:gd name="T10" fmla="*/ 127 w 127"/>
              <a:gd name="T11" fmla="*/ 0 h 144"/>
              <a:gd name="T12" fmla="*/ 104 w 127"/>
              <a:gd name="T13" fmla="*/ 27 h 144"/>
              <a:gd name="T14" fmla="*/ 25 w 127"/>
              <a:gd name="T15" fmla="*/ 27 h 144"/>
              <a:gd name="T16" fmla="*/ 29 w 127"/>
              <a:gd name="T17" fmla="*/ 75 h 144"/>
              <a:gd name="T18" fmla="*/ 83 w 127"/>
              <a:gd name="T19" fmla="*/ 75 h 144"/>
              <a:gd name="T20" fmla="*/ 81 w 127"/>
              <a:gd name="T21" fmla="*/ 95 h 144"/>
              <a:gd name="T22" fmla="*/ 64 w 127"/>
              <a:gd name="T23" fmla="*/ 100 h 144"/>
              <a:gd name="T24" fmla="*/ 46 w 127"/>
              <a:gd name="T25" fmla="*/ 95 h 144"/>
              <a:gd name="T26" fmla="*/ 45 w 127"/>
              <a:gd name="T27" fmla="*/ 83 h 144"/>
              <a:gd name="T28" fmla="*/ 30 w 127"/>
              <a:gd name="T29" fmla="*/ 83 h 144"/>
              <a:gd name="T30" fmla="*/ 32 w 127"/>
              <a:gd name="T31" fmla="*/ 108 h 144"/>
              <a:gd name="T32" fmla="*/ 64 w 127"/>
              <a:gd name="T33" fmla="*/ 117 h 144"/>
              <a:gd name="T34" fmla="*/ 65 w 127"/>
              <a:gd name="T35" fmla="*/ 117 h 144"/>
              <a:gd name="T36" fmla="*/ 65 w 127"/>
              <a:gd name="T37" fmla="*/ 117 h 144"/>
              <a:gd name="T38" fmla="*/ 97 w 127"/>
              <a:gd name="T39" fmla="*/ 108 h 144"/>
              <a:gd name="T40" fmla="*/ 101 w 127"/>
              <a:gd name="T41" fmla="*/ 59 h 144"/>
              <a:gd name="T42" fmla="*/ 43 w 127"/>
              <a:gd name="T43" fmla="*/ 59 h 144"/>
              <a:gd name="T44" fmla="*/ 41 w 127"/>
              <a:gd name="T45" fmla="*/ 43 h 144"/>
              <a:gd name="T46" fmla="*/ 103 w 127"/>
              <a:gd name="T47" fmla="*/ 43 h 144"/>
              <a:gd name="T48" fmla="*/ 104 w 127"/>
              <a:gd name="T49" fmla="*/ 27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7" h="144">
                <a:moveTo>
                  <a:pt x="127" y="0"/>
                </a:moveTo>
                <a:lnTo>
                  <a:pt x="116" y="130"/>
                </a:lnTo>
                <a:lnTo>
                  <a:pt x="64" y="144"/>
                </a:lnTo>
                <a:lnTo>
                  <a:pt x="12" y="130"/>
                </a:lnTo>
                <a:lnTo>
                  <a:pt x="0" y="0"/>
                </a:lnTo>
                <a:lnTo>
                  <a:pt x="127" y="0"/>
                </a:lnTo>
                <a:close/>
                <a:moveTo>
                  <a:pt x="104" y="27"/>
                </a:moveTo>
                <a:lnTo>
                  <a:pt x="25" y="27"/>
                </a:lnTo>
                <a:lnTo>
                  <a:pt x="29" y="75"/>
                </a:lnTo>
                <a:lnTo>
                  <a:pt x="83" y="75"/>
                </a:lnTo>
                <a:lnTo>
                  <a:pt x="81" y="95"/>
                </a:lnTo>
                <a:lnTo>
                  <a:pt x="64" y="100"/>
                </a:lnTo>
                <a:lnTo>
                  <a:pt x="46" y="95"/>
                </a:lnTo>
                <a:lnTo>
                  <a:pt x="45" y="83"/>
                </a:lnTo>
                <a:lnTo>
                  <a:pt x="30" y="83"/>
                </a:lnTo>
                <a:lnTo>
                  <a:pt x="32" y="108"/>
                </a:lnTo>
                <a:lnTo>
                  <a:pt x="64" y="117"/>
                </a:lnTo>
                <a:lnTo>
                  <a:pt x="65" y="117"/>
                </a:lnTo>
                <a:lnTo>
                  <a:pt x="65" y="117"/>
                </a:lnTo>
                <a:lnTo>
                  <a:pt x="97" y="108"/>
                </a:lnTo>
                <a:lnTo>
                  <a:pt x="101" y="59"/>
                </a:lnTo>
                <a:lnTo>
                  <a:pt x="43" y="59"/>
                </a:lnTo>
                <a:lnTo>
                  <a:pt x="41" y="43"/>
                </a:lnTo>
                <a:lnTo>
                  <a:pt x="103" y="43"/>
                </a:lnTo>
                <a:lnTo>
                  <a:pt x="104" y="2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Freeform 81"/>
          <p:cNvSpPr>
            <a:spLocks noEditPoints="1"/>
          </p:cNvSpPr>
          <p:nvPr/>
        </p:nvSpPr>
        <p:spPr bwMode="auto">
          <a:xfrm>
            <a:off x="2732966" y="2038489"/>
            <a:ext cx="147600" cy="152360"/>
          </a:xfrm>
          <a:custGeom>
            <a:avLst/>
            <a:gdLst>
              <a:gd name="T0" fmla="*/ 92 w 127"/>
              <a:gd name="T1" fmla="*/ 92 h 131"/>
              <a:gd name="T2" fmla="*/ 89 w 127"/>
              <a:gd name="T3" fmla="*/ 95 h 131"/>
              <a:gd name="T4" fmla="*/ 74 w 127"/>
              <a:gd name="T5" fmla="*/ 95 h 131"/>
              <a:gd name="T6" fmla="*/ 71 w 127"/>
              <a:gd name="T7" fmla="*/ 92 h 131"/>
              <a:gd name="T8" fmla="*/ 71 w 127"/>
              <a:gd name="T9" fmla="*/ 46 h 131"/>
              <a:gd name="T10" fmla="*/ 46 w 127"/>
              <a:gd name="T11" fmla="*/ 21 h 131"/>
              <a:gd name="T12" fmla="*/ 21 w 127"/>
              <a:gd name="T13" fmla="*/ 21 h 131"/>
              <a:gd name="T14" fmla="*/ 21 w 127"/>
              <a:gd name="T15" fmla="*/ 128 h 131"/>
              <a:gd name="T16" fmla="*/ 18 w 127"/>
              <a:gd name="T17" fmla="*/ 131 h 131"/>
              <a:gd name="T18" fmla="*/ 3 w 127"/>
              <a:gd name="T19" fmla="*/ 131 h 131"/>
              <a:gd name="T20" fmla="*/ 0 w 127"/>
              <a:gd name="T21" fmla="*/ 128 h 131"/>
              <a:gd name="T22" fmla="*/ 0 w 127"/>
              <a:gd name="T23" fmla="*/ 3 h 131"/>
              <a:gd name="T24" fmla="*/ 3 w 127"/>
              <a:gd name="T25" fmla="*/ 0 h 131"/>
              <a:gd name="T26" fmla="*/ 46 w 127"/>
              <a:gd name="T27" fmla="*/ 0 h 131"/>
              <a:gd name="T28" fmla="*/ 92 w 127"/>
              <a:gd name="T29" fmla="*/ 46 h 131"/>
              <a:gd name="T30" fmla="*/ 92 w 127"/>
              <a:gd name="T31" fmla="*/ 92 h 131"/>
              <a:gd name="T32" fmla="*/ 127 w 127"/>
              <a:gd name="T33" fmla="*/ 85 h 131"/>
              <a:gd name="T34" fmla="*/ 81 w 127"/>
              <a:gd name="T35" fmla="*/ 131 h 131"/>
              <a:gd name="T36" fmla="*/ 38 w 127"/>
              <a:gd name="T37" fmla="*/ 131 h 131"/>
              <a:gd name="T38" fmla="*/ 35 w 127"/>
              <a:gd name="T39" fmla="*/ 128 h 131"/>
              <a:gd name="T40" fmla="*/ 35 w 127"/>
              <a:gd name="T41" fmla="*/ 39 h 131"/>
              <a:gd name="T42" fmla="*/ 38 w 127"/>
              <a:gd name="T43" fmla="*/ 36 h 131"/>
              <a:gd name="T44" fmla="*/ 53 w 127"/>
              <a:gd name="T45" fmla="*/ 36 h 131"/>
              <a:gd name="T46" fmla="*/ 56 w 127"/>
              <a:gd name="T47" fmla="*/ 39 h 131"/>
              <a:gd name="T48" fmla="*/ 56 w 127"/>
              <a:gd name="T49" fmla="*/ 110 h 131"/>
              <a:gd name="T50" fmla="*/ 81 w 127"/>
              <a:gd name="T51" fmla="*/ 110 h 131"/>
              <a:gd name="T52" fmla="*/ 106 w 127"/>
              <a:gd name="T53" fmla="*/ 85 h 131"/>
              <a:gd name="T54" fmla="*/ 106 w 127"/>
              <a:gd name="T55" fmla="*/ 3 h 131"/>
              <a:gd name="T56" fmla="*/ 109 w 127"/>
              <a:gd name="T57" fmla="*/ 0 h 131"/>
              <a:gd name="T58" fmla="*/ 124 w 127"/>
              <a:gd name="T59" fmla="*/ 0 h 131"/>
              <a:gd name="T60" fmla="*/ 127 w 127"/>
              <a:gd name="T61" fmla="*/ 3 h 131"/>
              <a:gd name="T62" fmla="*/ 127 w 127"/>
              <a:gd name="T63" fmla="*/ 85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7" h="131">
                <a:moveTo>
                  <a:pt x="92" y="92"/>
                </a:moveTo>
                <a:cubicBezTo>
                  <a:pt x="92" y="94"/>
                  <a:pt x="90" y="95"/>
                  <a:pt x="89" y="95"/>
                </a:cubicBezTo>
                <a:cubicBezTo>
                  <a:pt x="74" y="95"/>
                  <a:pt x="74" y="95"/>
                  <a:pt x="74" y="95"/>
                </a:cubicBezTo>
                <a:cubicBezTo>
                  <a:pt x="72" y="95"/>
                  <a:pt x="71" y="94"/>
                  <a:pt x="71" y="92"/>
                </a:cubicBezTo>
                <a:cubicBezTo>
                  <a:pt x="71" y="46"/>
                  <a:pt x="71" y="46"/>
                  <a:pt x="71" y="46"/>
                </a:cubicBezTo>
                <a:cubicBezTo>
                  <a:pt x="71" y="32"/>
                  <a:pt x="60" y="21"/>
                  <a:pt x="46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1" y="128"/>
                  <a:pt x="21" y="128"/>
                  <a:pt x="21" y="128"/>
                </a:cubicBezTo>
                <a:cubicBezTo>
                  <a:pt x="21" y="129"/>
                  <a:pt x="19" y="131"/>
                  <a:pt x="18" y="131"/>
                </a:cubicBezTo>
                <a:cubicBezTo>
                  <a:pt x="3" y="131"/>
                  <a:pt x="3" y="131"/>
                  <a:pt x="3" y="131"/>
                </a:cubicBezTo>
                <a:cubicBezTo>
                  <a:pt x="1" y="131"/>
                  <a:pt x="0" y="129"/>
                  <a:pt x="0" y="128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71" y="0"/>
                  <a:pt x="92" y="21"/>
                  <a:pt x="92" y="46"/>
                </a:cubicBezTo>
                <a:lnTo>
                  <a:pt x="92" y="92"/>
                </a:lnTo>
                <a:close/>
                <a:moveTo>
                  <a:pt x="127" y="85"/>
                </a:moveTo>
                <a:cubicBezTo>
                  <a:pt x="127" y="110"/>
                  <a:pt x="107" y="131"/>
                  <a:pt x="81" y="131"/>
                </a:cubicBezTo>
                <a:cubicBezTo>
                  <a:pt x="38" y="131"/>
                  <a:pt x="38" y="131"/>
                  <a:pt x="38" y="131"/>
                </a:cubicBezTo>
                <a:cubicBezTo>
                  <a:pt x="37" y="131"/>
                  <a:pt x="35" y="129"/>
                  <a:pt x="35" y="128"/>
                </a:cubicBezTo>
                <a:cubicBezTo>
                  <a:pt x="35" y="39"/>
                  <a:pt x="35" y="39"/>
                  <a:pt x="35" y="39"/>
                </a:cubicBezTo>
                <a:cubicBezTo>
                  <a:pt x="35" y="37"/>
                  <a:pt x="37" y="36"/>
                  <a:pt x="38" y="36"/>
                </a:cubicBezTo>
                <a:cubicBezTo>
                  <a:pt x="53" y="36"/>
                  <a:pt x="53" y="36"/>
                  <a:pt x="53" y="36"/>
                </a:cubicBezTo>
                <a:cubicBezTo>
                  <a:pt x="55" y="36"/>
                  <a:pt x="56" y="37"/>
                  <a:pt x="56" y="39"/>
                </a:cubicBezTo>
                <a:cubicBezTo>
                  <a:pt x="56" y="110"/>
                  <a:pt x="56" y="110"/>
                  <a:pt x="56" y="110"/>
                </a:cubicBezTo>
                <a:cubicBezTo>
                  <a:pt x="81" y="110"/>
                  <a:pt x="81" y="110"/>
                  <a:pt x="81" y="110"/>
                </a:cubicBezTo>
                <a:cubicBezTo>
                  <a:pt x="95" y="110"/>
                  <a:pt x="106" y="99"/>
                  <a:pt x="106" y="85"/>
                </a:cubicBezTo>
                <a:cubicBezTo>
                  <a:pt x="106" y="3"/>
                  <a:pt x="106" y="3"/>
                  <a:pt x="106" y="3"/>
                </a:cubicBezTo>
                <a:cubicBezTo>
                  <a:pt x="106" y="2"/>
                  <a:pt x="108" y="0"/>
                  <a:pt x="109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6" y="0"/>
                  <a:pt x="127" y="2"/>
                  <a:pt x="127" y="3"/>
                </a:cubicBezTo>
                <a:lnTo>
                  <a:pt x="127" y="8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Freeform 82"/>
          <p:cNvSpPr>
            <a:spLocks noEditPoints="1"/>
          </p:cNvSpPr>
          <p:nvPr/>
        </p:nvSpPr>
        <p:spPr bwMode="auto">
          <a:xfrm>
            <a:off x="2944842" y="2052774"/>
            <a:ext cx="220209" cy="138077"/>
          </a:xfrm>
          <a:custGeom>
            <a:avLst/>
            <a:gdLst>
              <a:gd name="T0" fmla="*/ 55 w 190"/>
              <a:gd name="T1" fmla="*/ 0 h 119"/>
              <a:gd name="T2" fmla="*/ 93 w 190"/>
              <a:gd name="T3" fmla="*/ 29 h 119"/>
              <a:gd name="T4" fmla="*/ 77 w 190"/>
              <a:gd name="T5" fmla="*/ 53 h 119"/>
              <a:gd name="T6" fmla="*/ 98 w 190"/>
              <a:gd name="T7" fmla="*/ 83 h 119"/>
              <a:gd name="T8" fmla="*/ 57 w 190"/>
              <a:gd name="T9" fmla="*/ 117 h 119"/>
              <a:gd name="T10" fmla="*/ 0 w 190"/>
              <a:gd name="T11" fmla="*/ 117 h 119"/>
              <a:gd name="T12" fmla="*/ 0 w 190"/>
              <a:gd name="T13" fmla="*/ 0 h 119"/>
              <a:gd name="T14" fmla="*/ 55 w 190"/>
              <a:gd name="T15" fmla="*/ 0 h 119"/>
              <a:gd name="T16" fmla="*/ 52 w 190"/>
              <a:gd name="T17" fmla="*/ 47 h 119"/>
              <a:gd name="T18" fmla="*/ 68 w 190"/>
              <a:gd name="T19" fmla="*/ 33 h 119"/>
              <a:gd name="T20" fmla="*/ 50 w 190"/>
              <a:gd name="T21" fmla="*/ 20 h 119"/>
              <a:gd name="T22" fmla="*/ 26 w 190"/>
              <a:gd name="T23" fmla="*/ 20 h 119"/>
              <a:gd name="T24" fmla="*/ 26 w 190"/>
              <a:gd name="T25" fmla="*/ 47 h 119"/>
              <a:gd name="T26" fmla="*/ 52 w 190"/>
              <a:gd name="T27" fmla="*/ 47 h 119"/>
              <a:gd name="T28" fmla="*/ 53 w 190"/>
              <a:gd name="T29" fmla="*/ 97 h 119"/>
              <a:gd name="T30" fmla="*/ 72 w 190"/>
              <a:gd name="T31" fmla="*/ 81 h 119"/>
              <a:gd name="T32" fmla="*/ 54 w 190"/>
              <a:gd name="T33" fmla="*/ 65 h 119"/>
              <a:gd name="T34" fmla="*/ 26 w 190"/>
              <a:gd name="T35" fmla="*/ 65 h 119"/>
              <a:gd name="T36" fmla="*/ 26 w 190"/>
              <a:gd name="T37" fmla="*/ 97 h 119"/>
              <a:gd name="T38" fmla="*/ 53 w 190"/>
              <a:gd name="T39" fmla="*/ 97 h 119"/>
              <a:gd name="T40" fmla="*/ 168 w 190"/>
              <a:gd name="T41" fmla="*/ 90 h 119"/>
              <a:gd name="T42" fmla="*/ 188 w 190"/>
              <a:gd name="T43" fmla="*/ 90 h 119"/>
              <a:gd name="T44" fmla="*/ 149 w 190"/>
              <a:gd name="T45" fmla="*/ 119 h 119"/>
              <a:gd name="T46" fmla="*/ 105 w 190"/>
              <a:gd name="T47" fmla="*/ 74 h 119"/>
              <a:gd name="T48" fmla="*/ 149 w 190"/>
              <a:gd name="T49" fmla="*/ 30 h 119"/>
              <a:gd name="T50" fmla="*/ 190 w 190"/>
              <a:gd name="T51" fmla="*/ 76 h 119"/>
              <a:gd name="T52" fmla="*/ 189 w 190"/>
              <a:gd name="T53" fmla="*/ 80 h 119"/>
              <a:gd name="T54" fmla="*/ 129 w 190"/>
              <a:gd name="T55" fmla="*/ 80 h 119"/>
              <a:gd name="T56" fmla="*/ 149 w 190"/>
              <a:gd name="T57" fmla="*/ 101 h 119"/>
              <a:gd name="T58" fmla="*/ 168 w 190"/>
              <a:gd name="T59" fmla="*/ 90 h 119"/>
              <a:gd name="T60" fmla="*/ 124 w 190"/>
              <a:gd name="T61" fmla="*/ 8 h 119"/>
              <a:gd name="T62" fmla="*/ 124 w 190"/>
              <a:gd name="T63" fmla="*/ 19 h 119"/>
              <a:gd name="T64" fmla="*/ 171 w 190"/>
              <a:gd name="T65" fmla="*/ 19 h 119"/>
              <a:gd name="T66" fmla="*/ 171 w 190"/>
              <a:gd name="T67" fmla="*/ 8 h 119"/>
              <a:gd name="T68" fmla="*/ 124 w 190"/>
              <a:gd name="T69" fmla="*/ 8 h 119"/>
              <a:gd name="T70" fmla="*/ 129 w 190"/>
              <a:gd name="T71" fmla="*/ 65 h 119"/>
              <a:gd name="T72" fmla="*/ 166 w 190"/>
              <a:gd name="T73" fmla="*/ 65 h 119"/>
              <a:gd name="T74" fmla="*/ 148 w 190"/>
              <a:gd name="T75" fmla="*/ 47 h 119"/>
              <a:gd name="T76" fmla="*/ 129 w 190"/>
              <a:gd name="T77" fmla="*/ 65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90" h="119">
                <a:moveTo>
                  <a:pt x="55" y="0"/>
                </a:moveTo>
                <a:cubicBezTo>
                  <a:pt x="75" y="0"/>
                  <a:pt x="93" y="6"/>
                  <a:pt x="93" y="29"/>
                </a:cubicBezTo>
                <a:cubicBezTo>
                  <a:pt x="93" y="41"/>
                  <a:pt x="87" y="48"/>
                  <a:pt x="77" y="53"/>
                </a:cubicBezTo>
                <a:cubicBezTo>
                  <a:pt x="91" y="57"/>
                  <a:pt x="98" y="68"/>
                  <a:pt x="98" y="83"/>
                </a:cubicBezTo>
                <a:cubicBezTo>
                  <a:pt x="98" y="106"/>
                  <a:pt x="78" y="117"/>
                  <a:pt x="57" y="117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0"/>
                  <a:pt x="0" y="0"/>
                  <a:pt x="0" y="0"/>
                </a:cubicBezTo>
                <a:lnTo>
                  <a:pt x="55" y="0"/>
                </a:lnTo>
                <a:close/>
                <a:moveTo>
                  <a:pt x="52" y="47"/>
                </a:moveTo>
                <a:cubicBezTo>
                  <a:pt x="61" y="47"/>
                  <a:pt x="68" y="43"/>
                  <a:pt x="68" y="33"/>
                </a:cubicBezTo>
                <a:cubicBezTo>
                  <a:pt x="68" y="23"/>
                  <a:pt x="59" y="20"/>
                  <a:pt x="50" y="20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47"/>
                  <a:pt x="26" y="47"/>
                  <a:pt x="26" y="47"/>
                </a:cubicBezTo>
                <a:lnTo>
                  <a:pt x="52" y="47"/>
                </a:lnTo>
                <a:close/>
                <a:moveTo>
                  <a:pt x="53" y="97"/>
                </a:moveTo>
                <a:cubicBezTo>
                  <a:pt x="64" y="97"/>
                  <a:pt x="72" y="93"/>
                  <a:pt x="72" y="81"/>
                </a:cubicBezTo>
                <a:cubicBezTo>
                  <a:pt x="72" y="69"/>
                  <a:pt x="65" y="65"/>
                  <a:pt x="54" y="65"/>
                </a:cubicBezTo>
                <a:cubicBezTo>
                  <a:pt x="26" y="65"/>
                  <a:pt x="26" y="65"/>
                  <a:pt x="26" y="65"/>
                </a:cubicBezTo>
                <a:cubicBezTo>
                  <a:pt x="26" y="97"/>
                  <a:pt x="26" y="97"/>
                  <a:pt x="26" y="97"/>
                </a:cubicBezTo>
                <a:lnTo>
                  <a:pt x="53" y="97"/>
                </a:lnTo>
                <a:close/>
                <a:moveTo>
                  <a:pt x="168" y="90"/>
                </a:moveTo>
                <a:cubicBezTo>
                  <a:pt x="188" y="90"/>
                  <a:pt x="188" y="90"/>
                  <a:pt x="188" y="90"/>
                </a:cubicBezTo>
                <a:cubicBezTo>
                  <a:pt x="182" y="110"/>
                  <a:pt x="169" y="119"/>
                  <a:pt x="149" y="119"/>
                </a:cubicBezTo>
                <a:cubicBezTo>
                  <a:pt x="122" y="119"/>
                  <a:pt x="105" y="101"/>
                  <a:pt x="105" y="74"/>
                </a:cubicBezTo>
                <a:cubicBezTo>
                  <a:pt x="105" y="49"/>
                  <a:pt x="123" y="30"/>
                  <a:pt x="149" y="30"/>
                </a:cubicBezTo>
                <a:cubicBezTo>
                  <a:pt x="175" y="30"/>
                  <a:pt x="190" y="51"/>
                  <a:pt x="190" y="76"/>
                </a:cubicBezTo>
                <a:cubicBezTo>
                  <a:pt x="190" y="77"/>
                  <a:pt x="190" y="79"/>
                  <a:pt x="189" y="80"/>
                </a:cubicBezTo>
                <a:cubicBezTo>
                  <a:pt x="129" y="80"/>
                  <a:pt x="129" y="80"/>
                  <a:pt x="129" y="80"/>
                </a:cubicBezTo>
                <a:cubicBezTo>
                  <a:pt x="129" y="93"/>
                  <a:pt x="136" y="101"/>
                  <a:pt x="149" y="101"/>
                </a:cubicBezTo>
                <a:cubicBezTo>
                  <a:pt x="156" y="101"/>
                  <a:pt x="165" y="98"/>
                  <a:pt x="168" y="90"/>
                </a:cubicBezTo>
                <a:close/>
                <a:moveTo>
                  <a:pt x="124" y="8"/>
                </a:moveTo>
                <a:cubicBezTo>
                  <a:pt x="124" y="19"/>
                  <a:pt x="124" y="19"/>
                  <a:pt x="124" y="19"/>
                </a:cubicBezTo>
                <a:cubicBezTo>
                  <a:pt x="171" y="19"/>
                  <a:pt x="171" y="19"/>
                  <a:pt x="171" y="19"/>
                </a:cubicBezTo>
                <a:cubicBezTo>
                  <a:pt x="171" y="8"/>
                  <a:pt x="171" y="8"/>
                  <a:pt x="171" y="8"/>
                </a:cubicBezTo>
                <a:lnTo>
                  <a:pt x="124" y="8"/>
                </a:lnTo>
                <a:close/>
                <a:moveTo>
                  <a:pt x="129" y="65"/>
                </a:moveTo>
                <a:cubicBezTo>
                  <a:pt x="166" y="65"/>
                  <a:pt x="166" y="65"/>
                  <a:pt x="166" y="65"/>
                </a:cubicBezTo>
                <a:cubicBezTo>
                  <a:pt x="165" y="54"/>
                  <a:pt x="160" y="47"/>
                  <a:pt x="148" y="47"/>
                </a:cubicBezTo>
                <a:cubicBezTo>
                  <a:pt x="137" y="47"/>
                  <a:pt x="129" y="54"/>
                  <a:pt x="129" y="6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Freeform 83"/>
          <p:cNvSpPr>
            <a:spLocks noEditPoints="1"/>
          </p:cNvSpPr>
          <p:nvPr/>
        </p:nvSpPr>
        <p:spPr bwMode="auto">
          <a:xfrm>
            <a:off x="3209093" y="2038490"/>
            <a:ext cx="163074" cy="164264"/>
          </a:xfrm>
          <a:custGeom>
            <a:avLst/>
            <a:gdLst>
              <a:gd name="T0" fmla="*/ 141 w 141"/>
              <a:gd name="T1" fmla="*/ 27 h 142"/>
              <a:gd name="T2" fmla="*/ 141 w 141"/>
              <a:gd name="T3" fmla="*/ 116 h 142"/>
              <a:gd name="T4" fmla="*/ 115 w 141"/>
              <a:gd name="T5" fmla="*/ 142 h 142"/>
              <a:gd name="T6" fmla="*/ 26 w 141"/>
              <a:gd name="T7" fmla="*/ 142 h 142"/>
              <a:gd name="T8" fmla="*/ 0 w 141"/>
              <a:gd name="T9" fmla="*/ 116 h 142"/>
              <a:gd name="T10" fmla="*/ 0 w 141"/>
              <a:gd name="T11" fmla="*/ 27 h 142"/>
              <a:gd name="T12" fmla="*/ 26 w 141"/>
              <a:gd name="T13" fmla="*/ 0 h 142"/>
              <a:gd name="T14" fmla="*/ 115 w 141"/>
              <a:gd name="T15" fmla="*/ 0 h 142"/>
              <a:gd name="T16" fmla="*/ 141 w 141"/>
              <a:gd name="T17" fmla="*/ 27 h 142"/>
              <a:gd name="T18" fmla="*/ 11 w 141"/>
              <a:gd name="T19" fmla="*/ 34 h 142"/>
              <a:gd name="T20" fmla="*/ 11 w 141"/>
              <a:gd name="T21" fmla="*/ 107 h 142"/>
              <a:gd name="T22" fmla="*/ 47 w 141"/>
              <a:gd name="T23" fmla="*/ 107 h 142"/>
              <a:gd name="T24" fmla="*/ 72 w 141"/>
              <a:gd name="T25" fmla="*/ 86 h 142"/>
              <a:gd name="T26" fmla="*/ 59 w 141"/>
              <a:gd name="T27" fmla="*/ 68 h 142"/>
              <a:gd name="T28" fmla="*/ 69 w 141"/>
              <a:gd name="T29" fmla="*/ 52 h 142"/>
              <a:gd name="T30" fmla="*/ 46 w 141"/>
              <a:gd name="T31" fmla="*/ 34 h 142"/>
              <a:gd name="T32" fmla="*/ 11 w 141"/>
              <a:gd name="T33" fmla="*/ 34 h 142"/>
              <a:gd name="T34" fmla="*/ 27 w 141"/>
              <a:gd name="T35" fmla="*/ 64 h 142"/>
              <a:gd name="T36" fmla="*/ 27 w 141"/>
              <a:gd name="T37" fmla="*/ 47 h 142"/>
              <a:gd name="T38" fmla="*/ 42 w 141"/>
              <a:gd name="T39" fmla="*/ 47 h 142"/>
              <a:gd name="T40" fmla="*/ 53 w 141"/>
              <a:gd name="T41" fmla="*/ 55 h 142"/>
              <a:gd name="T42" fmla="*/ 44 w 141"/>
              <a:gd name="T43" fmla="*/ 64 h 142"/>
              <a:gd name="T44" fmla="*/ 27 w 141"/>
              <a:gd name="T45" fmla="*/ 64 h 142"/>
              <a:gd name="T46" fmla="*/ 27 w 141"/>
              <a:gd name="T47" fmla="*/ 95 h 142"/>
              <a:gd name="T48" fmla="*/ 27 w 141"/>
              <a:gd name="T49" fmla="*/ 75 h 142"/>
              <a:gd name="T50" fmla="*/ 45 w 141"/>
              <a:gd name="T51" fmla="*/ 75 h 142"/>
              <a:gd name="T52" fmla="*/ 56 w 141"/>
              <a:gd name="T53" fmla="*/ 85 h 142"/>
              <a:gd name="T54" fmla="*/ 44 w 141"/>
              <a:gd name="T55" fmla="*/ 95 h 142"/>
              <a:gd name="T56" fmla="*/ 27 w 141"/>
              <a:gd name="T57" fmla="*/ 95 h 142"/>
              <a:gd name="T58" fmla="*/ 92 w 141"/>
              <a:gd name="T59" fmla="*/ 84 h 142"/>
              <a:gd name="T60" fmla="*/ 130 w 141"/>
              <a:gd name="T61" fmla="*/ 84 h 142"/>
              <a:gd name="T62" fmla="*/ 130 w 141"/>
              <a:gd name="T63" fmla="*/ 81 h 142"/>
              <a:gd name="T64" fmla="*/ 104 w 141"/>
              <a:gd name="T65" fmla="*/ 53 h 142"/>
              <a:gd name="T66" fmla="*/ 77 w 141"/>
              <a:gd name="T67" fmla="*/ 81 h 142"/>
              <a:gd name="T68" fmla="*/ 104 w 141"/>
              <a:gd name="T69" fmla="*/ 108 h 142"/>
              <a:gd name="T70" fmla="*/ 129 w 141"/>
              <a:gd name="T71" fmla="*/ 91 h 142"/>
              <a:gd name="T72" fmla="*/ 116 w 141"/>
              <a:gd name="T73" fmla="*/ 91 h 142"/>
              <a:gd name="T74" fmla="*/ 104 w 141"/>
              <a:gd name="T75" fmla="*/ 98 h 142"/>
              <a:gd name="T76" fmla="*/ 92 w 141"/>
              <a:gd name="T77" fmla="*/ 84 h 142"/>
              <a:gd name="T78" fmla="*/ 118 w 141"/>
              <a:gd name="T79" fmla="*/ 39 h 142"/>
              <a:gd name="T80" fmla="*/ 118 w 141"/>
              <a:gd name="T81" fmla="*/ 46 h 142"/>
              <a:gd name="T82" fmla="*/ 89 w 141"/>
              <a:gd name="T83" fmla="*/ 46 h 142"/>
              <a:gd name="T84" fmla="*/ 89 w 141"/>
              <a:gd name="T85" fmla="*/ 39 h 142"/>
              <a:gd name="T86" fmla="*/ 118 w 141"/>
              <a:gd name="T87" fmla="*/ 39 h 142"/>
              <a:gd name="T88" fmla="*/ 115 w 141"/>
              <a:gd name="T89" fmla="*/ 75 h 142"/>
              <a:gd name="T90" fmla="*/ 92 w 141"/>
              <a:gd name="T91" fmla="*/ 75 h 142"/>
              <a:gd name="T92" fmla="*/ 104 w 141"/>
              <a:gd name="T93" fmla="*/ 64 h 142"/>
              <a:gd name="T94" fmla="*/ 115 w 141"/>
              <a:gd name="T95" fmla="*/ 7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41" h="142">
                <a:moveTo>
                  <a:pt x="141" y="27"/>
                </a:moveTo>
                <a:cubicBezTo>
                  <a:pt x="141" y="116"/>
                  <a:pt x="141" y="116"/>
                  <a:pt x="141" y="116"/>
                </a:cubicBezTo>
                <a:cubicBezTo>
                  <a:pt x="141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1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1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1" y="12"/>
                  <a:pt x="141" y="27"/>
                </a:cubicBezTo>
                <a:close/>
                <a:moveTo>
                  <a:pt x="11" y="34"/>
                </a:moveTo>
                <a:cubicBezTo>
                  <a:pt x="11" y="107"/>
                  <a:pt x="11" y="107"/>
                  <a:pt x="11" y="107"/>
                </a:cubicBezTo>
                <a:cubicBezTo>
                  <a:pt x="47" y="107"/>
                  <a:pt x="47" y="107"/>
                  <a:pt x="47" y="107"/>
                </a:cubicBezTo>
                <a:cubicBezTo>
                  <a:pt x="60" y="107"/>
                  <a:pt x="72" y="101"/>
                  <a:pt x="72" y="86"/>
                </a:cubicBezTo>
                <a:cubicBezTo>
                  <a:pt x="72" y="77"/>
                  <a:pt x="68" y="70"/>
                  <a:pt x="59" y="68"/>
                </a:cubicBezTo>
                <a:cubicBezTo>
                  <a:pt x="65" y="64"/>
                  <a:pt x="69" y="60"/>
                  <a:pt x="69" y="52"/>
                </a:cubicBezTo>
                <a:cubicBezTo>
                  <a:pt x="69" y="38"/>
                  <a:pt x="58" y="34"/>
                  <a:pt x="46" y="34"/>
                </a:cubicBezTo>
                <a:lnTo>
                  <a:pt x="11" y="34"/>
                </a:lnTo>
                <a:close/>
                <a:moveTo>
                  <a:pt x="27" y="64"/>
                </a:moveTo>
                <a:cubicBezTo>
                  <a:pt x="27" y="47"/>
                  <a:pt x="27" y="47"/>
                  <a:pt x="27" y="47"/>
                </a:cubicBezTo>
                <a:cubicBezTo>
                  <a:pt x="42" y="47"/>
                  <a:pt x="42" y="47"/>
                  <a:pt x="42" y="47"/>
                </a:cubicBezTo>
                <a:cubicBezTo>
                  <a:pt x="48" y="47"/>
                  <a:pt x="53" y="48"/>
                  <a:pt x="53" y="55"/>
                </a:cubicBezTo>
                <a:cubicBezTo>
                  <a:pt x="53" y="61"/>
                  <a:pt x="49" y="64"/>
                  <a:pt x="44" y="64"/>
                </a:cubicBezTo>
                <a:lnTo>
                  <a:pt x="27" y="64"/>
                </a:lnTo>
                <a:close/>
                <a:moveTo>
                  <a:pt x="27" y="95"/>
                </a:moveTo>
                <a:cubicBezTo>
                  <a:pt x="27" y="75"/>
                  <a:pt x="27" y="75"/>
                  <a:pt x="27" y="75"/>
                </a:cubicBezTo>
                <a:cubicBezTo>
                  <a:pt x="45" y="75"/>
                  <a:pt x="45" y="75"/>
                  <a:pt x="45" y="75"/>
                </a:cubicBezTo>
                <a:cubicBezTo>
                  <a:pt x="52" y="75"/>
                  <a:pt x="56" y="78"/>
                  <a:pt x="56" y="85"/>
                </a:cubicBezTo>
                <a:cubicBezTo>
                  <a:pt x="56" y="92"/>
                  <a:pt x="51" y="95"/>
                  <a:pt x="44" y="95"/>
                </a:cubicBezTo>
                <a:lnTo>
                  <a:pt x="27" y="95"/>
                </a:lnTo>
                <a:close/>
                <a:moveTo>
                  <a:pt x="92" y="84"/>
                </a:moveTo>
                <a:cubicBezTo>
                  <a:pt x="130" y="84"/>
                  <a:pt x="130" y="84"/>
                  <a:pt x="130" y="84"/>
                </a:cubicBezTo>
                <a:cubicBezTo>
                  <a:pt x="130" y="83"/>
                  <a:pt x="130" y="82"/>
                  <a:pt x="130" y="81"/>
                </a:cubicBezTo>
                <a:cubicBezTo>
                  <a:pt x="130" y="66"/>
                  <a:pt x="120" y="53"/>
                  <a:pt x="104" y="53"/>
                </a:cubicBezTo>
                <a:cubicBezTo>
                  <a:pt x="88" y="53"/>
                  <a:pt x="77" y="65"/>
                  <a:pt x="77" y="81"/>
                </a:cubicBezTo>
                <a:cubicBezTo>
                  <a:pt x="77" y="97"/>
                  <a:pt x="87" y="108"/>
                  <a:pt x="104" y="108"/>
                </a:cubicBezTo>
                <a:cubicBezTo>
                  <a:pt x="117" y="108"/>
                  <a:pt x="125" y="103"/>
                  <a:pt x="129" y="91"/>
                </a:cubicBezTo>
                <a:cubicBezTo>
                  <a:pt x="116" y="91"/>
                  <a:pt x="116" y="91"/>
                  <a:pt x="116" y="91"/>
                </a:cubicBezTo>
                <a:cubicBezTo>
                  <a:pt x="114" y="95"/>
                  <a:pt x="109" y="98"/>
                  <a:pt x="104" y="98"/>
                </a:cubicBezTo>
                <a:cubicBezTo>
                  <a:pt x="96" y="98"/>
                  <a:pt x="92" y="93"/>
                  <a:pt x="92" y="84"/>
                </a:cubicBezTo>
                <a:close/>
                <a:moveTo>
                  <a:pt x="118" y="39"/>
                </a:moveTo>
                <a:cubicBezTo>
                  <a:pt x="118" y="46"/>
                  <a:pt x="118" y="46"/>
                  <a:pt x="118" y="46"/>
                </a:cubicBezTo>
                <a:cubicBezTo>
                  <a:pt x="89" y="46"/>
                  <a:pt x="89" y="46"/>
                  <a:pt x="89" y="46"/>
                </a:cubicBezTo>
                <a:cubicBezTo>
                  <a:pt x="89" y="39"/>
                  <a:pt x="89" y="39"/>
                  <a:pt x="89" y="39"/>
                </a:cubicBezTo>
                <a:lnTo>
                  <a:pt x="118" y="39"/>
                </a:lnTo>
                <a:close/>
                <a:moveTo>
                  <a:pt x="115" y="75"/>
                </a:moveTo>
                <a:cubicBezTo>
                  <a:pt x="92" y="75"/>
                  <a:pt x="92" y="75"/>
                  <a:pt x="92" y="75"/>
                </a:cubicBezTo>
                <a:cubicBezTo>
                  <a:pt x="92" y="68"/>
                  <a:pt x="97" y="64"/>
                  <a:pt x="104" y="64"/>
                </a:cubicBezTo>
                <a:cubicBezTo>
                  <a:pt x="111" y="64"/>
                  <a:pt x="114" y="68"/>
                  <a:pt x="115" y="7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3" name="Freeform 84"/>
          <p:cNvSpPr/>
          <p:nvPr/>
        </p:nvSpPr>
        <p:spPr bwMode="auto">
          <a:xfrm>
            <a:off x="3426921" y="2025397"/>
            <a:ext cx="103558" cy="178547"/>
          </a:xfrm>
          <a:custGeom>
            <a:avLst/>
            <a:gdLst>
              <a:gd name="T0" fmla="*/ 89 w 89"/>
              <a:gd name="T1" fmla="*/ 144 h 154"/>
              <a:gd name="T2" fmla="*/ 62 w 89"/>
              <a:gd name="T3" fmla="*/ 153 h 154"/>
              <a:gd name="T4" fmla="*/ 16 w 89"/>
              <a:gd name="T5" fmla="*/ 112 h 154"/>
              <a:gd name="T6" fmla="*/ 16 w 89"/>
              <a:gd name="T7" fmla="*/ 62 h 154"/>
              <a:gd name="T8" fmla="*/ 0 w 89"/>
              <a:gd name="T9" fmla="*/ 62 h 154"/>
              <a:gd name="T10" fmla="*/ 0 w 89"/>
              <a:gd name="T11" fmla="*/ 42 h 154"/>
              <a:gd name="T12" fmla="*/ 30 w 89"/>
              <a:gd name="T13" fmla="*/ 1 h 154"/>
              <a:gd name="T14" fmla="*/ 32 w 89"/>
              <a:gd name="T15" fmla="*/ 0 h 154"/>
              <a:gd name="T16" fmla="*/ 54 w 89"/>
              <a:gd name="T17" fmla="*/ 0 h 154"/>
              <a:gd name="T18" fmla="*/ 54 w 89"/>
              <a:gd name="T19" fmla="*/ 39 h 154"/>
              <a:gd name="T20" fmla="*/ 85 w 89"/>
              <a:gd name="T21" fmla="*/ 39 h 154"/>
              <a:gd name="T22" fmla="*/ 85 w 89"/>
              <a:gd name="T23" fmla="*/ 62 h 154"/>
              <a:gd name="T24" fmla="*/ 54 w 89"/>
              <a:gd name="T25" fmla="*/ 62 h 154"/>
              <a:gd name="T26" fmla="*/ 54 w 89"/>
              <a:gd name="T27" fmla="*/ 110 h 154"/>
              <a:gd name="T28" fmla="*/ 69 w 89"/>
              <a:gd name="T29" fmla="*/ 125 h 154"/>
              <a:gd name="T30" fmla="*/ 81 w 89"/>
              <a:gd name="T31" fmla="*/ 122 h 154"/>
              <a:gd name="T32" fmla="*/ 89 w 89"/>
              <a:gd name="T33" fmla="*/ 144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9" h="154">
                <a:moveTo>
                  <a:pt x="89" y="144"/>
                </a:moveTo>
                <a:cubicBezTo>
                  <a:pt x="86" y="148"/>
                  <a:pt x="73" y="153"/>
                  <a:pt x="62" y="153"/>
                </a:cubicBezTo>
                <a:cubicBezTo>
                  <a:pt x="28" y="154"/>
                  <a:pt x="16" y="130"/>
                  <a:pt x="16" y="112"/>
                </a:cubicBezTo>
                <a:cubicBezTo>
                  <a:pt x="16" y="62"/>
                  <a:pt x="16" y="62"/>
                  <a:pt x="16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42"/>
                  <a:pt x="0" y="42"/>
                  <a:pt x="0" y="42"/>
                </a:cubicBezTo>
                <a:cubicBezTo>
                  <a:pt x="24" y="34"/>
                  <a:pt x="29" y="13"/>
                  <a:pt x="30" y="1"/>
                </a:cubicBezTo>
                <a:cubicBezTo>
                  <a:pt x="31" y="0"/>
                  <a:pt x="31" y="0"/>
                  <a:pt x="32" y="0"/>
                </a:cubicBezTo>
                <a:cubicBezTo>
                  <a:pt x="32" y="0"/>
                  <a:pt x="32" y="0"/>
                  <a:pt x="54" y="0"/>
                </a:cubicBezTo>
                <a:cubicBezTo>
                  <a:pt x="54" y="39"/>
                  <a:pt x="54" y="39"/>
                  <a:pt x="54" y="39"/>
                </a:cubicBezTo>
                <a:cubicBezTo>
                  <a:pt x="85" y="39"/>
                  <a:pt x="85" y="39"/>
                  <a:pt x="85" y="39"/>
                </a:cubicBezTo>
                <a:cubicBezTo>
                  <a:pt x="85" y="62"/>
                  <a:pt x="85" y="62"/>
                  <a:pt x="85" y="62"/>
                </a:cubicBezTo>
                <a:cubicBezTo>
                  <a:pt x="54" y="62"/>
                  <a:pt x="54" y="62"/>
                  <a:pt x="54" y="62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16"/>
                  <a:pt x="56" y="125"/>
                  <a:pt x="69" y="125"/>
                </a:cubicBezTo>
                <a:cubicBezTo>
                  <a:pt x="73" y="125"/>
                  <a:pt x="78" y="124"/>
                  <a:pt x="81" y="122"/>
                </a:cubicBezTo>
                <a:lnTo>
                  <a:pt x="89" y="14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Freeform 85"/>
          <p:cNvSpPr>
            <a:spLocks noEditPoints="1"/>
          </p:cNvSpPr>
          <p:nvPr/>
        </p:nvSpPr>
        <p:spPr bwMode="auto">
          <a:xfrm>
            <a:off x="3572138" y="2038490"/>
            <a:ext cx="164264" cy="164264"/>
          </a:xfrm>
          <a:custGeom>
            <a:avLst/>
            <a:gdLst>
              <a:gd name="T0" fmla="*/ 142 w 142"/>
              <a:gd name="T1" fmla="*/ 116 h 142"/>
              <a:gd name="T2" fmla="*/ 115 w 142"/>
              <a:gd name="T3" fmla="*/ 142 h 142"/>
              <a:gd name="T4" fmla="*/ 26 w 142"/>
              <a:gd name="T5" fmla="*/ 142 h 142"/>
              <a:gd name="T6" fmla="*/ 0 w 142"/>
              <a:gd name="T7" fmla="*/ 116 h 142"/>
              <a:gd name="T8" fmla="*/ 0 w 142"/>
              <a:gd name="T9" fmla="*/ 27 h 142"/>
              <a:gd name="T10" fmla="*/ 26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6 h 142"/>
              <a:gd name="T18" fmla="*/ 99 w 142"/>
              <a:gd name="T19" fmla="*/ 107 h 142"/>
              <a:gd name="T20" fmla="*/ 90 w 142"/>
              <a:gd name="T21" fmla="*/ 109 h 142"/>
              <a:gd name="T22" fmla="*/ 78 w 142"/>
              <a:gd name="T23" fmla="*/ 97 h 142"/>
              <a:gd name="T24" fmla="*/ 78 w 142"/>
              <a:gd name="T25" fmla="*/ 60 h 142"/>
              <a:gd name="T26" fmla="*/ 102 w 142"/>
              <a:gd name="T27" fmla="*/ 60 h 142"/>
              <a:gd name="T28" fmla="*/ 102 w 142"/>
              <a:gd name="T29" fmla="*/ 42 h 142"/>
              <a:gd name="T30" fmla="*/ 78 w 142"/>
              <a:gd name="T31" fmla="*/ 42 h 142"/>
              <a:gd name="T32" fmla="*/ 78 w 142"/>
              <a:gd name="T33" fmla="*/ 12 h 142"/>
              <a:gd name="T34" fmla="*/ 61 w 142"/>
              <a:gd name="T35" fmla="*/ 12 h 142"/>
              <a:gd name="T36" fmla="*/ 60 w 142"/>
              <a:gd name="T37" fmla="*/ 13 h 142"/>
              <a:gd name="T38" fmla="*/ 37 w 142"/>
              <a:gd name="T39" fmla="*/ 45 h 142"/>
              <a:gd name="T40" fmla="*/ 37 w 142"/>
              <a:gd name="T41" fmla="*/ 60 h 142"/>
              <a:gd name="T42" fmla="*/ 49 w 142"/>
              <a:gd name="T43" fmla="*/ 60 h 142"/>
              <a:gd name="T44" fmla="*/ 49 w 142"/>
              <a:gd name="T45" fmla="*/ 99 h 142"/>
              <a:gd name="T46" fmla="*/ 84 w 142"/>
              <a:gd name="T47" fmla="*/ 131 h 142"/>
              <a:gd name="T48" fmla="*/ 105 w 142"/>
              <a:gd name="T49" fmla="*/ 124 h 142"/>
              <a:gd name="T50" fmla="*/ 99 w 142"/>
              <a:gd name="T51" fmla="*/ 10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2" h="142">
                <a:moveTo>
                  <a:pt x="142" y="116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6"/>
                </a:lnTo>
                <a:close/>
                <a:moveTo>
                  <a:pt x="99" y="107"/>
                </a:moveTo>
                <a:cubicBezTo>
                  <a:pt x="97" y="108"/>
                  <a:pt x="93" y="109"/>
                  <a:pt x="90" y="109"/>
                </a:cubicBezTo>
                <a:cubicBezTo>
                  <a:pt x="80" y="109"/>
                  <a:pt x="78" y="102"/>
                  <a:pt x="78" y="97"/>
                </a:cubicBezTo>
                <a:cubicBezTo>
                  <a:pt x="78" y="60"/>
                  <a:pt x="78" y="60"/>
                  <a:pt x="78" y="60"/>
                </a:cubicBezTo>
                <a:cubicBezTo>
                  <a:pt x="102" y="60"/>
                  <a:pt x="102" y="60"/>
                  <a:pt x="102" y="60"/>
                </a:cubicBezTo>
                <a:cubicBezTo>
                  <a:pt x="102" y="42"/>
                  <a:pt x="102" y="42"/>
                  <a:pt x="102" y="42"/>
                </a:cubicBezTo>
                <a:cubicBezTo>
                  <a:pt x="78" y="42"/>
                  <a:pt x="78" y="42"/>
                  <a:pt x="78" y="42"/>
                </a:cubicBezTo>
                <a:cubicBezTo>
                  <a:pt x="78" y="12"/>
                  <a:pt x="78" y="12"/>
                  <a:pt x="78" y="12"/>
                </a:cubicBezTo>
                <a:cubicBezTo>
                  <a:pt x="61" y="12"/>
                  <a:pt x="61" y="12"/>
                  <a:pt x="61" y="12"/>
                </a:cubicBezTo>
                <a:cubicBezTo>
                  <a:pt x="61" y="12"/>
                  <a:pt x="60" y="13"/>
                  <a:pt x="60" y="13"/>
                </a:cubicBezTo>
                <a:cubicBezTo>
                  <a:pt x="59" y="22"/>
                  <a:pt x="55" y="39"/>
                  <a:pt x="37" y="45"/>
                </a:cubicBezTo>
                <a:cubicBezTo>
                  <a:pt x="37" y="60"/>
                  <a:pt x="37" y="60"/>
                  <a:pt x="37" y="60"/>
                </a:cubicBezTo>
                <a:cubicBezTo>
                  <a:pt x="49" y="60"/>
                  <a:pt x="49" y="60"/>
                  <a:pt x="49" y="60"/>
                </a:cubicBezTo>
                <a:cubicBezTo>
                  <a:pt x="49" y="99"/>
                  <a:pt x="49" y="99"/>
                  <a:pt x="49" y="99"/>
                </a:cubicBezTo>
                <a:cubicBezTo>
                  <a:pt x="49" y="112"/>
                  <a:pt x="59" y="131"/>
                  <a:pt x="84" y="131"/>
                </a:cubicBezTo>
                <a:cubicBezTo>
                  <a:pt x="93" y="130"/>
                  <a:pt x="103" y="127"/>
                  <a:pt x="105" y="124"/>
                </a:cubicBezTo>
                <a:lnTo>
                  <a:pt x="99" y="10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Freeform 86"/>
          <p:cNvSpPr/>
          <p:nvPr/>
        </p:nvSpPr>
        <p:spPr bwMode="auto">
          <a:xfrm>
            <a:off x="3794728" y="2025396"/>
            <a:ext cx="92845" cy="177358"/>
          </a:xfrm>
          <a:custGeom>
            <a:avLst/>
            <a:gdLst>
              <a:gd name="T0" fmla="*/ 80 w 80"/>
              <a:gd name="T1" fmla="*/ 25 h 153"/>
              <a:gd name="T2" fmla="*/ 65 w 80"/>
              <a:gd name="T3" fmla="*/ 25 h 153"/>
              <a:gd name="T4" fmla="*/ 52 w 80"/>
              <a:gd name="T5" fmla="*/ 38 h 153"/>
              <a:gd name="T6" fmla="*/ 52 w 80"/>
              <a:gd name="T7" fmla="*/ 56 h 153"/>
              <a:gd name="T8" fmla="*/ 79 w 80"/>
              <a:gd name="T9" fmla="*/ 56 h 153"/>
              <a:gd name="T10" fmla="*/ 75 w 80"/>
              <a:gd name="T11" fmla="*/ 83 h 153"/>
              <a:gd name="T12" fmla="*/ 52 w 80"/>
              <a:gd name="T13" fmla="*/ 83 h 153"/>
              <a:gd name="T14" fmla="*/ 52 w 80"/>
              <a:gd name="T15" fmla="*/ 153 h 153"/>
              <a:gd name="T16" fmla="*/ 24 w 80"/>
              <a:gd name="T17" fmla="*/ 153 h 153"/>
              <a:gd name="T18" fmla="*/ 24 w 80"/>
              <a:gd name="T19" fmla="*/ 83 h 153"/>
              <a:gd name="T20" fmla="*/ 0 w 80"/>
              <a:gd name="T21" fmla="*/ 83 h 153"/>
              <a:gd name="T22" fmla="*/ 0 w 80"/>
              <a:gd name="T23" fmla="*/ 56 h 153"/>
              <a:gd name="T24" fmla="*/ 24 w 80"/>
              <a:gd name="T25" fmla="*/ 56 h 153"/>
              <a:gd name="T26" fmla="*/ 24 w 80"/>
              <a:gd name="T27" fmla="*/ 36 h 153"/>
              <a:gd name="T28" fmla="*/ 59 w 80"/>
              <a:gd name="T29" fmla="*/ 0 h 153"/>
              <a:gd name="T30" fmla="*/ 80 w 80"/>
              <a:gd name="T31" fmla="*/ 1 h 153"/>
              <a:gd name="T32" fmla="*/ 80 w 80"/>
              <a:gd name="T33" fmla="*/ 25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0" h="153">
                <a:moveTo>
                  <a:pt x="80" y="25"/>
                </a:moveTo>
                <a:cubicBezTo>
                  <a:pt x="65" y="25"/>
                  <a:pt x="65" y="25"/>
                  <a:pt x="65" y="25"/>
                </a:cubicBezTo>
                <a:cubicBezTo>
                  <a:pt x="54" y="25"/>
                  <a:pt x="52" y="31"/>
                  <a:pt x="52" y="38"/>
                </a:cubicBezTo>
                <a:cubicBezTo>
                  <a:pt x="52" y="56"/>
                  <a:pt x="52" y="56"/>
                  <a:pt x="52" y="56"/>
                </a:cubicBezTo>
                <a:cubicBezTo>
                  <a:pt x="79" y="56"/>
                  <a:pt x="79" y="56"/>
                  <a:pt x="79" y="56"/>
                </a:cubicBezTo>
                <a:cubicBezTo>
                  <a:pt x="75" y="83"/>
                  <a:pt x="75" y="83"/>
                  <a:pt x="75" y="83"/>
                </a:cubicBezTo>
                <a:cubicBezTo>
                  <a:pt x="52" y="83"/>
                  <a:pt x="52" y="83"/>
                  <a:pt x="52" y="83"/>
                </a:cubicBezTo>
                <a:cubicBezTo>
                  <a:pt x="52" y="153"/>
                  <a:pt x="52" y="153"/>
                  <a:pt x="52" y="153"/>
                </a:cubicBezTo>
                <a:cubicBezTo>
                  <a:pt x="24" y="153"/>
                  <a:pt x="24" y="153"/>
                  <a:pt x="24" y="153"/>
                </a:cubicBezTo>
                <a:cubicBezTo>
                  <a:pt x="24" y="83"/>
                  <a:pt x="24" y="83"/>
                  <a:pt x="24" y="83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56"/>
                  <a:pt x="0" y="56"/>
                  <a:pt x="0" y="56"/>
                </a:cubicBezTo>
                <a:cubicBezTo>
                  <a:pt x="24" y="56"/>
                  <a:pt x="24" y="56"/>
                  <a:pt x="24" y="5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12"/>
                  <a:pt x="38" y="0"/>
                  <a:pt x="59" y="0"/>
                </a:cubicBezTo>
                <a:cubicBezTo>
                  <a:pt x="69" y="0"/>
                  <a:pt x="77" y="0"/>
                  <a:pt x="80" y="1"/>
                </a:cubicBezTo>
                <a:lnTo>
                  <a:pt x="80" y="2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Freeform 87"/>
          <p:cNvSpPr/>
          <p:nvPr/>
        </p:nvSpPr>
        <p:spPr bwMode="auto">
          <a:xfrm>
            <a:off x="3936375" y="2038490"/>
            <a:ext cx="164264" cy="164264"/>
          </a:xfrm>
          <a:custGeom>
            <a:avLst/>
            <a:gdLst>
              <a:gd name="T0" fmla="*/ 116 w 142"/>
              <a:gd name="T1" fmla="*/ 142 h 142"/>
              <a:gd name="T2" fmla="*/ 98 w 142"/>
              <a:gd name="T3" fmla="*/ 142 h 142"/>
              <a:gd name="T4" fmla="*/ 98 w 142"/>
              <a:gd name="T5" fmla="*/ 86 h 142"/>
              <a:gd name="T6" fmla="*/ 117 w 142"/>
              <a:gd name="T7" fmla="*/ 86 h 142"/>
              <a:gd name="T8" fmla="*/ 119 w 142"/>
              <a:gd name="T9" fmla="*/ 66 h 142"/>
              <a:gd name="T10" fmla="*/ 98 w 142"/>
              <a:gd name="T11" fmla="*/ 66 h 142"/>
              <a:gd name="T12" fmla="*/ 98 w 142"/>
              <a:gd name="T13" fmla="*/ 52 h 142"/>
              <a:gd name="T14" fmla="*/ 109 w 142"/>
              <a:gd name="T15" fmla="*/ 42 h 142"/>
              <a:gd name="T16" fmla="*/ 121 w 142"/>
              <a:gd name="T17" fmla="*/ 42 h 142"/>
              <a:gd name="T18" fmla="*/ 121 w 142"/>
              <a:gd name="T19" fmla="*/ 23 h 142"/>
              <a:gd name="T20" fmla="*/ 105 w 142"/>
              <a:gd name="T21" fmla="*/ 22 h 142"/>
              <a:gd name="T22" fmla="*/ 77 w 142"/>
              <a:gd name="T23" fmla="*/ 50 h 142"/>
              <a:gd name="T24" fmla="*/ 77 w 142"/>
              <a:gd name="T25" fmla="*/ 66 h 142"/>
              <a:gd name="T26" fmla="*/ 56 w 142"/>
              <a:gd name="T27" fmla="*/ 66 h 142"/>
              <a:gd name="T28" fmla="*/ 56 w 142"/>
              <a:gd name="T29" fmla="*/ 86 h 142"/>
              <a:gd name="T30" fmla="*/ 77 w 142"/>
              <a:gd name="T31" fmla="*/ 86 h 142"/>
              <a:gd name="T32" fmla="*/ 77 w 142"/>
              <a:gd name="T33" fmla="*/ 142 h 142"/>
              <a:gd name="T34" fmla="*/ 27 w 142"/>
              <a:gd name="T35" fmla="*/ 142 h 142"/>
              <a:gd name="T36" fmla="*/ 0 w 142"/>
              <a:gd name="T37" fmla="*/ 116 h 142"/>
              <a:gd name="T38" fmla="*/ 0 w 142"/>
              <a:gd name="T39" fmla="*/ 27 h 142"/>
              <a:gd name="T40" fmla="*/ 27 w 142"/>
              <a:gd name="T41" fmla="*/ 0 h 142"/>
              <a:gd name="T42" fmla="*/ 116 w 142"/>
              <a:gd name="T43" fmla="*/ 0 h 142"/>
              <a:gd name="T44" fmla="*/ 142 w 142"/>
              <a:gd name="T45" fmla="*/ 27 h 142"/>
              <a:gd name="T46" fmla="*/ 142 w 142"/>
              <a:gd name="T47" fmla="*/ 116 h 142"/>
              <a:gd name="T48" fmla="*/ 116 w 142"/>
              <a:gd name="T49" fmla="*/ 14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2" h="142">
                <a:moveTo>
                  <a:pt x="116" y="142"/>
                </a:moveTo>
                <a:cubicBezTo>
                  <a:pt x="98" y="142"/>
                  <a:pt x="98" y="142"/>
                  <a:pt x="98" y="142"/>
                </a:cubicBezTo>
                <a:cubicBezTo>
                  <a:pt x="98" y="86"/>
                  <a:pt x="98" y="86"/>
                  <a:pt x="98" y="86"/>
                </a:cubicBezTo>
                <a:cubicBezTo>
                  <a:pt x="117" y="86"/>
                  <a:pt x="117" y="86"/>
                  <a:pt x="117" y="86"/>
                </a:cubicBezTo>
                <a:cubicBezTo>
                  <a:pt x="119" y="66"/>
                  <a:pt x="119" y="66"/>
                  <a:pt x="119" y="66"/>
                </a:cubicBezTo>
                <a:cubicBezTo>
                  <a:pt x="98" y="66"/>
                  <a:pt x="98" y="66"/>
                  <a:pt x="98" y="66"/>
                </a:cubicBezTo>
                <a:cubicBezTo>
                  <a:pt x="98" y="52"/>
                  <a:pt x="98" y="52"/>
                  <a:pt x="98" y="52"/>
                </a:cubicBezTo>
                <a:cubicBezTo>
                  <a:pt x="98" y="46"/>
                  <a:pt x="100" y="42"/>
                  <a:pt x="109" y="42"/>
                </a:cubicBezTo>
                <a:cubicBezTo>
                  <a:pt x="121" y="42"/>
                  <a:pt x="121" y="42"/>
                  <a:pt x="121" y="42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19" y="22"/>
                  <a:pt x="113" y="22"/>
                  <a:pt x="105" y="22"/>
                </a:cubicBezTo>
                <a:cubicBezTo>
                  <a:pt x="88" y="22"/>
                  <a:pt x="77" y="32"/>
                  <a:pt x="77" y="50"/>
                </a:cubicBezTo>
                <a:cubicBezTo>
                  <a:pt x="77" y="66"/>
                  <a:pt x="77" y="66"/>
                  <a:pt x="77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86"/>
                  <a:pt x="56" y="86"/>
                  <a:pt x="56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142"/>
                  <a:pt x="77" y="142"/>
                  <a:pt x="77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30" y="0"/>
                  <a:pt x="142" y="12"/>
                  <a:pt x="142" y="27"/>
                </a:cubicBezTo>
                <a:cubicBezTo>
                  <a:pt x="142" y="116"/>
                  <a:pt x="142" y="116"/>
                  <a:pt x="142" y="116"/>
                </a:cubicBezTo>
                <a:cubicBezTo>
                  <a:pt x="142" y="130"/>
                  <a:pt x="130" y="142"/>
                  <a:pt x="116" y="14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Freeform 88"/>
          <p:cNvSpPr/>
          <p:nvPr/>
        </p:nvSpPr>
        <p:spPr bwMode="auto">
          <a:xfrm>
            <a:off x="4153013" y="2052774"/>
            <a:ext cx="169025" cy="138077"/>
          </a:xfrm>
          <a:custGeom>
            <a:avLst/>
            <a:gdLst>
              <a:gd name="T0" fmla="*/ 130 w 145"/>
              <a:gd name="T1" fmla="*/ 30 h 119"/>
              <a:gd name="T2" fmla="*/ 131 w 145"/>
              <a:gd name="T3" fmla="*/ 34 h 119"/>
              <a:gd name="T4" fmla="*/ 46 w 145"/>
              <a:gd name="T5" fmla="*/ 119 h 119"/>
              <a:gd name="T6" fmla="*/ 0 w 145"/>
              <a:gd name="T7" fmla="*/ 105 h 119"/>
              <a:gd name="T8" fmla="*/ 7 w 145"/>
              <a:gd name="T9" fmla="*/ 106 h 119"/>
              <a:gd name="T10" fmla="*/ 44 w 145"/>
              <a:gd name="T11" fmla="*/ 93 h 119"/>
              <a:gd name="T12" fmla="*/ 16 w 145"/>
              <a:gd name="T13" fmla="*/ 72 h 119"/>
              <a:gd name="T14" fmla="*/ 22 w 145"/>
              <a:gd name="T15" fmla="*/ 73 h 119"/>
              <a:gd name="T16" fmla="*/ 30 w 145"/>
              <a:gd name="T17" fmla="*/ 72 h 119"/>
              <a:gd name="T18" fmla="*/ 6 w 145"/>
              <a:gd name="T19" fmla="*/ 42 h 119"/>
              <a:gd name="T20" fmla="*/ 6 w 145"/>
              <a:gd name="T21" fmla="*/ 42 h 119"/>
              <a:gd name="T22" fmla="*/ 19 w 145"/>
              <a:gd name="T23" fmla="*/ 46 h 119"/>
              <a:gd name="T24" fmla="*/ 6 w 145"/>
              <a:gd name="T25" fmla="*/ 21 h 119"/>
              <a:gd name="T26" fmla="*/ 10 w 145"/>
              <a:gd name="T27" fmla="*/ 6 h 119"/>
              <a:gd name="T28" fmla="*/ 71 w 145"/>
              <a:gd name="T29" fmla="*/ 37 h 119"/>
              <a:gd name="T30" fmla="*/ 71 w 145"/>
              <a:gd name="T31" fmla="*/ 30 h 119"/>
              <a:gd name="T32" fmla="*/ 101 w 145"/>
              <a:gd name="T33" fmla="*/ 0 h 119"/>
              <a:gd name="T34" fmla="*/ 122 w 145"/>
              <a:gd name="T35" fmla="*/ 10 h 119"/>
              <a:gd name="T36" fmla="*/ 141 w 145"/>
              <a:gd name="T37" fmla="*/ 2 h 119"/>
              <a:gd name="T38" fmla="*/ 128 w 145"/>
              <a:gd name="T39" fmla="*/ 19 h 119"/>
              <a:gd name="T40" fmla="*/ 145 w 145"/>
              <a:gd name="T41" fmla="*/ 14 h 119"/>
              <a:gd name="T42" fmla="*/ 130 w 145"/>
              <a:gd name="T43" fmla="*/ 3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5" h="119">
                <a:moveTo>
                  <a:pt x="130" y="30"/>
                </a:moveTo>
                <a:cubicBezTo>
                  <a:pt x="131" y="31"/>
                  <a:pt x="131" y="32"/>
                  <a:pt x="131" y="34"/>
                </a:cubicBezTo>
                <a:cubicBezTo>
                  <a:pt x="131" y="73"/>
                  <a:pt x="100" y="119"/>
                  <a:pt x="46" y="119"/>
                </a:cubicBezTo>
                <a:cubicBezTo>
                  <a:pt x="29" y="119"/>
                  <a:pt x="13" y="114"/>
                  <a:pt x="0" y="105"/>
                </a:cubicBezTo>
                <a:cubicBezTo>
                  <a:pt x="2" y="105"/>
                  <a:pt x="4" y="106"/>
                  <a:pt x="7" y="106"/>
                </a:cubicBezTo>
                <a:cubicBezTo>
                  <a:pt x="21" y="106"/>
                  <a:pt x="34" y="101"/>
                  <a:pt x="44" y="93"/>
                </a:cubicBezTo>
                <a:cubicBezTo>
                  <a:pt x="31" y="92"/>
                  <a:pt x="20" y="84"/>
                  <a:pt x="16" y="72"/>
                </a:cubicBezTo>
                <a:cubicBezTo>
                  <a:pt x="18" y="72"/>
                  <a:pt x="20" y="73"/>
                  <a:pt x="22" y="73"/>
                </a:cubicBezTo>
                <a:cubicBezTo>
                  <a:pt x="24" y="73"/>
                  <a:pt x="27" y="72"/>
                  <a:pt x="30" y="72"/>
                </a:cubicBezTo>
                <a:cubicBezTo>
                  <a:pt x="16" y="69"/>
                  <a:pt x="6" y="57"/>
                  <a:pt x="6" y="42"/>
                </a:cubicBezTo>
                <a:cubicBezTo>
                  <a:pt x="6" y="42"/>
                  <a:pt x="6" y="42"/>
                  <a:pt x="6" y="42"/>
                </a:cubicBezTo>
                <a:cubicBezTo>
                  <a:pt x="10" y="44"/>
                  <a:pt x="14" y="45"/>
                  <a:pt x="19" y="46"/>
                </a:cubicBezTo>
                <a:cubicBezTo>
                  <a:pt x="11" y="40"/>
                  <a:pt x="6" y="31"/>
                  <a:pt x="6" y="21"/>
                </a:cubicBezTo>
                <a:cubicBezTo>
                  <a:pt x="6" y="15"/>
                  <a:pt x="7" y="10"/>
                  <a:pt x="10" y="6"/>
                </a:cubicBezTo>
                <a:cubicBezTo>
                  <a:pt x="25" y="24"/>
                  <a:pt x="47" y="36"/>
                  <a:pt x="71" y="37"/>
                </a:cubicBezTo>
                <a:cubicBezTo>
                  <a:pt x="71" y="35"/>
                  <a:pt x="71" y="32"/>
                  <a:pt x="71" y="30"/>
                </a:cubicBezTo>
                <a:cubicBezTo>
                  <a:pt x="71" y="14"/>
                  <a:pt x="84" y="0"/>
                  <a:pt x="101" y="0"/>
                </a:cubicBezTo>
                <a:cubicBezTo>
                  <a:pt x="109" y="0"/>
                  <a:pt x="117" y="4"/>
                  <a:pt x="122" y="10"/>
                </a:cubicBezTo>
                <a:cubicBezTo>
                  <a:pt x="129" y="8"/>
                  <a:pt x="136" y="6"/>
                  <a:pt x="141" y="2"/>
                </a:cubicBezTo>
                <a:cubicBezTo>
                  <a:pt x="139" y="9"/>
                  <a:pt x="134" y="15"/>
                  <a:pt x="128" y="19"/>
                </a:cubicBezTo>
                <a:cubicBezTo>
                  <a:pt x="134" y="18"/>
                  <a:pt x="140" y="17"/>
                  <a:pt x="145" y="14"/>
                </a:cubicBezTo>
                <a:cubicBezTo>
                  <a:pt x="141" y="20"/>
                  <a:pt x="136" y="26"/>
                  <a:pt x="130" y="3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Freeform 89"/>
          <p:cNvSpPr>
            <a:spLocks noEditPoints="1"/>
          </p:cNvSpPr>
          <p:nvPr/>
        </p:nvSpPr>
        <p:spPr bwMode="auto">
          <a:xfrm>
            <a:off x="4369650" y="2038490"/>
            <a:ext cx="165454" cy="164264"/>
          </a:xfrm>
          <a:custGeom>
            <a:avLst/>
            <a:gdLst>
              <a:gd name="T0" fmla="*/ 142 w 142"/>
              <a:gd name="T1" fmla="*/ 116 h 142"/>
              <a:gd name="T2" fmla="*/ 115 w 142"/>
              <a:gd name="T3" fmla="*/ 142 h 142"/>
              <a:gd name="T4" fmla="*/ 27 w 142"/>
              <a:gd name="T5" fmla="*/ 142 h 142"/>
              <a:gd name="T6" fmla="*/ 0 w 142"/>
              <a:gd name="T7" fmla="*/ 116 h 142"/>
              <a:gd name="T8" fmla="*/ 0 w 142"/>
              <a:gd name="T9" fmla="*/ 27 h 142"/>
              <a:gd name="T10" fmla="*/ 27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6 h 142"/>
              <a:gd name="T18" fmla="*/ 107 w 142"/>
              <a:gd name="T19" fmla="*/ 48 h 142"/>
              <a:gd name="T20" fmla="*/ 116 w 142"/>
              <a:gd name="T21" fmla="*/ 37 h 142"/>
              <a:gd name="T22" fmla="*/ 103 w 142"/>
              <a:gd name="T23" fmla="*/ 42 h 142"/>
              <a:gd name="T24" fmla="*/ 89 w 142"/>
              <a:gd name="T25" fmla="*/ 36 h 142"/>
              <a:gd name="T26" fmla="*/ 70 w 142"/>
              <a:gd name="T27" fmla="*/ 55 h 142"/>
              <a:gd name="T28" fmla="*/ 70 w 142"/>
              <a:gd name="T29" fmla="*/ 60 h 142"/>
              <a:gd name="T30" fmla="*/ 30 w 142"/>
              <a:gd name="T31" fmla="*/ 39 h 142"/>
              <a:gd name="T32" fmla="*/ 28 w 142"/>
              <a:gd name="T33" fmla="*/ 49 h 142"/>
              <a:gd name="T34" fmla="*/ 36 w 142"/>
              <a:gd name="T35" fmla="*/ 65 h 142"/>
              <a:gd name="T36" fmla="*/ 27 w 142"/>
              <a:gd name="T37" fmla="*/ 63 h 142"/>
              <a:gd name="T38" fmla="*/ 27 w 142"/>
              <a:gd name="T39" fmla="*/ 63 h 142"/>
              <a:gd name="T40" fmla="*/ 43 w 142"/>
              <a:gd name="T41" fmla="*/ 82 h 142"/>
              <a:gd name="T42" fmla="*/ 38 w 142"/>
              <a:gd name="T43" fmla="*/ 83 h 142"/>
              <a:gd name="T44" fmla="*/ 34 w 142"/>
              <a:gd name="T45" fmla="*/ 83 h 142"/>
              <a:gd name="T46" fmla="*/ 52 w 142"/>
              <a:gd name="T47" fmla="*/ 96 h 142"/>
              <a:gd name="T48" fmla="*/ 28 w 142"/>
              <a:gd name="T49" fmla="*/ 104 h 142"/>
              <a:gd name="T50" fmla="*/ 24 w 142"/>
              <a:gd name="T51" fmla="*/ 104 h 142"/>
              <a:gd name="T52" fmla="*/ 54 w 142"/>
              <a:gd name="T53" fmla="*/ 113 h 142"/>
              <a:gd name="T54" fmla="*/ 109 w 142"/>
              <a:gd name="T55" fmla="*/ 58 h 142"/>
              <a:gd name="T56" fmla="*/ 109 w 142"/>
              <a:gd name="T57" fmla="*/ 55 h 142"/>
              <a:gd name="T58" fmla="*/ 118 w 142"/>
              <a:gd name="T59" fmla="*/ 45 h 142"/>
              <a:gd name="T60" fmla="*/ 107 w 142"/>
              <a:gd name="T61" fmla="*/ 4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42" h="142">
                <a:moveTo>
                  <a:pt x="142" y="116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6"/>
                </a:lnTo>
                <a:close/>
                <a:moveTo>
                  <a:pt x="107" y="48"/>
                </a:moveTo>
                <a:cubicBezTo>
                  <a:pt x="111" y="46"/>
                  <a:pt x="114" y="42"/>
                  <a:pt x="116" y="37"/>
                </a:cubicBezTo>
                <a:cubicBezTo>
                  <a:pt x="112" y="40"/>
                  <a:pt x="108" y="41"/>
                  <a:pt x="103" y="42"/>
                </a:cubicBezTo>
                <a:cubicBezTo>
                  <a:pt x="100" y="38"/>
                  <a:pt x="95" y="36"/>
                  <a:pt x="89" y="36"/>
                </a:cubicBezTo>
                <a:cubicBezTo>
                  <a:pt x="79" y="36"/>
                  <a:pt x="70" y="45"/>
                  <a:pt x="70" y="55"/>
                </a:cubicBezTo>
                <a:cubicBezTo>
                  <a:pt x="70" y="57"/>
                  <a:pt x="70" y="58"/>
                  <a:pt x="70" y="60"/>
                </a:cubicBezTo>
                <a:cubicBezTo>
                  <a:pt x="54" y="59"/>
                  <a:pt x="40" y="51"/>
                  <a:pt x="30" y="39"/>
                </a:cubicBezTo>
                <a:cubicBezTo>
                  <a:pt x="29" y="42"/>
                  <a:pt x="28" y="46"/>
                  <a:pt x="28" y="49"/>
                </a:cubicBezTo>
                <a:cubicBezTo>
                  <a:pt x="28" y="56"/>
                  <a:pt x="31" y="62"/>
                  <a:pt x="36" y="65"/>
                </a:cubicBezTo>
                <a:cubicBezTo>
                  <a:pt x="33" y="65"/>
                  <a:pt x="30" y="64"/>
                  <a:pt x="27" y="63"/>
                </a:cubicBezTo>
                <a:cubicBezTo>
                  <a:pt x="27" y="63"/>
                  <a:pt x="27" y="63"/>
                  <a:pt x="27" y="63"/>
                </a:cubicBezTo>
                <a:cubicBezTo>
                  <a:pt x="27" y="73"/>
                  <a:pt x="34" y="80"/>
                  <a:pt x="43" y="82"/>
                </a:cubicBezTo>
                <a:cubicBezTo>
                  <a:pt x="41" y="83"/>
                  <a:pt x="40" y="83"/>
                  <a:pt x="38" y="83"/>
                </a:cubicBezTo>
                <a:cubicBezTo>
                  <a:pt x="37" y="83"/>
                  <a:pt x="36" y="83"/>
                  <a:pt x="34" y="83"/>
                </a:cubicBezTo>
                <a:cubicBezTo>
                  <a:pt x="37" y="90"/>
                  <a:pt x="44" y="96"/>
                  <a:pt x="52" y="96"/>
                </a:cubicBezTo>
                <a:cubicBezTo>
                  <a:pt x="46" y="101"/>
                  <a:pt x="38" y="104"/>
                  <a:pt x="28" y="104"/>
                </a:cubicBezTo>
                <a:cubicBezTo>
                  <a:pt x="27" y="104"/>
                  <a:pt x="25" y="104"/>
                  <a:pt x="24" y="104"/>
                </a:cubicBezTo>
                <a:cubicBezTo>
                  <a:pt x="32" y="110"/>
                  <a:pt x="43" y="113"/>
                  <a:pt x="54" y="113"/>
                </a:cubicBezTo>
                <a:cubicBezTo>
                  <a:pt x="89" y="113"/>
                  <a:pt x="109" y="83"/>
                  <a:pt x="109" y="58"/>
                </a:cubicBezTo>
                <a:cubicBezTo>
                  <a:pt x="109" y="57"/>
                  <a:pt x="109" y="56"/>
                  <a:pt x="109" y="55"/>
                </a:cubicBezTo>
                <a:cubicBezTo>
                  <a:pt x="112" y="52"/>
                  <a:pt x="116" y="49"/>
                  <a:pt x="118" y="45"/>
                </a:cubicBezTo>
                <a:cubicBezTo>
                  <a:pt x="115" y="47"/>
                  <a:pt x="111" y="48"/>
                  <a:pt x="107" y="4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Freeform 90"/>
          <p:cNvSpPr>
            <a:spLocks noEditPoints="1"/>
          </p:cNvSpPr>
          <p:nvPr/>
        </p:nvSpPr>
        <p:spPr bwMode="auto">
          <a:xfrm>
            <a:off x="4582716" y="2038490"/>
            <a:ext cx="164264" cy="164264"/>
          </a:xfrm>
          <a:custGeom>
            <a:avLst/>
            <a:gdLst>
              <a:gd name="T0" fmla="*/ 142 w 142"/>
              <a:gd name="T1" fmla="*/ 116 h 142"/>
              <a:gd name="T2" fmla="*/ 115 w 142"/>
              <a:gd name="T3" fmla="*/ 142 h 142"/>
              <a:gd name="T4" fmla="*/ 26 w 142"/>
              <a:gd name="T5" fmla="*/ 142 h 142"/>
              <a:gd name="T6" fmla="*/ 0 w 142"/>
              <a:gd name="T7" fmla="*/ 116 h 142"/>
              <a:gd name="T8" fmla="*/ 0 w 142"/>
              <a:gd name="T9" fmla="*/ 27 h 142"/>
              <a:gd name="T10" fmla="*/ 26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6 h 142"/>
              <a:gd name="T18" fmla="*/ 114 w 142"/>
              <a:gd name="T19" fmla="*/ 35 h 142"/>
              <a:gd name="T20" fmla="*/ 96 w 142"/>
              <a:gd name="T21" fmla="*/ 31 h 142"/>
              <a:gd name="T22" fmla="*/ 72 w 142"/>
              <a:gd name="T23" fmla="*/ 55 h 142"/>
              <a:gd name="T24" fmla="*/ 85 w 142"/>
              <a:gd name="T25" fmla="*/ 65 h 142"/>
              <a:gd name="T26" fmla="*/ 80 w 142"/>
              <a:gd name="T27" fmla="*/ 78 h 142"/>
              <a:gd name="T28" fmla="*/ 65 w 142"/>
              <a:gd name="T29" fmla="*/ 86 h 142"/>
              <a:gd name="T30" fmla="*/ 58 w 142"/>
              <a:gd name="T31" fmla="*/ 59 h 142"/>
              <a:gd name="T32" fmla="*/ 55 w 142"/>
              <a:gd name="T33" fmla="*/ 44 h 142"/>
              <a:gd name="T34" fmla="*/ 47 w 142"/>
              <a:gd name="T35" fmla="*/ 34 h 142"/>
              <a:gd name="T36" fmla="*/ 35 w 142"/>
              <a:gd name="T37" fmla="*/ 36 h 142"/>
              <a:gd name="T38" fmla="*/ 11 w 142"/>
              <a:gd name="T39" fmla="*/ 55 h 142"/>
              <a:gd name="T40" fmla="*/ 11 w 142"/>
              <a:gd name="T41" fmla="*/ 56 h 142"/>
              <a:gd name="T42" fmla="*/ 16 w 142"/>
              <a:gd name="T43" fmla="*/ 60 h 142"/>
              <a:gd name="T44" fmla="*/ 30 w 142"/>
              <a:gd name="T45" fmla="*/ 61 h 142"/>
              <a:gd name="T46" fmla="*/ 34 w 142"/>
              <a:gd name="T47" fmla="*/ 73 h 142"/>
              <a:gd name="T48" fmla="*/ 39 w 142"/>
              <a:gd name="T49" fmla="*/ 90 h 142"/>
              <a:gd name="T50" fmla="*/ 54 w 142"/>
              <a:gd name="T51" fmla="*/ 120 h 142"/>
              <a:gd name="T52" fmla="*/ 69 w 142"/>
              <a:gd name="T53" fmla="*/ 117 h 142"/>
              <a:gd name="T54" fmla="*/ 92 w 142"/>
              <a:gd name="T55" fmla="*/ 95 h 142"/>
              <a:gd name="T56" fmla="*/ 115 w 142"/>
              <a:gd name="T57" fmla="*/ 47 h 142"/>
              <a:gd name="T58" fmla="*/ 114 w 142"/>
              <a:gd name="T59" fmla="*/ 3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2" h="142">
                <a:moveTo>
                  <a:pt x="142" y="116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6"/>
                </a:lnTo>
                <a:close/>
                <a:moveTo>
                  <a:pt x="114" y="35"/>
                </a:moveTo>
                <a:cubicBezTo>
                  <a:pt x="110" y="30"/>
                  <a:pt x="102" y="30"/>
                  <a:pt x="96" y="31"/>
                </a:cubicBezTo>
                <a:cubicBezTo>
                  <a:pt x="92" y="32"/>
                  <a:pt x="77" y="39"/>
                  <a:pt x="72" y="55"/>
                </a:cubicBezTo>
                <a:cubicBezTo>
                  <a:pt x="81" y="54"/>
                  <a:pt x="85" y="55"/>
                  <a:pt x="85" y="65"/>
                </a:cubicBezTo>
                <a:cubicBezTo>
                  <a:pt x="84" y="69"/>
                  <a:pt x="82" y="74"/>
                  <a:pt x="80" y="78"/>
                </a:cubicBezTo>
                <a:cubicBezTo>
                  <a:pt x="77" y="83"/>
                  <a:pt x="72" y="93"/>
                  <a:pt x="65" y="86"/>
                </a:cubicBezTo>
                <a:cubicBezTo>
                  <a:pt x="59" y="80"/>
                  <a:pt x="59" y="67"/>
                  <a:pt x="58" y="59"/>
                </a:cubicBezTo>
                <a:cubicBezTo>
                  <a:pt x="57" y="55"/>
                  <a:pt x="57" y="49"/>
                  <a:pt x="55" y="44"/>
                </a:cubicBezTo>
                <a:cubicBezTo>
                  <a:pt x="54" y="40"/>
                  <a:pt x="51" y="35"/>
                  <a:pt x="47" y="34"/>
                </a:cubicBezTo>
                <a:cubicBezTo>
                  <a:pt x="43" y="33"/>
                  <a:pt x="38" y="35"/>
                  <a:pt x="35" y="36"/>
                </a:cubicBezTo>
                <a:cubicBezTo>
                  <a:pt x="26" y="42"/>
                  <a:pt x="20" y="49"/>
                  <a:pt x="11" y="55"/>
                </a:cubicBezTo>
                <a:cubicBezTo>
                  <a:pt x="11" y="56"/>
                  <a:pt x="11" y="56"/>
                  <a:pt x="11" y="56"/>
                </a:cubicBezTo>
                <a:cubicBezTo>
                  <a:pt x="14" y="58"/>
                  <a:pt x="13" y="60"/>
                  <a:pt x="16" y="60"/>
                </a:cubicBezTo>
                <a:cubicBezTo>
                  <a:pt x="21" y="61"/>
                  <a:pt x="26" y="55"/>
                  <a:pt x="30" y="61"/>
                </a:cubicBezTo>
                <a:cubicBezTo>
                  <a:pt x="32" y="65"/>
                  <a:pt x="33" y="69"/>
                  <a:pt x="34" y="73"/>
                </a:cubicBezTo>
                <a:cubicBezTo>
                  <a:pt x="36" y="78"/>
                  <a:pt x="38" y="84"/>
                  <a:pt x="39" y="90"/>
                </a:cubicBezTo>
                <a:cubicBezTo>
                  <a:pt x="42" y="101"/>
                  <a:pt x="45" y="116"/>
                  <a:pt x="54" y="120"/>
                </a:cubicBezTo>
                <a:cubicBezTo>
                  <a:pt x="58" y="122"/>
                  <a:pt x="65" y="119"/>
                  <a:pt x="69" y="117"/>
                </a:cubicBezTo>
                <a:cubicBezTo>
                  <a:pt x="78" y="112"/>
                  <a:pt x="86" y="104"/>
                  <a:pt x="92" y="95"/>
                </a:cubicBezTo>
                <a:cubicBezTo>
                  <a:pt x="106" y="76"/>
                  <a:pt x="114" y="54"/>
                  <a:pt x="115" y="47"/>
                </a:cubicBezTo>
                <a:cubicBezTo>
                  <a:pt x="116" y="43"/>
                  <a:pt x="116" y="39"/>
                  <a:pt x="114" y="3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0" name="Freeform 91"/>
          <p:cNvSpPr/>
          <p:nvPr/>
        </p:nvSpPr>
        <p:spPr bwMode="auto">
          <a:xfrm>
            <a:off x="4794593" y="2025397"/>
            <a:ext cx="155932" cy="178547"/>
          </a:xfrm>
          <a:custGeom>
            <a:avLst/>
            <a:gdLst>
              <a:gd name="T0" fmla="*/ 134 w 134"/>
              <a:gd name="T1" fmla="*/ 94 h 154"/>
              <a:gd name="T2" fmla="*/ 116 w 134"/>
              <a:gd name="T3" fmla="*/ 96 h 154"/>
              <a:gd name="T4" fmla="*/ 72 w 134"/>
              <a:gd name="T5" fmla="*/ 151 h 154"/>
              <a:gd name="T6" fmla="*/ 57 w 134"/>
              <a:gd name="T7" fmla="*/ 151 h 154"/>
              <a:gd name="T8" fmla="*/ 0 w 134"/>
              <a:gd name="T9" fmla="*/ 23 h 154"/>
              <a:gd name="T10" fmla="*/ 26 w 134"/>
              <a:gd name="T11" fmla="*/ 23 h 154"/>
              <a:gd name="T12" fmla="*/ 66 w 134"/>
              <a:gd name="T13" fmla="*/ 129 h 154"/>
              <a:gd name="T14" fmla="*/ 93 w 134"/>
              <a:gd name="T15" fmla="*/ 91 h 154"/>
              <a:gd name="T16" fmla="*/ 65 w 134"/>
              <a:gd name="T17" fmla="*/ 40 h 154"/>
              <a:gd name="T18" fmla="*/ 100 w 134"/>
              <a:gd name="T19" fmla="*/ 0 h 154"/>
              <a:gd name="T20" fmla="*/ 134 w 134"/>
              <a:gd name="T21" fmla="*/ 37 h 154"/>
              <a:gd name="T22" fmla="*/ 129 w 134"/>
              <a:gd name="T23" fmla="*/ 63 h 154"/>
              <a:gd name="T24" fmla="*/ 107 w 134"/>
              <a:gd name="T25" fmla="*/ 56 h 154"/>
              <a:gd name="T26" fmla="*/ 110 w 134"/>
              <a:gd name="T27" fmla="*/ 39 h 154"/>
              <a:gd name="T28" fmla="*/ 100 w 134"/>
              <a:gd name="T29" fmla="*/ 23 h 154"/>
              <a:gd name="T30" fmla="*/ 89 w 134"/>
              <a:gd name="T31" fmla="*/ 40 h 154"/>
              <a:gd name="T32" fmla="*/ 123 w 134"/>
              <a:gd name="T33" fmla="*/ 77 h 154"/>
              <a:gd name="T34" fmla="*/ 134 w 134"/>
              <a:gd name="T35" fmla="*/ 76 h 154"/>
              <a:gd name="T36" fmla="*/ 134 w 134"/>
              <a:gd name="T37" fmla="*/ 94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4" h="154">
                <a:moveTo>
                  <a:pt x="134" y="94"/>
                </a:moveTo>
                <a:cubicBezTo>
                  <a:pt x="128" y="96"/>
                  <a:pt x="121" y="96"/>
                  <a:pt x="116" y="96"/>
                </a:cubicBezTo>
                <a:cubicBezTo>
                  <a:pt x="103" y="124"/>
                  <a:pt x="80" y="147"/>
                  <a:pt x="72" y="151"/>
                </a:cubicBezTo>
                <a:cubicBezTo>
                  <a:pt x="67" y="154"/>
                  <a:pt x="63" y="154"/>
                  <a:pt x="57" y="151"/>
                </a:cubicBezTo>
                <a:cubicBezTo>
                  <a:pt x="48" y="145"/>
                  <a:pt x="12" y="116"/>
                  <a:pt x="0" y="23"/>
                </a:cubicBezTo>
                <a:cubicBezTo>
                  <a:pt x="26" y="23"/>
                  <a:pt x="26" y="23"/>
                  <a:pt x="26" y="23"/>
                </a:cubicBezTo>
                <a:cubicBezTo>
                  <a:pt x="32" y="79"/>
                  <a:pt x="48" y="107"/>
                  <a:pt x="66" y="129"/>
                </a:cubicBezTo>
                <a:cubicBezTo>
                  <a:pt x="76" y="119"/>
                  <a:pt x="85" y="106"/>
                  <a:pt x="93" y="91"/>
                </a:cubicBezTo>
                <a:cubicBezTo>
                  <a:pt x="75" y="82"/>
                  <a:pt x="65" y="63"/>
                  <a:pt x="65" y="40"/>
                </a:cubicBezTo>
                <a:cubicBezTo>
                  <a:pt x="65" y="17"/>
                  <a:pt x="78" y="0"/>
                  <a:pt x="100" y="0"/>
                </a:cubicBezTo>
                <a:cubicBezTo>
                  <a:pt x="122" y="0"/>
                  <a:pt x="134" y="13"/>
                  <a:pt x="134" y="37"/>
                </a:cubicBezTo>
                <a:cubicBezTo>
                  <a:pt x="134" y="46"/>
                  <a:pt x="133" y="56"/>
                  <a:pt x="129" y="63"/>
                </a:cubicBezTo>
                <a:cubicBezTo>
                  <a:pt x="129" y="63"/>
                  <a:pt x="113" y="67"/>
                  <a:pt x="107" y="56"/>
                </a:cubicBezTo>
                <a:cubicBezTo>
                  <a:pt x="108" y="52"/>
                  <a:pt x="110" y="45"/>
                  <a:pt x="110" y="39"/>
                </a:cubicBezTo>
                <a:cubicBezTo>
                  <a:pt x="110" y="28"/>
                  <a:pt x="106" y="23"/>
                  <a:pt x="100" y="23"/>
                </a:cubicBezTo>
                <a:cubicBezTo>
                  <a:pt x="93" y="23"/>
                  <a:pt x="89" y="29"/>
                  <a:pt x="89" y="40"/>
                </a:cubicBezTo>
                <a:cubicBezTo>
                  <a:pt x="89" y="64"/>
                  <a:pt x="104" y="77"/>
                  <a:pt x="123" y="77"/>
                </a:cubicBezTo>
                <a:cubicBezTo>
                  <a:pt x="127" y="77"/>
                  <a:pt x="131" y="77"/>
                  <a:pt x="134" y="76"/>
                </a:cubicBezTo>
                <a:lnTo>
                  <a:pt x="134" y="9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1" name="Freeform 92"/>
          <p:cNvSpPr/>
          <p:nvPr/>
        </p:nvSpPr>
        <p:spPr bwMode="auto">
          <a:xfrm>
            <a:off x="5001707" y="2071818"/>
            <a:ext cx="210686" cy="120223"/>
          </a:xfrm>
          <a:custGeom>
            <a:avLst/>
            <a:gdLst>
              <a:gd name="T0" fmla="*/ 164 w 182"/>
              <a:gd name="T1" fmla="*/ 35 h 103"/>
              <a:gd name="T2" fmla="*/ 159 w 182"/>
              <a:gd name="T3" fmla="*/ 70 h 103"/>
              <a:gd name="T4" fmla="*/ 176 w 182"/>
              <a:gd name="T5" fmla="*/ 91 h 103"/>
              <a:gd name="T6" fmla="*/ 170 w 182"/>
              <a:gd name="T7" fmla="*/ 101 h 103"/>
              <a:gd name="T8" fmla="*/ 146 w 182"/>
              <a:gd name="T9" fmla="*/ 101 h 103"/>
              <a:gd name="T10" fmla="*/ 134 w 182"/>
              <a:gd name="T11" fmla="*/ 98 h 103"/>
              <a:gd name="T12" fmla="*/ 111 w 182"/>
              <a:gd name="T13" fmla="*/ 78 h 103"/>
              <a:gd name="T14" fmla="*/ 104 w 182"/>
              <a:gd name="T15" fmla="*/ 94 h 103"/>
              <a:gd name="T16" fmla="*/ 103 w 182"/>
              <a:gd name="T17" fmla="*/ 99 h 103"/>
              <a:gd name="T18" fmla="*/ 98 w 182"/>
              <a:gd name="T19" fmla="*/ 101 h 103"/>
              <a:gd name="T20" fmla="*/ 87 w 182"/>
              <a:gd name="T21" fmla="*/ 101 h 103"/>
              <a:gd name="T22" fmla="*/ 43 w 182"/>
              <a:gd name="T23" fmla="*/ 81 h 103"/>
              <a:gd name="T24" fmla="*/ 1 w 182"/>
              <a:gd name="T25" fmla="*/ 11 h 103"/>
              <a:gd name="T26" fmla="*/ 1 w 182"/>
              <a:gd name="T27" fmla="*/ 7 h 103"/>
              <a:gd name="T28" fmla="*/ 6 w 182"/>
              <a:gd name="T29" fmla="*/ 5 h 103"/>
              <a:gd name="T30" fmla="*/ 32 w 182"/>
              <a:gd name="T31" fmla="*/ 5 h 103"/>
              <a:gd name="T32" fmla="*/ 36 w 182"/>
              <a:gd name="T33" fmla="*/ 6 h 103"/>
              <a:gd name="T34" fmla="*/ 38 w 182"/>
              <a:gd name="T35" fmla="*/ 9 h 103"/>
              <a:gd name="T36" fmla="*/ 47 w 182"/>
              <a:gd name="T37" fmla="*/ 29 h 103"/>
              <a:gd name="T38" fmla="*/ 67 w 182"/>
              <a:gd name="T39" fmla="*/ 50 h 103"/>
              <a:gd name="T40" fmla="*/ 70 w 182"/>
              <a:gd name="T41" fmla="*/ 24 h 103"/>
              <a:gd name="T42" fmla="*/ 68 w 182"/>
              <a:gd name="T43" fmla="*/ 12 h 103"/>
              <a:gd name="T44" fmla="*/ 60 w 182"/>
              <a:gd name="T45" fmla="*/ 8 h 103"/>
              <a:gd name="T46" fmla="*/ 64 w 182"/>
              <a:gd name="T47" fmla="*/ 3 h 103"/>
              <a:gd name="T48" fmla="*/ 86 w 182"/>
              <a:gd name="T49" fmla="*/ 0 h 103"/>
              <a:gd name="T50" fmla="*/ 98 w 182"/>
              <a:gd name="T51" fmla="*/ 2 h 103"/>
              <a:gd name="T52" fmla="*/ 104 w 182"/>
              <a:gd name="T53" fmla="*/ 31 h 103"/>
              <a:gd name="T54" fmla="*/ 107 w 182"/>
              <a:gd name="T55" fmla="*/ 49 h 103"/>
              <a:gd name="T56" fmla="*/ 126 w 182"/>
              <a:gd name="T57" fmla="*/ 29 h 103"/>
              <a:gd name="T58" fmla="*/ 136 w 182"/>
              <a:gd name="T59" fmla="*/ 9 h 103"/>
              <a:gd name="T60" fmla="*/ 138 w 182"/>
              <a:gd name="T61" fmla="*/ 6 h 103"/>
              <a:gd name="T62" fmla="*/ 142 w 182"/>
              <a:gd name="T63" fmla="*/ 5 h 103"/>
              <a:gd name="T64" fmla="*/ 168 w 182"/>
              <a:gd name="T65" fmla="*/ 5 h 103"/>
              <a:gd name="T66" fmla="*/ 178 w 182"/>
              <a:gd name="T67" fmla="*/ 8 h 103"/>
              <a:gd name="T68" fmla="*/ 164 w 182"/>
              <a:gd name="T69" fmla="*/ 35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2" h="103">
                <a:moveTo>
                  <a:pt x="164" y="35"/>
                </a:moveTo>
                <a:cubicBezTo>
                  <a:pt x="146" y="59"/>
                  <a:pt x="144" y="56"/>
                  <a:pt x="159" y="70"/>
                </a:cubicBezTo>
                <a:cubicBezTo>
                  <a:pt x="173" y="83"/>
                  <a:pt x="176" y="90"/>
                  <a:pt x="176" y="91"/>
                </a:cubicBezTo>
                <a:cubicBezTo>
                  <a:pt x="176" y="91"/>
                  <a:pt x="182" y="101"/>
                  <a:pt x="170" y="101"/>
                </a:cubicBezTo>
                <a:cubicBezTo>
                  <a:pt x="146" y="101"/>
                  <a:pt x="146" y="101"/>
                  <a:pt x="146" y="101"/>
                </a:cubicBezTo>
                <a:cubicBezTo>
                  <a:pt x="141" y="102"/>
                  <a:pt x="134" y="98"/>
                  <a:pt x="134" y="98"/>
                </a:cubicBezTo>
                <a:cubicBezTo>
                  <a:pt x="125" y="92"/>
                  <a:pt x="117" y="76"/>
                  <a:pt x="111" y="78"/>
                </a:cubicBezTo>
                <a:cubicBezTo>
                  <a:pt x="111" y="78"/>
                  <a:pt x="104" y="80"/>
                  <a:pt x="104" y="94"/>
                </a:cubicBezTo>
                <a:cubicBezTo>
                  <a:pt x="104" y="97"/>
                  <a:pt x="103" y="99"/>
                  <a:pt x="103" y="99"/>
                </a:cubicBezTo>
                <a:cubicBezTo>
                  <a:pt x="103" y="99"/>
                  <a:pt x="101" y="101"/>
                  <a:pt x="98" y="101"/>
                </a:cubicBezTo>
                <a:cubicBezTo>
                  <a:pt x="87" y="101"/>
                  <a:pt x="87" y="101"/>
                  <a:pt x="87" y="101"/>
                </a:cubicBezTo>
                <a:cubicBezTo>
                  <a:pt x="64" y="103"/>
                  <a:pt x="43" y="81"/>
                  <a:pt x="43" y="81"/>
                </a:cubicBezTo>
                <a:cubicBezTo>
                  <a:pt x="43" y="81"/>
                  <a:pt x="21" y="58"/>
                  <a:pt x="1" y="11"/>
                </a:cubicBezTo>
                <a:cubicBezTo>
                  <a:pt x="0" y="8"/>
                  <a:pt x="1" y="7"/>
                  <a:pt x="1" y="7"/>
                </a:cubicBezTo>
                <a:cubicBezTo>
                  <a:pt x="1" y="7"/>
                  <a:pt x="2" y="5"/>
                  <a:pt x="6" y="5"/>
                </a:cubicBezTo>
                <a:cubicBezTo>
                  <a:pt x="32" y="5"/>
                  <a:pt x="32" y="5"/>
                  <a:pt x="32" y="5"/>
                </a:cubicBezTo>
                <a:cubicBezTo>
                  <a:pt x="34" y="5"/>
                  <a:pt x="36" y="6"/>
                  <a:pt x="36" y="6"/>
                </a:cubicBezTo>
                <a:cubicBezTo>
                  <a:pt x="36" y="6"/>
                  <a:pt x="37" y="7"/>
                  <a:pt x="38" y="9"/>
                </a:cubicBezTo>
                <a:cubicBezTo>
                  <a:pt x="42" y="20"/>
                  <a:pt x="47" y="29"/>
                  <a:pt x="47" y="29"/>
                </a:cubicBezTo>
                <a:cubicBezTo>
                  <a:pt x="57" y="48"/>
                  <a:pt x="63" y="51"/>
                  <a:pt x="67" y="50"/>
                </a:cubicBezTo>
                <a:cubicBezTo>
                  <a:pt x="67" y="50"/>
                  <a:pt x="71" y="47"/>
                  <a:pt x="70" y="24"/>
                </a:cubicBezTo>
                <a:cubicBezTo>
                  <a:pt x="70" y="15"/>
                  <a:pt x="68" y="12"/>
                  <a:pt x="68" y="12"/>
                </a:cubicBezTo>
                <a:cubicBezTo>
                  <a:pt x="65" y="9"/>
                  <a:pt x="61" y="8"/>
                  <a:pt x="60" y="8"/>
                </a:cubicBezTo>
                <a:cubicBezTo>
                  <a:pt x="58" y="7"/>
                  <a:pt x="61" y="4"/>
                  <a:pt x="64" y="3"/>
                </a:cubicBezTo>
                <a:cubicBezTo>
                  <a:pt x="68" y="0"/>
                  <a:pt x="76" y="0"/>
                  <a:pt x="86" y="0"/>
                </a:cubicBezTo>
                <a:cubicBezTo>
                  <a:pt x="93" y="0"/>
                  <a:pt x="95" y="1"/>
                  <a:pt x="98" y="2"/>
                </a:cubicBezTo>
                <a:cubicBezTo>
                  <a:pt x="107" y="4"/>
                  <a:pt x="104" y="12"/>
                  <a:pt x="104" y="31"/>
                </a:cubicBezTo>
                <a:cubicBezTo>
                  <a:pt x="104" y="38"/>
                  <a:pt x="103" y="46"/>
                  <a:pt x="107" y="49"/>
                </a:cubicBezTo>
                <a:cubicBezTo>
                  <a:pt x="109" y="51"/>
                  <a:pt x="114" y="50"/>
                  <a:pt x="126" y="29"/>
                </a:cubicBezTo>
                <a:cubicBezTo>
                  <a:pt x="126" y="29"/>
                  <a:pt x="132" y="20"/>
                  <a:pt x="136" y="9"/>
                </a:cubicBezTo>
                <a:cubicBezTo>
                  <a:pt x="137" y="7"/>
                  <a:pt x="138" y="6"/>
                  <a:pt x="138" y="6"/>
                </a:cubicBezTo>
                <a:cubicBezTo>
                  <a:pt x="138" y="6"/>
                  <a:pt x="140" y="5"/>
                  <a:pt x="142" y="5"/>
                </a:cubicBezTo>
                <a:cubicBezTo>
                  <a:pt x="168" y="5"/>
                  <a:pt x="168" y="5"/>
                  <a:pt x="168" y="5"/>
                </a:cubicBezTo>
                <a:cubicBezTo>
                  <a:pt x="176" y="4"/>
                  <a:pt x="178" y="8"/>
                  <a:pt x="178" y="8"/>
                </a:cubicBezTo>
                <a:cubicBezTo>
                  <a:pt x="179" y="11"/>
                  <a:pt x="175" y="20"/>
                  <a:pt x="164" y="3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2" name="Freeform 93"/>
          <p:cNvSpPr>
            <a:spLocks noEditPoints="1"/>
          </p:cNvSpPr>
          <p:nvPr/>
        </p:nvSpPr>
        <p:spPr bwMode="auto">
          <a:xfrm>
            <a:off x="5257625" y="2025397"/>
            <a:ext cx="159502" cy="191641"/>
          </a:xfrm>
          <a:custGeom>
            <a:avLst/>
            <a:gdLst>
              <a:gd name="T0" fmla="*/ 120 w 137"/>
              <a:gd name="T1" fmla="*/ 163 h 165"/>
              <a:gd name="T2" fmla="*/ 17 w 137"/>
              <a:gd name="T3" fmla="*/ 163 h 165"/>
              <a:gd name="T4" fmla="*/ 0 w 137"/>
              <a:gd name="T5" fmla="*/ 118 h 165"/>
              <a:gd name="T6" fmla="*/ 17 w 137"/>
              <a:gd name="T7" fmla="*/ 72 h 165"/>
              <a:gd name="T8" fmla="*/ 120 w 137"/>
              <a:gd name="T9" fmla="*/ 72 h 165"/>
              <a:gd name="T10" fmla="*/ 137 w 137"/>
              <a:gd name="T11" fmla="*/ 118 h 165"/>
              <a:gd name="T12" fmla="*/ 39 w 137"/>
              <a:gd name="T13" fmla="*/ 95 h 165"/>
              <a:gd name="T14" fmla="*/ 10 w 137"/>
              <a:gd name="T15" fmla="*/ 86 h 165"/>
              <a:gd name="T16" fmla="*/ 20 w 137"/>
              <a:gd name="T17" fmla="*/ 95 h 165"/>
              <a:gd name="T18" fmla="*/ 29 w 137"/>
              <a:gd name="T19" fmla="*/ 147 h 165"/>
              <a:gd name="T20" fmla="*/ 39 w 137"/>
              <a:gd name="T21" fmla="*/ 95 h 165"/>
              <a:gd name="T22" fmla="*/ 43 w 137"/>
              <a:gd name="T23" fmla="*/ 36 h 165"/>
              <a:gd name="T24" fmla="*/ 34 w 137"/>
              <a:gd name="T25" fmla="*/ 62 h 165"/>
              <a:gd name="T26" fmla="*/ 28 w 137"/>
              <a:gd name="T27" fmla="*/ 17 h 165"/>
              <a:gd name="T28" fmla="*/ 32 w 137"/>
              <a:gd name="T29" fmla="*/ 0 h 165"/>
              <a:gd name="T30" fmla="*/ 45 w 137"/>
              <a:gd name="T31" fmla="*/ 0 h 165"/>
              <a:gd name="T32" fmla="*/ 64 w 137"/>
              <a:gd name="T33" fmla="*/ 147 h 165"/>
              <a:gd name="T34" fmla="*/ 56 w 137"/>
              <a:gd name="T35" fmla="*/ 101 h 165"/>
              <a:gd name="T36" fmla="*/ 51 w 137"/>
              <a:gd name="T37" fmla="*/ 140 h 165"/>
              <a:gd name="T38" fmla="*/ 49 w 137"/>
              <a:gd name="T39" fmla="*/ 135 h 165"/>
              <a:gd name="T40" fmla="*/ 40 w 137"/>
              <a:gd name="T41" fmla="*/ 101 h 165"/>
              <a:gd name="T42" fmla="*/ 41 w 137"/>
              <a:gd name="T43" fmla="*/ 144 h 165"/>
              <a:gd name="T44" fmla="*/ 56 w 137"/>
              <a:gd name="T45" fmla="*/ 142 h 165"/>
              <a:gd name="T46" fmla="*/ 64 w 137"/>
              <a:gd name="T47" fmla="*/ 147 h 165"/>
              <a:gd name="T48" fmla="*/ 77 w 137"/>
              <a:gd name="T49" fmla="*/ 57 h 165"/>
              <a:gd name="T50" fmla="*/ 57 w 137"/>
              <a:gd name="T51" fmla="*/ 57 h 165"/>
              <a:gd name="T52" fmla="*/ 54 w 137"/>
              <a:gd name="T53" fmla="*/ 30 h 165"/>
              <a:gd name="T54" fmla="*/ 67 w 137"/>
              <a:gd name="T55" fmla="*/ 15 h 165"/>
              <a:gd name="T56" fmla="*/ 79 w 137"/>
              <a:gd name="T57" fmla="*/ 30 h 165"/>
              <a:gd name="T58" fmla="*/ 71 w 137"/>
              <a:gd name="T59" fmla="*/ 29 h 165"/>
              <a:gd name="T60" fmla="*/ 63 w 137"/>
              <a:gd name="T61" fmla="*/ 29 h 165"/>
              <a:gd name="T62" fmla="*/ 67 w 137"/>
              <a:gd name="T63" fmla="*/ 55 h 165"/>
              <a:gd name="T64" fmla="*/ 71 w 137"/>
              <a:gd name="T65" fmla="*/ 29 h 165"/>
              <a:gd name="T66" fmla="*/ 95 w 137"/>
              <a:gd name="T67" fmla="*/ 106 h 165"/>
              <a:gd name="T68" fmla="*/ 80 w 137"/>
              <a:gd name="T69" fmla="*/ 106 h 165"/>
              <a:gd name="T70" fmla="*/ 71 w 137"/>
              <a:gd name="T71" fmla="*/ 86 h 165"/>
              <a:gd name="T72" fmla="*/ 80 w 137"/>
              <a:gd name="T73" fmla="*/ 147 h 165"/>
              <a:gd name="T74" fmla="*/ 88 w 137"/>
              <a:gd name="T75" fmla="*/ 148 h 165"/>
              <a:gd name="T76" fmla="*/ 96 w 137"/>
              <a:gd name="T77" fmla="*/ 133 h 165"/>
              <a:gd name="T78" fmla="*/ 87 w 137"/>
              <a:gd name="T79" fmla="*/ 134 h 165"/>
              <a:gd name="T80" fmla="*/ 80 w 137"/>
              <a:gd name="T81" fmla="*/ 138 h 165"/>
              <a:gd name="T82" fmla="*/ 84 w 137"/>
              <a:gd name="T83" fmla="*/ 108 h 165"/>
              <a:gd name="T84" fmla="*/ 87 w 137"/>
              <a:gd name="T85" fmla="*/ 134 h 165"/>
              <a:gd name="T86" fmla="*/ 102 w 137"/>
              <a:gd name="T87" fmla="*/ 62 h 165"/>
              <a:gd name="T88" fmla="*/ 92 w 137"/>
              <a:gd name="T89" fmla="*/ 62 h 165"/>
              <a:gd name="T90" fmla="*/ 86 w 137"/>
              <a:gd name="T91" fmla="*/ 52 h 165"/>
              <a:gd name="T92" fmla="*/ 94 w 137"/>
              <a:gd name="T93" fmla="*/ 15 h 165"/>
              <a:gd name="T94" fmla="*/ 94 w 137"/>
              <a:gd name="T95" fmla="*/ 53 h 165"/>
              <a:gd name="T96" fmla="*/ 102 w 137"/>
              <a:gd name="T97" fmla="*/ 51 h 165"/>
              <a:gd name="T98" fmla="*/ 110 w 137"/>
              <a:gd name="T99" fmla="*/ 15 h 165"/>
              <a:gd name="T100" fmla="*/ 127 w 137"/>
              <a:gd name="T101" fmla="*/ 131 h 165"/>
              <a:gd name="T102" fmla="*/ 118 w 137"/>
              <a:gd name="T103" fmla="*/ 137 h 165"/>
              <a:gd name="T104" fmla="*/ 110 w 137"/>
              <a:gd name="T105" fmla="*/ 134 h 165"/>
              <a:gd name="T106" fmla="*/ 127 w 137"/>
              <a:gd name="T107" fmla="*/ 126 h 165"/>
              <a:gd name="T108" fmla="*/ 124 w 137"/>
              <a:gd name="T109" fmla="*/ 106 h 165"/>
              <a:gd name="T110" fmla="*/ 105 w 137"/>
              <a:gd name="T111" fmla="*/ 106 h 165"/>
              <a:gd name="T112" fmla="*/ 102 w 137"/>
              <a:gd name="T113" fmla="*/ 132 h 165"/>
              <a:gd name="T114" fmla="*/ 115 w 137"/>
              <a:gd name="T115" fmla="*/ 148 h 165"/>
              <a:gd name="T116" fmla="*/ 127 w 137"/>
              <a:gd name="T117" fmla="*/ 138 h 165"/>
              <a:gd name="T118" fmla="*/ 127 w 137"/>
              <a:gd name="T119" fmla="*/ 131 h 165"/>
              <a:gd name="T120" fmla="*/ 110 w 137"/>
              <a:gd name="T121" fmla="*/ 119 h 165"/>
              <a:gd name="T122" fmla="*/ 115 w 137"/>
              <a:gd name="T123" fmla="*/ 108 h 165"/>
              <a:gd name="T124" fmla="*/ 119 w 137"/>
              <a:gd name="T125" fmla="*/ 119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7" h="165">
                <a:moveTo>
                  <a:pt x="135" y="150"/>
                </a:moveTo>
                <a:cubicBezTo>
                  <a:pt x="133" y="157"/>
                  <a:pt x="127" y="163"/>
                  <a:pt x="120" y="163"/>
                </a:cubicBezTo>
                <a:cubicBezTo>
                  <a:pt x="103" y="165"/>
                  <a:pt x="86" y="165"/>
                  <a:pt x="69" y="165"/>
                </a:cubicBezTo>
                <a:cubicBezTo>
                  <a:pt x="52" y="165"/>
                  <a:pt x="34" y="165"/>
                  <a:pt x="17" y="163"/>
                </a:cubicBezTo>
                <a:cubicBezTo>
                  <a:pt x="10" y="163"/>
                  <a:pt x="4" y="157"/>
                  <a:pt x="3" y="150"/>
                </a:cubicBezTo>
                <a:cubicBezTo>
                  <a:pt x="0" y="140"/>
                  <a:pt x="0" y="128"/>
                  <a:pt x="0" y="118"/>
                </a:cubicBezTo>
                <a:cubicBezTo>
                  <a:pt x="0" y="107"/>
                  <a:pt x="0" y="96"/>
                  <a:pt x="3" y="85"/>
                </a:cubicBezTo>
                <a:cubicBezTo>
                  <a:pt x="4" y="78"/>
                  <a:pt x="10" y="73"/>
                  <a:pt x="17" y="72"/>
                </a:cubicBezTo>
                <a:cubicBezTo>
                  <a:pt x="34" y="70"/>
                  <a:pt x="52" y="70"/>
                  <a:pt x="69" y="70"/>
                </a:cubicBezTo>
                <a:cubicBezTo>
                  <a:pt x="86" y="70"/>
                  <a:pt x="103" y="70"/>
                  <a:pt x="120" y="72"/>
                </a:cubicBezTo>
                <a:cubicBezTo>
                  <a:pt x="127" y="73"/>
                  <a:pt x="133" y="78"/>
                  <a:pt x="135" y="85"/>
                </a:cubicBezTo>
                <a:cubicBezTo>
                  <a:pt x="137" y="96"/>
                  <a:pt x="137" y="107"/>
                  <a:pt x="137" y="118"/>
                </a:cubicBezTo>
                <a:cubicBezTo>
                  <a:pt x="137" y="128"/>
                  <a:pt x="137" y="140"/>
                  <a:pt x="135" y="150"/>
                </a:cubicBezTo>
                <a:close/>
                <a:moveTo>
                  <a:pt x="39" y="95"/>
                </a:moveTo>
                <a:cubicBezTo>
                  <a:pt x="39" y="86"/>
                  <a:pt x="39" y="86"/>
                  <a:pt x="39" y="86"/>
                </a:cubicBezTo>
                <a:cubicBezTo>
                  <a:pt x="10" y="86"/>
                  <a:pt x="10" y="86"/>
                  <a:pt x="10" y="86"/>
                </a:cubicBezTo>
                <a:cubicBezTo>
                  <a:pt x="10" y="95"/>
                  <a:pt x="10" y="95"/>
                  <a:pt x="10" y="95"/>
                </a:cubicBezTo>
                <a:cubicBezTo>
                  <a:pt x="20" y="95"/>
                  <a:pt x="20" y="95"/>
                  <a:pt x="20" y="95"/>
                </a:cubicBezTo>
                <a:cubicBezTo>
                  <a:pt x="20" y="147"/>
                  <a:pt x="20" y="147"/>
                  <a:pt x="20" y="147"/>
                </a:cubicBezTo>
                <a:cubicBezTo>
                  <a:pt x="29" y="147"/>
                  <a:pt x="29" y="147"/>
                  <a:pt x="29" y="147"/>
                </a:cubicBezTo>
                <a:cubicBezTo>
                  <a:pt x="29" y="95"/>
                  <a:pt x="29" y="95"/>
                  <a:pt x="29" y="95"/>
                </a:cubicBezTo>
                <a:lnTo>
                  <a:pt x="39" y="95"/>
                </a:lnTo>
                <a:close/>
                <a:moveTo>
                  <a:pt x="54" y="0"/>
                </a:moveTo>
                <a:cubicBezTo>
                  <a:pt x="43" y="36"/>
                  <a:pt x="43" y="36"/>
                  <a:pt x="43" y="36"/>
                </a:cubicBezTo>
                <a:cubicBezTo>
                  <a:pt x="43" y="62"/>
                  <a:pt x="43" y="62"/>
                  <a:pt x="43" y="62"/>
                </a:cubicBezTo>
                <a:cubicBezTo>
                  <a:pt x="34" y="62"/>
                  <a:pt x="34" y="62"/>
                  <a:pt x="34" y="62"/>
                </a:cubicBezTo>
                <a:cubicBezTo>
                  <a:pt x="34" y="36"/>
                  <a:pt x="34" y="36"/>
                  <a:pt x="34" y="36"/>
                </a:cubicBezTo>
                <a:cubicBezTo>
                  <a:pt x="33" y="32"/>
                  <a:pt x="31" y="25"/>
                  <a:pt x="28" y="17"/>
                </a:cubicBezTo>
                <a:cubicBezTo>
                  <a:pt x="26" y="11"/>
                  <a:pt x="24" y="5"/>
                  <a:pt x="22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9" y="24"/>
                  <a:pt x="39" y="24"/>
                  <a:pt x="39" y="24"/>
                </a:cubicBezTo>
                <a:cubicBezTo>
                  <a:pt x="45" y="0"/>
                  <a:pt x="45" y="0"/>
                  <a:pt x="45" y="0"/>
                </a:cubicBezTo>
                <a:lnTo>
                  <a:pt x="54" y="0"/>
                </a:lnTo>
                <a:close/>
                <a:moveTo>
                  <a:pt x="64" y="147"/>
                </a:moveTo>
                <a:cubicBezTo>
                  <a:pt x="64" y="101"/>
                  <a:pt x="64" y="101"/>
                  <a:pt x="64" y="101"/>
                </a:cubicBezTo>
                <a:cubicBezTo>
                  <a:pt x="56" y="101"/>
                  <a:pt x="56" y="101"/>
                  <a:pt x="56" y="101"/>
                </a:cubicBezTo>
                <a:cubicBezTo>
                  <a:pt x="56" y="136"/>
                  <a:pt x="56" y="136"/>
                  <a:pt x="56" y="136"/>
                </a:cubicBezTo>
                <a:cubicBezTo>
                  <a:pt x="54" y="139"/>
                  <a:pt x="52" y="140"/>
                  <a:pt x="51" y="140"/>
                </a:cubicBezTo>
                <a:cubicBezTo>
                  <a:pt x="50" y="140"/>
                  <a:pt x="49" y="140"/>
                  <a:pt x="49" y="138"/>
                </a:cubicBezTo>
                <a:cubicBezTo>
                  <a:pt x="49" y="138"/>
                  <a:pt x="49" y="137"/>
                  <a:pt x="49" y="135"/>
                </a:cubicBezTo>
                <a:cubicBezTo>
                  <a:pt x="49" y="101"/>
                  <a:pt x="49" y="101"/>
                  <a:pt x="49" y="101"/>
                </a:cubicBezTo>
                <a:cubicBezTo>
                  <a:pt x="40" y="101"/>
                  <a:pt x="40" y="101"/>
                  <a:pt x="40" y="101"/>
                </a:cubicBezTo>
                <a:cubicBezTo>
                  <a:pt x="40" y="138"/>
                  <a:pt x="40" y="138"/>
                  <a:pt x="40" y="138"/>
                </a:cubicBezTo>
                <a:cubicBezTo>
                  <a:pt x="40" y="141"/>
                  <a:pt x="41" y="143"/>
                  <a:pt x="41" y="144"/>
                </a:cubicBezTo>
                <a:cubicBezTo>
                  <a:pt x="42" y="147"/>
                  <a:pt x="44" y="148"/>
                  <a:pt x="47" y="148"/>
                </a:cubicBezTo>
                <a:cubicBezTo>
                  <a:pt x="50" y="148"/>
                  <a:pt x="53" y="146"/>
                  <a:pt x="56" y="142"/>
                </a:cubicBezTo>
                <a:cubicBezTo>
                  <a:pt x="56" y="147"/>
                  <a:pt x="56" y="147"/>
                  <a:pt x="56" y="147"/>
                </a:cubicBezTo>
                <a:lnTo>
                  <a:pt x="64" y="147"/>
                </a:lnTo>
                <a:close/>
                <a:moveTo>
                  <a:pt x="79" y="47"/>
                </a:moveTo>
                <a:cubicBezTo>
                  <a:pt x="79" y="51"/>
                  <a:pt x="78" y="55"/>
                  <a:pt x="77" y="57"/>
                </a:cubicBezTo>
                <a:cubicBezTo>
                  <a:pt x="74" y="61"/>
                  <a:pt x="71" y="62"/>
                  <a:pt x="67" y="62"/>
                </a:cubicBezTo>
                <a:cubicBezTo>
                  <a:pt x="63" y="62"/>
                  <a:pt x="59" y="61"/>
                  <a:pt x="57" y="57"/>
                </a:cubicBezTo>
                <a:cubicBezTo>
                  <a:pt x="55" y="55"/>
                  <a:pt x="54" y="51"/>
                  <a:pt x="54" y="47"/>
                </a:cubicBezTo>
                <a:cubicBezTo>
                  <a:pt x="54" y="30"/>
                  <a:pt x="54" y="30"/>
                  <a:pt x="54" y="30"/>
                </a:cubicBezTo>
                <a:cubicBezTo>
                  <a:pt x="54" y="25"/>
                  <a:pt x="55" y="22"/>
                  <a:pt x="57" y="20"/>
                </a:cubicBezTo>
                <a:cubicBezTo>
                  <a:pt x="59" y="16"/>
                  <a:pt x="63" y="15"/>
                  <a:pt x="67" y="15"/>
                </a:cubicBezTo>
                <a:cubicBezTo>
                  <a:pt x="71" y="15"/>
                  <a:pt x="74" y="16"/>
                  <a:pt x="77" y="20"/>
                </a:cubicBezTo>
                <a:cubicBezTo>
                  <a:pt x="78" y="22"/>
                  <a:pt x="79" y="25"/>
                  <a:pt x="79" y="30"/>
                </a:cubicBezTo>
                <a:lnTo>
                  <a:pt x="79" y="47"/>
                </a:lnTo>
                <a:close/>
                <a:moveTo>
                  <a:pt x="71" y="29"/>
                </a:moveTo>
                <a:cubicBezTo>
                  <a:pt x="71" y="24"/>
                  <a:pt x="70" y="22"/>
                  <a:pt x="67" y="22"/>
                </a:cubicBezTo>
                <a:cubicBezTo>
                  <a:pt x="64" y="22"/>
                  <a:pt x="63" y="24"/>
                  <a:pt x="63" y="29"/>
                </a:cubicBezTo>
                <a:cubicBezTo>
                  <a:pt x="63" y="48"/>
                  <a:pt x="63" y="48"/>
                  <a:pt x="63" y="48"/>
                </a:cubicBezTo>
                <a:cubicBezTo>
                  <a:pt x="63" y="52"/>
                  <a:pt x="64" y="55"/>
                  <a:pt x="67" y="55"/>
                </a:cubicBezTo>
                <a:cubicBezTo>
                  <a:pt x="70" y="55"/>
                  <a:pt x="71" y="52"/>
                  <a:pt x="71" y="48"/>
                </a:cubicBezTo>
                <a:lnTo>
                  <a:pt x="71" y="29"/>
                </a:lnTo>
                <a:close/>
                <a:moveTo>
                  <a:pt x="96" y="115"/>
                </a:moveTo>
                <a:cubicBezTo>
                  <a:pt x="96" y="111"/>
                  <a:pt x="95" y="108"/>
                  <a:pt x="95" y="106"/>
                </a:cubicBezTo>
                <a:cubicBezTo>
                  <a:pt x="94" y="103"/>
                  <a:pt x="91" y="101"/>
                  <a:pt x="88" y="101"/>
                </a:cubicBezTo>
                <a:cubicBezTo>
                  <a:pt x="85" y="101"/>
                  <a:pt x="82" y="103"/>
                  <a:pt x="80" y="106"/>
                </a:cubicBezTo>
                <a:cubicBezTo>
                  <a:pt x="80" y="86"/>
                  <a:pt x="80" y="86"/>
                  <a:pt x="80" y="86"/>
                </a:cubicBezTo>
                <a:cubicBezTo>
                  <a:pt x="71" y="86"/>
                  <a:pt x="71" y="86"/>
                  <a:pt x="71" y="86"/>
                </a:cubicBezTo>
                <a:cubicBezTo>
                  <a:pt x="71" y="147"/>
                  <a:pt x="71" y="147"/>
                  <a:pt x="71" y="147"/>
                </a:cubicBezTo>
                <a:cubicBezTo>
                  <a:pt x="80" y="147"/>
                  <a:pt x="80" y="147"/>
                  <a:pt x="80" y="147"/>
                </a:cubicBezTo>
                <a:cubicBezTo>
                  <a:pt x="80" y="143"/>
                  <a:pt x="80" y="143"/>
                  <a:pt x="80" y="143"/>
                </a:cubicBezTo>
                <a:cubicBezTo>
                  <a:pt x="82" y="146"/>
                  <a:pt x="85" y="148"/>
                  <a:pt x="88" y="148"/>
                </a:cubicBezTo>
                <a:cubicBezTo>
                  <a:pt x="91" y="148"/>
                  <a:pt x="94" y="146"/>
                  <a:pt x="95" y="143"/>
                </a:cubicBezTo>
                <a:cubicBezTo>
                  <a:pt x="95" y="141"/>
                  <a:pt x="96" y="138"/>
                  <a:pt x="96" y="133"/>
                </a:cubicBezTo>
                <a:lnTo>
                  <a:pt x="96" y="115"/>
                </a:lnTo>
                <a:close/>
                <a:moveTo>
                  <a:pt x="87" y="134"/>
                </a:moveTo>
                <a:cubicBezTo>
                  <a:pt x="87" y="138"/>
                  <a:pt x="86" y="140"/>
                  <a:pt x="84" y="140"/>
                </a:cubicBezTo>
                <a:cubicBezTo>
                  <a:pt x="82" y="140"/>
                  <a:pt x="81" y="140"/>
                  <a:pt x="80" y="138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1" y="109"/>
                  <a:pt x="82" y="108"/>
                  <a:pt x="84" y="108"/>
                </a:cubicBezTo>
                <a:cubicBezTo>
                  <a:pt x="86" y="108"/>
                  <a:pt x="87" y="111"/>
                  <a:pt x="87" y="115"/>
                </a:cubicBezTo>
                <a:lnTo>
                  <a:pt x="87" y="134"/>
                </a:lnTo>
                <a:close/>
                <a:moveTo>
                  <a:pt x="110" y="62"/>
                </a:moveTo>
                <a:cubicBezTo>
                  <a:pt x="102" y="62"/>
                  <a:pt x="102" y="62"/>
                  <a:pt x="102" y="62"/>
                </a:cubicBezTo>
                <a:cubicBezTo>
                  <a:pt x="102" y="56"/>
                  <a:pt x="102" y="56"/>
                  <a:pt x="102" y="56"/>
                </a:cubicBezTo>
                <a:cubicBezTo>
                  <a:pt x="98" y="60"/>
                  <a:pt x="95" y="62"/>
                  <a:pt x="92" y="62"/>
                </a:cubicBezTo>
                <a:cubicBezTo>
                  <a:pt x="89" y="62"/>
                  <a:pt x="88" y="61"/>
                  <a:pt x="87" y="59"/>
                </a:cubicBezTo>
                <a:cubicBezTo>
                  <a:pt x="86" y="57"/>
                  <a:pt x="86" y="55"/>
                  <a:pt x="86" y="52"/>
                </a:cubicBezTo>
                <a:cubicBezTo>
                  <a:pt x="86" y="15"/>
                  <a:pt x="86" y="15"/>
                  <a:pt x="86" y="15"/>
                </a:cubicBezTo>
                <a:cubicBezTo>
                  <a:pt x="94" y="15"/>
                  <a:pt x="94" y="15"/>
                  <a:pt x="94" y="15"/>
                </a:cubicBezTo>
                <a:cubicBezTo>
                  <a:pt x="94" y="49"/>
                  <a:pt x="94" y="49"/>
                  <a:pt x="94" y="49"/>
                </a:cubicBezTo>
                <a:cubicBezTo>
                  <a:pt x="94" y="51"/>
                  <a:pt x="94" y="52"/>
                  <a:pt x="94" y="53"/>
                </a:cubicBezTo>
                <a:cubicBezTo>
                  <a:pt x="95" y="54"/>
                  <a:pt x="95" y="55"/>
                  <a:pt x="96" y="55"/>
                </a:cubicBezTo>
                <a:cubicBezTo>
                  <a:pt x="98" y="55"/>
                  <a:pt x="100" y="53"/>
                  <a:pt x="102" y="51"/>
                </a:cubicBezTo>
                <a:cubicBezTo>
                  <a:pt x="102" y="15"/>
                  <a:pt x="102" y="15"/>
                  <a:pt x="102" y="15"/>
                </a:cubicBezTo>
                <a:cubicBezTo>
                  <a:pt x="110" y="15"/>
                  <a:pt x="110" y="15"/>
                  <a:pt x="110" y="15"/>
                </a:cubicBezTo>
                <a:lnTo>
                  <a:pt x="110" y="62"/>
                </a:lnTo>
                <a:close/>
                <a:moveTo>
                  <a:pt x="127" y="131"/>
                </a:moveTo>
                <a:cubicBezTo>
                  <a:pt x="118" y="131"/>
                  <a:pt x="118" y="131"/>
                  <a:pt x="118" y="131"/>
                </a:cubicBezTo>
                <a:cubicBezTo>
                  <a:pt x="118" y="135"/>
                  <a:pt x="118" y="136"/>
                  <a:pt x="118" y="137"/>
                </a:cubicBezTo>
                <a:cubicBezTo>
                  <a:pt x="118" y="139"/>
                  <a:pt x="117" y="140"/>
                  <a:pt x="115" y="140"/>
                </a:cubicBezTo>
                <a:cubicBezTo>
                  <a:pt x="112" y="140"/>
                  <a:pt x="110" y="138"/>
                  <a:pt x="110" y="134"/>
                </a:cubicBezTo>
                <a:cubicBezTo>
                  <a:pt x="110" y="126"/>
                  <a:pt x="110" y="126"/>
                  <a:pt x="110" y="126"/>
                </a:cubicBezTo>
                <a:cubicBezTo>
                  <a:pt x="127" y="126"/>
                  <a:pt x="127" y="126"/>
                  <a:pt x="127" y="126"/>
                </a:cubicBezTo>
                <a:cubicBezTo>
                  <a:pt x="127" y="116"/>
                  <a:pt x="127" y="116"/>
                  <a:pt x="127" y="116"/>
                </a:cubicBezTo>
                <a:cubicBezTo>
                  <a:pt x="127" y="111"/>
                  <a:pt x="126" y="108"/>
                  <a:pt x="124" y="106"/>
                </a:cubicBezTo>
                <a:cubicBezTo>
                  <a:pt x="122" y="102"/>
                  <a:pt x="119" y="101"/>
                  <a:pt x="115" y="101"/>
                </a:cubicBezTo>
                <a:cubicBezTo>
                  <a:pt x="110" y="101"/>
                  <a:pt x="107" y="102"/>
                  <a:pt x="105" y="106"/>
                </a:cubicBezTo>
                <a:cubicBezTo>
                  <a:pt x="103" y="108"/>
                  <a:pt x="102" y="111"/>
                  <a:pt x="102" y="116"/>
                </a:cubicBezTo>
                <a:cubicBezTo>
                  <a:pt x="102" y="132"/>
                  <a:pt x="102" y="132"/>
                  <a:pt x="102" y="132"/>
                </a:cubicBezTo>
                <a:cubicBezTo>
                  <a:pt x="102" y="137"/>
                  <a:pt x="103" y="141"/>
                  <a:pt x="105" y="143"/>
                </a:cubicBezTo>
                <a:cubicBezTo>
                  <a:pt x="107" y="146"/>
                  <a:pt x="110" y="148"/>
                  <a:pt x="115" y="148"/>
                </a:cubicBezTo>
                <a:cubicBezTo>
                  <a:pt x="119" y="148"/>
                  <a:pt x="123" y="146"/>
                  <a:pt x="125" y="143"/>
                </a:cubicBezTo>
                <a:cubicBezTo>
                  <a:pt x="126" y="141"/>
                  <a:pt x="127" y="140"/>
                  <a:pt x="127" y="138"/>
                </a:cubicBezTo>
                <a:cubicBezTo>
                  <a:pt x="127" y="137"/>
                  <a:pt x="127" y="135"/>
                  <a:pt x="127" y="132"/>
                </a:cubicBezTo>
                <a:lnTo>
                  <a:pt x="127" y="131"/>
                </a:lnTo>
                <a:close/>
                <a:moveTo>
                  <a:pt x="119" y="119"/>
                </a:moveTo>
                <a:cubicBezTo>
                  <a:pt x="110" y="119"/>
                  <a:pt x="110" y="119"/>
                  <a:pt x="110" y="119"/>
                </a:cubicBezTo>
                <a:cubicBezTo>
                  <a:pt x="110" y="115"/>
                  <a:pt x="110" y="115"/>
                  <a:pt x="110" y="115"/>
                </a:cubicBezTo>
                <a:cubicBezTo>
                  <a:pt x="110" y="111"/>
                  <a:pt x="112" y="108"/>
                  <a:pt x="115" y="108"/>
                </a:cubicBezTo>
                <a:cubicBezTo>
                  <a:pt x="117" y="108"/>
                  <a:pt x="119" y="111"/>
                  <a:pt x="119" y="115"/>
                </a:cubicBezTo>
                <a:lnTo>
                  <a:pt x="119" y="11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3" name="Freeform 94"/>
          <p:cNvSpPr>
            <a:spLocks noEditPoints="1"/>
          </p:cNvSpPr>
          <p:nvPr/>
        </p:nvSpPr>
        <p:spPr bwMode="auto">
          <a:xfrm>
            <a:off x="5467120" y="2052774"/>
            <a:ext cx="191641" cy="138077"/>
          </a:xfrm>
          <a:custGeom>
            <a:avLst/>
            <a:gdLst>
              <a:gd name="T0" fmla="*/ 163 w 166"/>
              <a:gd name="T1" fmla="*/ 100 h 119"/>
              <a:gd name="T2" fmla="*/ 145 w 166"/>
              <a:gd name="T3" fmla="*/ 116 h 119"/>
              <a:gd name="T4" fmla="*/ 83 w 166"/>
              <a:gd name="T5" fmla="*/ 119 h 119"/>
              <a:gd name="T6" fmla="*/ 21 w 166"/>
              <a:gd name="T7" fmla="*/ 116 h 119"/>
              <a:gd name="T8" fmla="*/ 3 w 166"/>
              <a:gd name="T9" fmla="*/ 100 h 119"/>
              <a:gd name="T10" fmla="*/ 0 w 166"/>
              <a:gd name="T11" fmla="*/ 59 h 119"/>
              <a:gd name="T12" fmla="*/ 3 w 166"/>
              <a:gd name="T13" fmla="*/ 19 h 119"/>
              <a:gd name="T14" fmla="*/ 21 w 166"/>
              <a:gd name="T15" fmla="*/ 3 h 119"/>
              <a:gd name="T16" fmla="*/ 83 w 166"/>
              <a:gd name="T17" fmla="*/ 0 h 119"/>
              <a:gd name="T18" fmla="*/ 145 w 166"/>
              <a:gd name="T19" fmla="*/ 3 h 119"/>
              <a:gd name="T20" fmla="*/ 163 w 166"/>
              <a:gd name="T21" fmla="*/ 19 h 119"/>
              <a:gd name="T22" fmla="*/ 166 w 166"/>
              <a:gd name="T23" fmla="*/ 59 h 119"/>
              <a:gd name="T24" fmla="*/ 163 w 166"/>
              <a:gd name="T25" fmla="*/ 100 h 119"/>
              <a:gd name="T26" fmla="*/ 116 w 166"/>
              <a:gd name="T27" fmla="*/ 54 h 119"/>
              <a:gd name="T28" fmla="*/ 68 w 166"/>
              <a:gd name="T29" fmla="*/ 25 h 119"/>
              <a:gd name="T30" fmla="*/ 62 w 166"/>
              <a:gd name="T31" fmla="*/ 25 h 119"/>
              <a:gd name="T32" fmla="*/ 59 w 166"/>
              <a:gd name="T33" fmla="*/ 30 h 119"/>
              <a:gd name="T34" fmla="*/ 59 w 166"/>
              <a:gd name="T35" fmla="*/ 89 h 119"/>
              <a:gd name="T36" fmla="*/ 62 w 166"/>
              <a:gd name="T37" fmla="*/ 94 h 119"/>
              <a:gd name="T38" fmla="*/ 65 w 166"/>
              <a:gd name="T39" fmla="*/ 95 h 119"/>
              <a:gd name="T40" fmla="*/ 68 w 166"/>
              <a:gd name="T41" fmla="*/ 94 h 119"/>
              <a:gd name="T42" fmla="*/ 116 w 166"/>
              <a:gd name="T43" fmla="*/ 64 h 119"/>
              <a:gd name="T44" fmla="*/ 118 w 166"/>
              <a:gd name="T45" fmla="*/ 59 h 119"/>
              <a:gd name="T46" fmla="*/ 116 w 166"/>
              <a:gd name="T47" fmla="*/ 54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66" h="119">
                <a:moveTo>
                  <a:pt x="163" y="100"/>
                </a:moveTo>
                <a:cubicBezTo>
                  <a:pt x="161" y="109"/>
                  <a:pt x="154" y="115"/>
                  <a:pt x="145" y="116"/>
                </a:cubicBezTo>
                <a:cubicBezTo>
                  <a:pt x="124" y="119"/>
                  <a:pt x="104" y="119"/>
                  <a:pt x="83" y="119"/>
                </a:cubicBezTo>
                <a:cubicBezTo>
                  <a:pt x="62" y="119"/>
                  <a:pt x="41" y="119"/>
                  <a:pt x="21" y="116"/>
                </a:cubicBezTo>
                <a:cubicBezTo>
                  <a:pt x="12" y="115"/>
                  <a:pt x="5" y="109"/>
                  <a:pt x="3" y="100"/>
                </a:cubicBezTo>
                <a:cubicBezTo>
                  <a:pt x="0" y="87"/>
                  <a:pt x="0" y="73"/>
                  <a:pt x="0" y="59"/>
                </a:cubicBezTo>
                <a:cubicBezTo>
                  <a:pt x="0" y="46"/>
                  <a:pt x="0" y="32"/>
                  <a:pt x="3" y="19"/>
                </a:cubicBezTo>
                <a:cubicBezTo>
                  <a:pt x="5" y="10"/>
                  <a:pt x="12" y="4"/>
                  <a:pt x="21" y="3"/>
                </a:cubicBezTo>
                <a:cubicBezTo>
                  <a:pt x="41" y="0"/>
                  <a:pt x="62" y="0"/>
                  <a:pt x="83" y="0"/>
                </a:cubicBezTo>
                <a:cubicBezTo>
                  <a:pt x="104" y="0"/>
                  <a:pt x="124" y="0"/>
                  <a:pt x="145" y="3"/>
                </a:cubicBezTo>
                <a:cubicBezTo>
                  <a:pt x="154" y="4"/>
                  <a:pt x="161" y="10"/>
                  <a:pt x="163" y="19"/>
                </a:cubicBezTo>
                <a:cubicBezTo>
                  <a:pt x="166" y="32"/>
                  <a:pt x="166" y="46"/>
                  <a:pt x="166" y="59"/>
                </a:cubicBezTo>
                <a:cubicBezTo>
                  <a:pt x="166" y="73"/>
                  <a:pt x="166" y="87"/>
                  <a:pt x="163" y="100"/>
                </a:cubicBezTo>
                <a:close/>
                <a:moveTo>
                  <a:pt x="116" y="54"/>
                </a:moveTo>
                <a:cubicBezTo>
                  <a:pt x="68" y="25"/>
                  <a:pt x="68" y="25"/>
                  <a:pt x="68" y="25"/>
                </a:cubicBezTo>
                <a:cubicBezTo>
                  <a:pt x="67" y="24"/>
                  <a:pt x="64" y="24"/>
                  <a:pt x="62" y="25"/>
                </a:cubicBezTo>
                <a:cubicBezTo>
                  <a:pt x="61" y="26"/>
                  <a:pt x="59" y="28"/>
                  <a:pt x="59" y="30"/>
                </a:cubicBezTo>
                <a:cubicBezTo>
                  <a:pt x="59" y="89"/>
                  <a:pt x="59" y="89"/>
                  <a:pt x="59" y="89"/>
                </a:cubicBezTo>
                <a:cubicBezTo>
                  <a:pt x="59" y="91"/>
                  <a:pt x="61" y="93"/>
                  <a:pt x="62" y="94"/>
                </a:cubicBezTo>
                <a:cubicBezTo>
                  <a:pt x="63" y="95"/>
                  <a:pt x="64" y="95"/>
                  <a:pt x="65" y="95"/>
                </a:cubicBezTo>
                <a:cubicBezTo>
                  <a:pt x="66" y="95"/>
                  <a:pt x="67" y="95"/>
                  <a:pt x="68" y="94"/>
                </a:cubicBezTo>
                <a:cubicBezTo>
                  <a:pt x="116" y="64"/>
                  <a:pt x="116" y="64"/>
                  <a:pt x="116" y="64"/>
                </a:cubicBezTo>
                <a:cubicBezTo>
                  <a:pt x="117" y="63"/>
                  <a:pt x="118" y="61"/>
                  <a:pt x="118" y="59"/>
                </a:cubicBezTo>
                <a:cubicBezTo>
                  <a:pt x="118" y="57"/>
                  <a:pt x="117" y="55"/>
                  <a:pt x="116" y="5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4" name="Freeform 95"/>
          <p:cNvSpPr>
            <a:spLocks noEditPoints="1"/>
          </p:cNvSpPr>
          <p:nvPr/>
        </p:nvSpPr>
        <p:spPr bwMode="auto">
          <a:xfrm>
            <a:off x="5705184" y="2025397"/>
            <a:ext cx="179738" cy="165454"/>
          </a:xfrm>
          <a:custGeom>
            <a:avLst/>
            <a:gdLst>
              <a:gd name="T0" fmla="*/ 154 w 154"/>
              <a:gd name="T1" fmla="*/ 133 h 142"/>
              <a:gd name="T2" fmla="*/ 145 w 154"/>
              <a:gd name="T3" fmla="*/ 142 h 142"/>
              <a:gd name="T4" fmla="*/ 9 w 154"/>
              <a:gd name="T5" fmla="*/ 142 h 142"/>
              <a:gd name="T6" fmla="*/ 0 w 154"/>
              <a:gd name="T7" fmla="*/ 133 h 142"/>
              <a:gd name="T8" fmla="*/ 0 w 154"/>
              <a:gd name="T9" fmla="*/ 103 h 142"/>
              <a:gd name="T10" fmla="*/ 9 w 154"/>
              <a:gd name="T11" fmla="*/ 94 h 142"/>
              <a:gd name="T12" fmla="*/ 52 w 154"/>
              <a:gd name="T13" fmla="*/ 94 h 142"/>
              <a:gd name="T14" fmla="*/ 65 w 154"/>
              <a:gd name="T15" fmla="*/ 107 h 142"/>
              <a:gd name="T16" fmla="*/ 77 w 154"/>
              <a:gd name="T17" fmla="*/ 112 h 142"/>
              <a:gd name="T18" fmla="*/ 90 w 154"/>
              <a:gd name="T19" fmla="*/ 107 h 142"/>
              <a:gd name="T20" fmla="*/ 102 w 154"/>
              <a:gd name="T21" fmla="*/ 94 h 142"/>
              <a:gd name="T22" fmla="*/ 145 w 154"/>
              <a:gd name="T23" fmla="*/ 94 h 142"/>
              <a:gd name="T24" fmla="*/ 154 w 154"/>
              <a:gd name="T25" fmla="*/ 103 h 142"/>
              <a:gd name="T26" fmla="*/ 154 w 154"/>
              <a:gd name="T27" fmla="*/ 133 h 142"/>
              <a:gd name="T28" fmla="*/ 123 w 154"/>
              <a:gd name="T29" fmla="*/ 57 h 142"/>
              <a:gd name="T30" fmla="*/ 81 w 154"/>
              <a:gd name="T31" fmla="*/ 98 h 142"/>
              <a:gd name="T32" fmla="*/ 77 w 154"/>
              <a:gd name="T33" fmla="*/ 100 h 142"/>
              <a:gd name="T34" fmla="*/ 73 w 154"/>
              <a:gd name="T35" fmla="*/ 98 h 142"/>
              <a:gd name="T36" fmla="*/ 32 w 154"/>
              <a:gd name="T37" fmla="*/ 57 h 142"/>
              <a:gd name="T38" fmla="*/ 30 w 154"/>
              <a:gd name="T39" fmla="*/ 51 h 142"/>
              <a:gd name="T40" fmla="*/ 36 w 154"/>
              <a:gd name="T41" fmla="*/ 47 h 142"/>
              <a:gd name="T42" fmla="*/ 60 w 154"/>
              <a:gd name="T43" fmla="*/ 47 h 142"/>
              <a:gd name="T44" fmla="*/ 60 w 154"/>
              <a:gd name="T45" fmla="*/ 6 h 142"/>
              <a:gd name="T46" fmla="*/ 65 w 154"/>
              <a:gd name="T47" fmla="*/ 0 h 142"/>
              <a:gd name="T48" fmla="*/ 89 w 154"/>
              <a:gd name="T49" fmla="*/ 0 h 142"/>
              <a:gd name="T50" fmla="*/ 95 w 154"/>
              <a:gd name="T51" fmla="*/ 6 h 142"/>
              <a:gd name="T52" fmla="*/ 95 w 154"/>
              <a:gd name="T53" fmla="*/ 47 h 142"/>
              <a:gd name="T54" fmla="*/ 119 w 154"/>
              <a:gd name="T55" fmla="*/ 47 h 142"/>
              <a:gd name="T56" fmla="*/ 124 w 154"/>
              <a:gd name="T57" fmla="*/ 51 h 142"/>
              <a:gd name="T58" fmla="*/ 123 w 154"/>
              <a:gd name="T59" fmla="*/ 57 h 142"/>
              <a:gd name="T60" fmla="*/ 113 w 154"/>
              <a:gd name="T61" fmla="*/ 118 h 142"/>
              <a:gd name="T62" fmla="*/ 107 w 154"/>
              <a:gd name="T63" fmla="*/ 124 h 142"/>
              <a:gd name="T64" fmla="*/ 113 w 154"/>
              <a:gd name="T65" fmla="*/ 130 h 142"/>
              <a:gd name="T66" fmla="*/ 119 w 154"/>
              <a:gd name="T67" fmla="*/ 124 h 142"/>
              <a:gd name="T68" fmla="*/ 113 w 154"/>
              <a:gd name="T69" fmla="*/ 118 h 142"/>
              <a:gd name="T70" fmla="*/ 136 w 154"/>
              <a:gd name="T71" fmla="*/ 118 h 142"/>
              <a:gd name="T72" fmla="*/ 131 w 154"/>
              <a:gd name="T73" fmla="*/ 124 h 142"/>
              <a:gd name="T74" fmla="*/ 136 w 154"/>
              <a:gd name="T75" fmla="*/ 130 h 142"/>
              <a:gd name="T76" fmla="*/ 142 w 154"/>
              <a:gd name="T77" fmla="*/ 124 h 142"/>
              <a:gd name="T78" fmla="*/ 136 w 154"/>
              <a:gd name="T79" fmla="*/ 11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4" h="142">
                <a:moveTo>
                  <a:pt x="154" y="133"/>
                </a:moveTo>
                <a:cubicBezTo>
                  <a:pt x="154" y="138"/>
                  <a:pt x="150" y="142"/>
                  <a:pt x="145" y="142"/>
                </a:cubicBezTo>
                <a:cubicBezTo>
                  <a:pt x="9" y="142"/>
                  <a:pt x="9" y="142"/>
                  <a:pt x="9" y="142"/>
                </a:cubicBezTo>
                <a:cubicBezTo>
                  <a:pt x="4" y="142"/>
                  <a:pt x="0" y="138"/>
                  <a:pt x="0" y="13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98"/>
                  <a:pt x="4" y="94"/>
                  <a:pt x="9" y="94"/>
                </a:cubicBezTo>
                <a:cubicBezTo>
                  <a:pt x="52" y="94"/>
                  <a:pt x="52" y="94"/>
                  <a:pt x="52" y="94"/>
                </a:cubicBezTo>
                <a:cubicBezTo>
                  <a:pt x="65" y="107"/>
                  <a:pt x="65" y="107"/>
                  <a:pt x="65" y="107"/>
                </a:cubicBezTo>
                <a:cubicBezTo>
                  <a:pt x="68" y="110"/>
                  <a:pt x="73" y="112"/>
                  <a:pt x="77" y="112"/>
                </a:cubicBezTo>
                <a:cubicBezTo>
                  <a:pt x="82" y="112"/>
                  <a:pt x="86" y="110"/>
                  <a:pt x="90" y="107"/>
                </a:cubicBezTo>
                <a:cubicBezTo>
                  <a:pt x="102" y="94"/>
                  <a:pt x="102" y="94"/>
                  <a:pt x="102" y="94"/>
                </a:cubicBezTo>
                <a:cubicBezTo>
                  <a:pt x="145" y="94"/>
                  <a:pt x="145" y="94"/>
                  <a:pt x="145" y="94"/>
                </a:cubicBezTo>
                <a:cubicBezTo>
                  <a:pt x="150" y="94"/>
                  <a:pt x="154" y="98"/>
                  <a:pt x="154" y="103"/>
                </a:cubicBezTo>
                <a:lnTo>
                  <a:pt x="154" y="133"/>
                </a:lnTo>
                <a:close/>
                <a:moveTo>
                  <a:pt x="123" y="57"/>
                </a:moveTo>
                <a:cubicBezTo>
                  <a:pt x="81" y="98"/>
                  <a:pt x="81" y="98"/>
                  <a:pt x="81" y="98"/>
                </a:cubicBezTo>
                <a:cubicBezTo>
                  <a:pt x="80" y="100"/>
                  <a:pt x="79" y="100"/>
                  <a:pt x="77" y="100"/>
                </a:cubicBezTo>
                <a:cubicBezTo>
                  <a:pt x="76" y="100"/>
                  <a:pt x="74" y="100"/>
                  <a:pt x="73" y="98"/>
                </a:cubicBezTo>
                <a:cubicBezTo>
                  <a:pt x="32" y="57"/>
                  <a:pt x="32" y="57"/>
                  <a:pt x="32" y="57"/>
                </a:cubicBezTo>
                <a:cubicBezTo>
                  <a:pt x="30" y="55"/>
                  <a:pt x="30" y="53"/>
                  <a:pt x="30" y="51"/>
                </a:cubicBezTo>
                <a:cubicBezTo>
                  <a:pt x="31" y="48"/>
                  <a:pt x="33" y="47"/>
                  <a:pt x="36" y="47"/>
                </a:cubicBezTo>
                <a:cubicBezTo>
                  <a:pt x="60" y="47"/>
                  <a:pt x="60" y="47"/>
                  <a:pt x="60" y="47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2"/>
                  <a:pt x="62" y="0"/>
                  <a:pt x="65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92" y="0"/>
                  <a:pt x="95" y="2"/>
                  <a:pt x="95" y="6"/>
                </a:cubicBezTo>
                <a:cubicBezTo>
                  <a:pt x="95" y="47"/>
                  <a:pt x="95" y="47"/>
                  <a:pt x="95" y="47"/>
                </a:cubicBezTo>
                <a:cubicBezTo>
                  <a:pt x="119" y="47"/>
                  <a:pt x="119" y="47"/>
                  <a:pt x="119" y="47"/>
                </a:cubicBezTo>
                <a:cubicBezTo>
                  <a:pt x="121" y="47"/>
                  <a:pt x="123" y="48"/>
                  <a:pt x="124" y="51"/>
                </a:cubicBezTo>
                <a:cubicBezTo>
                  <a:pt x="125" y="53"/>
                  <a:pt x="125" y="55"/>
                  <a:pt x="123" y="57"/>
                </a:cubicBezTo>
                <a:close/>
                <a:moveTo>
                  <a:pt x="113" y="118"/>
                </a:moveTo>
                <a:cubicBezTo>
                  <a:pt x="110" y="118"/>
                  <a:pt x="107" y="121"/>
                  <a:pt x="107" y="124"/>
                </a:cubicBezTo>
                <a:cubicBezTo>
                  <a:pt x="107" y="127"/>
                  <a:pt x="110" y="130"/>
                  <a:pt x="113" y="130"/>
                </a:cubicBezTo>
                <a:cubicBezTo>
                  <a:pt x="116" y="130"/>
                  <a:pt x="119" y="127"/>
                  <a:pt x="119" y="124"/>
                </a:cubicBezTo>
                <a:cubicBezTo>
                  <a:pt x="119" y="121"/>
                  <a:pt x="116" y="118"/>
                  <a:pt x="113" y="118"/>
                </a:cubicBezTo>
                <a:close/>
                <a:moveTo>
                  <a:pt x="136" y="118"/>
                </a:moveTo>
                <a:cubicBezTo>
                  <a:pt x="133" y="118"/>
                  <a:pt x="131" y="121"/>
                  <a:pt x="131" y="124"/>
                </a:cubicBezTo>
                <a:cubicBezTo>
                  <a:pt x="131" y="127"/>
                  <a:pt x="133" y="130"/>
                  <a:pt x="136" y="130"/>
                </a:cubicBezTo>
                <a:cubicBezTo>
                  <a:pt x="140" y="130"/>
                  <a:pt x="142" y="127"/>
                  <a:pt x="142" y="124"/>
                </a:cubicBezTo>
                <a:cubicBezTo>
                  <a:pt x="142" y="121"/>
                  <a:pt x="140" y="118"/>
                  <a:pt x="136" y="11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5" name="Freeform 96"/>
          <p:cNvSpPr>
            <a:spLocks noEditPoints="1"/>
          </p:cNvSpPr>
          <p:nvPr/>
        </p:nvSpPr>
        <p:spPr bwMode="auto">
          <a:xfrm>
            <a:off x="5932534" y="2038490"/>
            <a:ext cx="165454" cy="164264"/>
          </a:xfrm>
          <a:custGeom>
            <a:avLst/>
            <a:gdLst>
              <a:gd name="T0" fmla="*/ 26 w 142"/>
              <a:gd name="T1" fmla="*/ 142 h 142"/>
              <a:gd name="T2" fmla="*/ 26 w 142"/>
              <a:gd name="T3" fmla="*/ 0 h 142"/>
              <a:gd name="T4" fmla="*/ 142 w 142"/>
              <a:gd name="T5" fmla="*/ 116 h 142"/>
              <a:gd name="T6" fmla="*/ 71 w 142"/>
              <a:gd name="T7" fmla="*/ 61 h 142"/>
              <a:gd name="T8" fmla="*/ 20 w 142"/>
              <a:gd name="T9" fmla="*/ 97 h 142"/>
              <a:gd name="T10" fmla="*/ 71 w 142"/>
              <a:gd name="T11" fmla="*/ 132 h 142"/>
              <a:gd name="T12" fmla="*/ 122 w 142"/>
              <a:gd name="T13" fmla="*/ 97 h 142"/>
              <a:gd name="T14" fmla="*/ 42 w 142"/>
              <a:gd name="T15" fmla="*/ 80 h 142"/>
              <a:gd name="T16" fmla="*/ 35 w 142"/>
              <a:gd name="T17" fmla="*/ 80 h 142"/>
              <a:gd name="T18" fmla="*/ 49 w 142"/>
              <a:gd name="T19" fmla="*/ 73 h 142"/>
              <a:gd name="T20" fmla="*/ 53 w 142"/>
              <a:gd name="T21" fmla="*/ 9 h 142"/>
              <a:gd name="T22" fmla="*/ 36 w 142"/>
              <a:gd name="T23" fmla="*/ 9 h 142"/>
              <a:gd name="T24" fmla="*/ 45 w 142"/>
              <a:gd name="T25" fmla="*/ 55 h 142"/>
              <a:gd name="T26" fmla="*/ 60 w 142"/>
              <a:gd name="T27" fmla="*/ 9 h 142"/>
              <a:gd name="T28" fmla="*/ 61 w 142"/>
              <a:gd name="T29" fmla="*/ 115 h 142"/>
              <a:gd name="T30" fmla="*/ 50 w 142"/>
              <a:gd name="T31" fmla="*/ 112 h 142"/>
              <a:gd name="T32" fmla="*/ 56 w 142"/>
              <a:gd name="T33" fmla="*/ 110 h 142"/>
              <a:gd name="T34" fmla="*/ 61 w 142"/>
              <a:gd name="T35" fmla="*/ 111 h 142"/>
              <a:gd name="T36" fmla="*/ 68 w 142"/>
              <a:gd name="T37" fmla="*/ 119 h 142"/>
              <a:gd name="T38" fmla="*/ 69 w 142"/>
              <a:gd name="T39" fmla="*/ 20 h 142"/>
              <a:gd name="T40" fmla="*/ 60 w 142"/>
              <a:gd name="T41" fmla="*/ 44 h 142"/>
              <a:gd name="T42" fmla="*/ 77 w 142"/>
              <a:gd name="T43" fmla="*/ 52 h 142"/>
              <a:gd name="T44" fmla="*/ 72 w 142"/>
              <a:gd name="T45" fmla="*/ 45 h 142"/>
              <a:gd name="T46" fmla="*/ 66 w 142"/>
              <a:gd name="T47" fmla="*/ 31 h 142"/>
              <a:gd name="T48" fmla="*/ 72 w 142"/>
              <a:gd name="T49" fmla="*/ 45 h 142"/>
              <a:gd name="T50" fmla="*/ 85 w 142"/>
              <a:gd name="T51" fmla="*/ 119 h 142"/>
              <a:gd name="T52" fmla="*/ 73 w 142"/>
              <a:gd name="T53" fmla="*/ 119 h 142"/>
              <a:gd name="T54" fmla="*/ 79 w 142"/>
              <a:gd name="T55" fmla="*/ 88 h 142"/>
              <a:gd name="T56" fmla="*/ 91 w 142"/>
              <a:gd name="T57" fmla="*/ 95 h 142"/>
              <a:gd name="T58" fmla="*/ 82 w 142"/>
              <a:gd name="T59" fmla="*/ 90 h 142"/>
              <a:gd name="T60" fmla="*/ 82 w 142"/>
              <a:gd name="T61" fmla="*/ 114 h 142"/>
              <a:gd name="T62" fmla="*/ 101 w 142"/>
              <a:gd name="T63" fmla="*/ 55 h 142"/>
              <a:gd name="T64" fmla="*/ 95 w 142"/>
              <a:gd name="T65" fmla="*/ 47 h 142"/>
              <a:gd name="T66" fmla="*/ 90 w 142"/>
              <a:gd name="T67" fmla="*/ 46 h 142"/>
              <a:gd name="T68" fmla="*/ 84 w 142"/>
              <a:gd name="T69" fmla="*/ 48 h 142"/>
              <a:gd name="T70" fmla="*/ 95 w 142"/>
              <a:gd name="T71" fmla="*/ 51 h 142"/>
              <a:gd name="T72" fmla="*/ 114 w 142"/>
              <a:gd name="T73" fmla="*/ 108 h 142"/>
              <a:gd name="T74" fmla="*/ 105 w 142"/>
              <a:gd name="T75" fmla="*/ 119 h 142"/>
              <a:gd name="T76" fmla="*/ 96 w 142"/>
              <a:gd name="T77" fmla="*/ 96 h 142"/>
              <a:gd name="T78" fmla="*/ 112 w 142"/>
              <a:gd name="T79" fmla="*/ 88 h 142"/>
              <a:gd name="T80" fmla="*/ 102 w 142"/>
              <a:gd name="T81" fmla="*/ 103 h 142"/>
              <a:gd name="T82" fmla="*/ 108 w 142"/>
              <a:gd name="T83" fmla="*/ 111 h 142"/>
              <a:gd name="T84" fmla="*/ 114 w 142"/>
              <a:gd name="T85" fmla="*/ 108 h 142"/>
              <a:gd name="T86" fmla="*/ 105 w 142"/>
              <a:gd name="T87" fmla="*/ 90 h 142"/>
              <a:gd name="T88" fmla="*/ 108 w 142"/>
              <a:gd name="T89" fmla="*/ 9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2" h="142">
                <a:moveTo>
                  <a:pt x="142" y="116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6"/>
                </a:lnTo>
                <a:close/>
                <a:moveTo>
                  <a:pt x="120" y="73"/>
                </a:moveTo>
                <a:cubicBezTo>
                  <a:pt x="119" y="67"/>
                  <a:pt x="114" y="63"/>
                  <a:pt x="109" y="63"/>
                </a:cubicBezTo>
                <a:cubicBezTo>
                  <a:pt x="96" y="61"/>
                  <a:pt x="84" y="61"/>
                  <a:pt x="71" y="61"/>
                </a:cubicBezTo>
                <a:cubicBezTo>
                  <a:pt x="58" y="61"/>
                  <a:pt x="45" y="61"/>
                  <a:pt x="33" y="63"/>
                </a:cubicBezTo>
                <a:cubicBezTo>
                  <a:pt x="27" y="63"/>
                  <a:pt x="23" y="67"/>
                  <a:pt x="22" y="73"/>
                </a:cubicBezTo>
                <a:cubicBezTo>
                  <a:pt x="20" y="80"/>
                  <a:pt x="20" y="89"/>
                  <a:pt x="20" y="97"/>
                </a:cubicBezTo>
                <a:cubicBezTo>
                  <a:pt x="20" y="105"/>
                  <a:pt x="20" y="113"/>
                  <a:pt x="22" y="121"/>
                </a:cubicBezTo>
                <a:cubicBezTo>
                  <a:pt x="23" y="126"/>
                  <a:pt x="27" y="130"/>
                  <a:pt x="33" y="131"/>
                </a:cubicBezTo>
                <a:cubicBezTo>
                  <a:pt x="45" y="132"/>
                  <a:pt x="58" y="132"/>
                  <a:pt x="71" y="132"/>
                </a:cubicBezTo>
                <a:cubicBezTo>
                  <a:pt x="83" y="132"/>
                  <a:pt x="96" y="132"/>
                  <a:pt x="109" y="131"/>
                </a:cubicBezTo>
                <a:cubicBezTo>
                  <a:pt x="114" y="130"/>
                  <a:pt x="119" y="126"/>
                  <a:pt x="120" y="121"/>
                </a:cubicBezTo>
                <a:cubicBezTo>
                  <a:pt x="122" y="113"/>
                  <a:pt x="122" y="105"/>
                  <a:pt x="122" y="97"/>
                </a:cubicBezTo>
                <a:cubicBezTo>
                  <a:pt x="122" y="89"/>
                  <a:pt x="122" y="80"/>
                  <a:pt x="120" y="73"/>
                </a:cubicBezTo>
                <a:close/>
                <a:moveTo>
                  <a:pt x="49" y="80"/>
                </a:moveTo>
                <a:cubicBezTo>
                  <a:pt x="42" y="80"/>
                  <a:pt x="42" y="80"/>
                  <a:pt x="42" y="80"/>
                </a:cubicBezTo>
                <a:cubicBezTo>
                  <a:pt x="42" y="119"/>
                  <a:pt x="42" y="119"/>
                  <a:pt x="42" y="119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80"/>
                  <a:pt x="35" y="80"/>
                  <a:pt x="35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28" y="73"/>
                  <a:pt x="28" y="73"/>
                  <a:pt x="28" y="73"/>
                </a:cubicBezTo>
                <a:cubicBezTo>
                  <a:pt x="49" y="73"/>
                  <a:pt x="49" y="73"/>
                  <a:pt x="49" y="73"/>
                </a:cubicBezTo>
                <a:lnTo>
                  <a:pt x="49" y="80"/>
                </a:lnTo>
                <a:close/>
                <a:moveTo>
                  <a:pt x="60" y="9"/>
                </a:moveTo>
                <a:cubicBezTo>
                  <a:pt x="53" y="9"/>
                  <a:pt x="53" y="9"/>
                  <a:pt x="53" y="9"/>
                </a:cubicBezTo>
                <a:cubicBezTo>
                  <a:pt x="49" y="27"/>
                  <a:pt x="49" y="27"/>
                  <a:pt x="49" y="27"/>
                </a:cubicBezTo>
                <a:cubicBezTo>
                  <a:pt x="44" y="9"/>
                  <a:pt x="44" y="9"/>
                  <a:pt x="44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8" y="13"/>
                  <a:pt x="39" y="18"/>
                  <a:pt x="41" y="22"/>
                </a:cubicBezTo>
                <a:cubicBezTo>
                  <a:pt x="43" y="28"/>
                  <a:pt x="44" y="33"/>
                  <a:pt x="45" y="37"/>
                </a:cubicBezTo>
                <a:cubicBezTo>
                  <a:pt x="45" y="55"/>
                  <a:pt x="45" y="55"/>
                  <a:pt x="45" y="55"/>
                </a:cubicBezTo>
                <a:cubicBezTo>
                  <a:pt x="52" y="55"/>
                  <a:pt x="52" y="55"/>
                  <a:pt x="52" y="55"/>
                </a:cubicBezTo>
                <a:cubicBezTo>
                  <a:pt x="52" y="37"/>
                  <a:pt x="52" y="37"/>
                  <a:pt x="52" y="37"/>
                </a:cubicBezTo>
                <a:lnTo>
                  <a:pt x="60" y="9"/>
                </a:lnTo>
                <a:close/>
                <a:moveTo>
                  <a:pt x="68" y="119"/>
                </a:moveTo>
                <a:cubicBezTo>
                  <a:pt x="61" y="119"/>
                  <a:pt x="61" y="119"/>
                  <a:pt x="61" y="119"/>
                </a:cubicBezTo>
                <a:cubicBezTo>
                  <a:pt x="61" y="115"/>
                  <a:pt x="61" y="115"/>
                  <a:pt x="61" y="115"/>
                </a:cubicBezTo>
                <a:cubicBezTo>
                  <a:pt x="59" y="118"/>
                  <a:pt x="57" y="119"/>
                  <a:pt x="54" y="119"/>
                </a:cubicBezTo>
                <a:cubicBezTo>
                  <a:pt x="52" y="119"/>
                  <a:pt x="51" y="118"/>
                  <a:pt x="50" y="117"/>
                </a:cubicBezTo>
                <a:cubicBezTo>
                  <a:pt x="50" y="116"/>
                  <a:pt x="50" y="114"/>
                  <a:pt x="50" y="112"/>
                </a:cubicBezTo>
                <a:cubicBezTo>
                  <a:pt x="50" y="85"/>
                  <a:pt x="50" y="85"/>
                  <a:pt x="50" y="85"/>
                </a:cubicBezTo>
                <a:cubicBezTo>
                  <a:pt x="56" y="85"/>
                  <a:pt x="56" y="85"/>
                  <a:pt x="56" y="85"/>
                </a:cubicBezTo>
                <a:cubicBezTo>
                  <a:pt x="56" y="110"/>
                  <a:pt x="56" y="110"/>
                  <a:pt x="56" y="110"/>
                </a:cubicBezTo>
                <a:cubicBezTo>
                  <a:pt x="56" y="111"/>
                  <a:pt x="56" y="112"/>
                  <a:pt x="56" y="112"/>
                </a:cubicBezTo>
                <a:cubicBezTo>
                  <a:pt x="56" y="113"/>
                  <a:pt x="57" y="114"/>
                  <a:pt x="57" y="114"/>
                </a:cubicBezTo>
                <a:cubicBezTo>
                  <a:pt x="59" y="114"/>
                  <a:pt x="60" y="113"/>
                  <a:pt x="61" y="111"/>
                </a:cubicBezTo>
                <a:cubicBezTo>
                  <a:pt x="61" y="85"/>
                  <a:pt x="61" y="85"/>
                  <a:pt x="61" y="85"/>
                </a:cubicBezTo>
                <a:cubicBezTo>
                  <a:pt x="68" y="85"/>
                  <a:pt x="68" y="85"/>
                  <a:pt x="68" y="85"/>
                </a:cubicBezTo>
                <a:lnTo>
                  <a:pt x="68" y="119"/>
                </a:lnTo>
                <a:close/>
                <a:moveTo>
                  <a:pt x="79" y="32"/>
                </a:moveTo>
                <a:cubicBezTo>
                  <a:pt x="79" y="28"/>
                  <a:pt x="78" y="26"/>
                  <a:pt x="77" y="24"/>
                </a:cubicBezTo>
                <a:cubicBezTo>
                  <a:pt x="75" y="22"/>
                  <a:pt x="72" y="20"/>
                  <a:pt x="69" y="20"/>
                </a:cubicBezTo>
                <a:cubicBezTo>
                  <a:pt x="66" y="20"/>
                  <a:pt x="64" y="22"/>
                  <a:pt x="62" y="24"/>
                </a:cubicBezTo>
                <a:cubicBezTo>
                  <a:pt x="61" y="26"/>
                  <a:pt x="60" y="28"/>
                  <a:pt x="60" y="32"/>
                </a:cubicBezTo>
                <a:cubicBezTo>
                  <a:pt x="60" y="44"/>
                  <a:pt x="60" y="44"/>
                  <a:pt x="60" y="44"/>
                </a:cubicBezTo>
                <a:cubicBezTo>
                  <a:pt x="60" y="48"/>
                  <a:pt x="61" y="50"/>
                  <a:pt x="62" y="52"/>
                </a:cubicBezTo>
                <a:cubicBezTo>
                  <a:pt x="64" y="54"/>
                  <a:pt x="66" y="56"/>
                  <a:pt x="69" y="56"/>
                </a:cubicBezTo>
                <a:cubicBezTo>
                  <a:pt x="72" y="56"/>
                  <a:pt x="75" y="54"/>
                  <a:pt x="77" y="52"/>
                </a:cubicBezTo>
                <a:cubicBezTo>
                  <a:pt x="78" y="50"/>
                  <a:pt x="79" y="48"/>
                  <a:pt x="79" y="44"/>
                </a:cubicBezTo>
                <a:lnTo>
                  <a:pt x="79" y="32"/>
                </a:lnTo>
                <a:close/>
                <a:moveTo>
                  <a:pt x="72" y="45"/>
                </a:moveTo>
                <a:cubicBezTo>
                  <a:pt x="72" y="48"/>
                  <a:pt x="71" y="50"/>
                  <a:pt x="69" y="50"/>
                </a:cubicBezTo>
                <a:cubicBezTo>
                  <a:pt x="67" y="50"/>
                  <a:pt x="66" y="48"/>
                  <a:pt x="66" y="45"/>
                </a:cubicBezTo>
                <a:cubicBezTo>
                  <a:pt x="66" y="31"/>
                  <a:pt x="66" y="31"/>
                  <a:pt x="66" y="31"/>
                </a:cubicBezTo>
                <a:cubicBezTo>
                  <a:pt x="66" y="28"/>
                  <a:pt x="67" y="26"/>
                  <a:pt x="69" y="26"/>
                </a:cubicBezTo>
                <a:cubicBezTo>
                  <a:pt x="71" y="26"/>
                  <a:pt x="72" y="28"/>
                  <a:pt x="72" y="31"/>
                </a:cubicBezTo>
                <a:lnTo>
                  <a:pt x="72" y="45"/>
                </a:lnTo>
                <a:close/>
                <a:moveTo>
                  <a:pt x="91" y="109"/>
                </a:moveTo>
                <a:cubicBezTo>
                  <a:pt x="91" y="112"/>
                  <a:pt x="91" y="114"/>
                  <a:pt x="90" y="115"/>
                </a:cubicBezTo>
                <a:cubicBezTo>
                  <a:pt x="89" y="118"/>
                  <a:pt x="88" y="119"/>
                  <a:pt x="85" y="119"/>
                </a:cubicBezTo>
                <a:cubicBezTo>
                  <a:pt x="83" y="119"/>
                  <a:pt x="81" y="118"/>
                  <a:pt x="79" y="115"/>
                </a:cubicBezTo>
                <a:cubicBezTo>
                  <a:pt x="79" y="119"/>
                  <a:pt x="79" y="119"/>
                  <a:pt x="79" y="119"/>
                </a:cubicBezTo>
                <a:cubicBezTo>
                  <a:pt x="73" y="119"/>
                  <a:pt x="73" y="119"/>
                  <a:pt x="73" y="119"/>
                </a:cubicBezTo>
                <a:cubicBezTo>
                  <a:pt x="73" y="73"/>
                  <a:pt x="73" y="73"/>
                  <a:pt x="73" y="73"/>
                </a:cubicBezTo>
                <a:cubicBezTo>
                  <a:pt x="79" y="73"/>
                  <a:pt x="79" y="73"/>
                  <a:pt x="79" y="73"/>
                </a:cubicBezTo>
                <a:cubicBezTo>
                  <a:pt x="79" y="88"/>
                  <a:pt x="79" y="88"/>
                  <a:pt x="79" y="88"/>
                </a:cubicBezTo>
                <a:cubicBezTo>
                  <a:pt x="81" y="86"/>
                  <a:pt x="83" y="84"/>
                  <a:pt x="85" y="84"/>
                </a:cubicBezTo>
                <a:cubicBezTo>
                  <a:pt x="88" y="84"/>
                  <a:pt x="89" y="86"/>
                  <a:pt x="90" y="88"/>
                </a:cubicBezTo>
                <a:cubicBezTo>
                  <a:pt x="91" y="90"/>
                  <a:pt x="91" y="92"/>
                  <a:pt x="91" y="95"/>
                </a:cubicBezTo>
                <a:lnTo>
                  <a:pt x="91" y="109"/>
                </a:lnTo>
                <a:close/>
                <a:moveTo>
                  <a:pt x="85" y="95"/>
                </a:moveTo>
                <a:cubicBezTo>
                  <a:pt x="85" y="91"/>
                  <a:pt x="84" y="90"/>
                  <a:pt x="82" y="90"/>
                </a:cubicBezTo>
                <a:cubicBezTo>
                  <a:pt x="81" y="90"/>
                  <a:pt x="80" y="90"/>
                  <a:pt x="79" y="91"/>
                </a:cubicBezTo>
                <a:cubicBezTo>
                  <a:pt x="79" y="112"/>
                  <a:pt x="79" y="112"/>
                  <a:pt x="79" y="112"/>
                </a:cubicBezTo>
                <a:cubicBezTo>
                  <a:pt x="80" y="113"/>
                  <a:pt x="81" y="114"/>
                  <a:pt x="82" y="114"/>
                </a:cubicBezTo>
                <a:cubicBezTo>
                  <a:pt x="84" y="114"/>
                  <a:pt x="85" y="112"/>
                  <a:pt x="85" y="109"/>
                </a:cubicBezTo>
                <a:lnTo>
                  <a:pt x="85" y="95"/>
                </a:lnTo>
                <a:close/>
                <a:moveTo>
                  <a:pt x="101" y="55"/>
                </a:moveTo>
                <a:cubicBezTo>
                  <a:pt x="101" y="21"/>
                  <a:pt x="101" y="21"/>
                  <a:pt x="101" y="21"/>
                </a:cubicBezTo>
                <a:cubicBezTo>
                  <a:pt x="95" y="21"/>
                  <a:pt x="95" y="21"/>
                  <a:pt x="95" y="21"/>
                </a:cubicBezTo>
                <a:cubicBezTo>
                  <a:pt x="95" y="47"/>
                  <a:pt x="95" y="47"/>
                  <a:pt x="95" y="47"/>
                </a:cubicBezTo>
                <a:cubicBezTo>
                  <a:pt x="94" y="49"/>
                  <a:pt x="93" y="50"/>
                  <a:pt x="91" y="50"/>
                </a:cubicBezTo>
                <a:cubicBezTo>
                  <a:pt x="91" y="50"/>
                  <a:pt x="90" y="50"/>
                  <a:pt x="90" y="48"/>
                </a:cubicBezTo>
                <a:cubicBezTo>
                  <a:pt x="90" y="48"/>
                  <a:pt x="90" y="48"/>
                  <a:pt x="90" y="46"/>
                </a:cubicBezTo>
                <a:cubicBezTo>
                  <a:pt x="90" y="21"/>
                  <a:pt x="90" y="21"/>
                  <a:pt x="90" y="21"/>
                </a:cubicBezTo>
                <a:cubicBezTo>
                  <a:pt x="84" y="21"/>
                  <a:pt x="84" y="21"/>
                  <a:pt x="84" y="21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50"/>
                  <a:pt x="84" y="52"/>
                  <a:pt x="84" y="53"/>
                </a:cubicBezTo>
                <a:cubicBezTo>
                  <a:pt x="85" y="55"/>
                  <a:pt x="86" y="56"/>
                  <a:pt x="88" y="56"/>
                </a:cubicBezTo>
                <a:cubicBezTo>
                  <a:pt x="90" y="56"/>
                  <a:pt x="93" y="54"/>
                  <a:pt x="95" y="51"/>
                </a:cubicBezTo>
                <a:cubicBezTo>
                  <a:pt x="95" y="55"/>
                  <a:pt x="95" y="55"/>
                  <a:pt x="95" y="55"/>
                </a:cubicBezTo>
                <a:lnTo>
                  <a:pt x="101" y="55"/>
                </a:lnTo>
                <a:close/>
                <a:moveTo>
                  <a:pt x="114" y="108"/>
                </a:moveTo>
                <a:cubicBezTo>
                  <a:pt x="114" y="110"/>
                  <a:pt x="114" y="111"/>
                  <a:pt x="114" y="112"/>
                </a:cubicBezTo>
                <a:cubicBezTo>
                  <a:pt x="114" y="113"/>
                  <a:pt x="113" y="114"/>
                  <a:pt x="112" y="115"/>
                </a:cubicBezTo>
                <a:cubicBezTo>
                  <a:pt x="111" y="118"/>
                  <a:pt x="108" y="119"/>
                  <a:pt x="105" y="119"/>
                </a:cubicBezTo>
                <a:cubicBezTo>
                  <a:pt x="102" y="119"/>
                  <a:pt x="99" y="118"/>
                  <a:pt x="98" y="116"/>
                </a:cubicBezTo>
                <a:cubicBezTo>
                  <a:pt x="96" y="114"/>
                  <a:pt x="96" y="111"/>
                  <a:pt x="96" y="108"/>
                </a:cubicBezTo>
                <a:cubicBezTo>
                  <a:pt x="96" y="96"/>
                  <a:pt x="96" y="96"/>
                  <a:pt x="96" y="96"/>
                </a:cubicBezTo>
                <a:cubicBezTo>
                  <a:pt x="96" y="92"/>
                  <a:pt x="96" y="90"/>
                  <a:pt x="97" y="88"/>
                </a:cubicBezTo>
                <a:cubicBezTo>
                  <a:pt x="99" y="86"/>
                  <a:pt x="102" y="84"/>
                  <a:pt x="105" y="84"/>
                </a:cubicBezTo>
                <a:cubicBezTo>
                  <a:pt x="108" y="84"/>
                  <a:pt x="110" y="86"/>
                  <a:pt x="112" y="88"/>
                </a:cubicBezTo>
                <a:cubicBezTo>
                  <a:pt x="113" y="90"/>
                  <a:pt x="114" y="92"/>
                  <a:pt x="114" y="9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02" y="103"/>
                  <a:pt x="102" y="103"/>
                  <a:pt x="102" y="103"/>
                </a:cubicBezTo>
                <a:cubicBezTo>
                  <a:pt x="102" y="109"/>
                  <a:pt x="102" y="109"/>
                  <a:pt x="102" y="109"/>
                </a:cubicBezTo>
                <a:cubicBezTo>
                  <a:pt x="102" y="112"/>
                  <a:pt x="103" y="114"/>
                  <a:pt x="105" y="114"/>
                </a:cubicBezTo>
                <a:cubicBezTo>
                  <a:pt x="106" y="114"/>
                  <a:pt x="107" y="113"/>
                  <a:pt x="108" y="111"/>
                </a:cubicBezTo>
                <a:cubicBezTo>
                  <a:pt x="108" y="111"/>
                  <a:pt x="108" y="109"/>
                  <a:pt x="108" y="107"/>
                </a:cubicBezTo>
                <a:cubicBezTo>
                  <a:pt x="114" y="107"/>
                  <a:pt x="114" y="107"/>
                  <a:pt x="114" y="107"/>
                </a:cubicBezTo>
                <a:lnTo>
                  <a:pt x="114" y="108"/>
                </a:lnTo>
                <a:close/>
                <a:moveTo>
                  <a:pt x="108" y="98"/>
                </a:moveTo>
                <a:cubicBezTo>
                  <a:pt x="108" y="95"/>
                  <a:pt x="108" y="95"/>
                  <a:pt x="108" y="95"/>
                </a:cubicBezTo>
                <a:cubicBezTo>
                  <a:pt x="108" y="91"/>
                  <a:pt x="107" y="90"/>
                  <a:pt x="105" y="90"/>
                </a:cubicBezTo>
                <a:cubicBezTo>
                  <a:pt x="103" y="90"/>
                  <a:pt x="102" y="91"/>
                  <a:pt x="102" y="95"/>
                </a:cubicBezTo>
                <a:cubicBezTo>
                  <a:pt x="102" y="98"/>
                  <a:pt x="102" y="98"/>
                  <a:pt x="102" y="98"/>
                </a:cubicBezTo>
                <a:lnTo>
                  <a:pt x="108" y="9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6" name="Freeform 97"/>
          <p:cNvSpPr>
            <a:spLocks noEditPoints="1"/>
          </p:cNvSpPr>
          <p:nvPr/>
        </p:nvSpPr>
        <p:spPr bwMode="auto">
          <a:xfrm>
            <a:off x="6157503" y="2025396"/>
            <a:ext cx="113080" cy="177358"/>
          </a:xfrm>
          <a:custGeom>
            <a:avLst/>
            <a:gdLst>
              <a:gd name="T0" fmla="*/ 98 w 98"/>
              <a:gd name="T1" fmla="*/ 0 h 153"/>
              <a:gd name="T2" fmla="*/ 86 w 98"/>
              <a:gd name="T3" fmla="*/ 8 h 153"/>
              <a:gd name="T4" fmla="*/ 73 w 98"/>
              <a:gd name="T5" fmla="*/ 8 h 153"/>
              <a:gd name="T6" fmla="*/ 87 w 98"/>
              <a:gd name="T7" fmla="*/ 35 h 153"/>
              <a:gd name="T8" fmla="*/ 65 w 98"/>
              <a:gd name="T9" fmla="*/ 73 h 153"/>
              <a:gd name="T10" fmla="*/ 94 w 98"/>
              <a:gd name="T11" fmla="*/ 115 h 153"/>
              <a:gd name="T12" fmla="*/ 89 w 98"/>
              <a:gd name="T13" fmla="*/ 131 h 153"/>
              <a:gd name="T14" fmla="*/ 43 w 98"/>
              <a:gd name="T15" fmla="*/ 153 h 153"/>
              <a:gd name="T16" fmla="*/ 4 w 98"/>
              <a:gd name="T17" fmla="*/ 137 h 153"/>
              <a:gd name="T18" fmla="*/ 0 w 98"/>
              <a:gd name="T19" fmla="*/ 125 h 153"/>
              <a:gd name="T20" fmla="*/ 16 w 98"/>
              <a:gd name="T21" fmla="*/ 100 h 153"/>
              <a:gd name="T22" fmla="*/ 53 w 98"/>
              <a:gd name="T23" fmla="*/ 91 h 153"/>
              <a:gd name="T24" fmla="*/ 47 w 98"/>
              <a:gd name="T25" fmla="*/ 77 h 153"/>
              <a:gd name="T26" fmla="*/ 49 w 98"/>
              <a:gd name="T27" fmla="*/ 70 h 153"/>
              <a:gd name="T28" fmla="*/ 43 w 98"/>
              <a:gd name="T29" fmla="*/ 70 h 153"/>
              <a:gd name="T30" fmla="*/ 10 w 98"/>
              <a:gd name="T31" fmla="*/ 38 h 153"/>
              <a:gd name="T32" fmla="*/ 23 w 98"/>
              <a:gd name="T33" fmla="*/ 12 h 153"/>
              <a:gd name="T34" fmla="*/ 60 w 98"/>
              <a:gd name="T35" fmla="*/ 0 h 153"/>
              <a:gd name="T36" fmla="*/ 98 w 98"/>
              <a:gd name="T37" fmla="*/ 0 h 153"/>
              <a:gd name="T38" fmla="*/ 60 w 98"/>
              <a:gd name="T39" fmla="*/ 97 h 153"/>
              <a:gd name="T40" fmla="*/ 55 w 98"/>
              <a:gd name="T41" fmla="*/ 97 h 153"/>
              <a:gd name="T42" fmla="*/ 18 w 98"/>
              <a:gd name="T43" fmla="*/ 120 h 153"/>
              <a:gd name="T44" fmla="*/ 52 w 98"/>
              <a:gd name="T45" fmla="*/ 145 h 153"/>
              <a:gd name="T46" fmla="*/ 81 w 98"/>
              <a:gd name="T47" fmla="*/ 123 h 153"/>
              <a:gd name="T48" fmla="*/ 60 w 98"/>
              <a:gd name="T49" fmla="*/ 97 h 153"/>
              <a:gd name="T50" fmla="*/ 45 w 98"/>
              <a:gd name="T51" fmla="*/ 7 h 153"/>
              <a:gd name="T52" fmla="*/ 32 w 98"/>
              <a:gd name="T53" fmla="*/ 14 h 153"/>
              <a:gd name="T54" fmla="*/ 27 w 98"/>
              <a:gd name="T55" fmla="*/ 29 h 153"/>
              <a:gd name="T56" fmla="*/ 52 w 98"/>
              <a:gd name="T57" fmla="*/ 64 h 153"/>
              <a:gd name="T58" fmla="*/ 65 w 98"/>
              <a:gd name="T59" fmla="*/ 59 h 153"/>
              <a:gd name="T60" fmla="*/ 70 w 98"/>
              <a:gd name="T61" fmla="*/ 44 h 153"/>
              <a:gd name="T62" fmla="*/ 45 w 98"/>
              <a:gd name="T63" fmla="*/ 7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8" h="153">
                <a:moveTo>
                  <a:pt x="98" y="0"/>
                </a:moveTo>
                <a:cubicBezTo>
                  <a:pt x="86" y="8"/>
                  <a:pt x="86" y="8"/>
                  <a:pt x="86" y="8"/>
                </a:cubicBezTo>
                <a:cubicBezTo>
                  <a:pt x="73" y="8"/>
                  <a:pt x="73" y="8"/>
                  <a:pt x="73" y="8"/>
                </a:cubicBezTo>
                <a:cubicBezTo>
                  <a:pt x="82" y="15"/>
                  <a:pt x="87" y="23"/>
                  <a:pt x="87" y="35"/>
                </a:cubicBezTo>
                <a:cubicBezTo>
                  <a:pt x="87" y="59"/>
                  <a:pt x="65" y="61"/>
                  <a:pt x="65" y="73"/>
                </a:cubicBezTo>
                <a:cubicBezTo>
                  <a:pt x="65" y="85"/>
                  <a:pt x="94" y="89"/>
                  <a:pt x="94" y="115"/>
                </a:cubicBezTo>
                <a:cubicBezTo>
                  <a:pt x="94" y="121"/>
                  <a:pt x="92" y="127"/>
                  <a:pt x="89" y="131"/>
                </a:cubicBezTo>
                <a:cubicBezTo>
                  <a:pt x="80" y="148"/>
                  <a:pt x="60" y="153"/>
                  <a:pt x="43" y="153"/>
                </a:cubicBezTo>
                <a:cubicBezTo>
                  <a:pt x="29" y="153"/>
                  <a:pt x="12" y="150"/>
                  <a:pt x="4" y="137"/>
                </a:cubicBezTo>
                <a:cubicBezTo>
                  <a:pt x="2" y="133"/>
                  <a:pt x="0" y="129"/>
                  <a:pt x="0" y="125"/>
                </a:cubicBezTo>
                <a:cubicBezTo>
                  <a:pt x="0" y="114"/>
                  <a:pt x="7" y="106"/>
                  <a:pt x="16" y="100"/>
                </a:cubicBezTo>
                <a:cubicBezTo>
                  <a:pt x="26" y="94"/>
                  <a:pt x="40" y="92"/>
                  <a:pt x="53" y="91"/>
                </a:cubicBezTo>
                <a:cubicBezTo>
                  <a:pt x="50" y="87"/>
                  <a:pt x="47" y="83"/>
                  <a:pt x="47" y="77"/>
                </a:cubicBezTo>
                <a:cubicBezTo>
                  <a:pt x="47" y="74"/>
                  <a:pt x="48" y="72"/>
                  <a:pt x="49" y="70"/>
                </a:cubicBezTo>
                <a:cubicBezTo>
                  <a:pt x="47" y="70"/>
                  <a:pt x="45" y="70"/>
                  <a:pt x="43" y="70"/>
                </a:cubicBezTo>
                <a:cubicBezTo>
                  <a:pt x="25" y="70"/>
                  <a:pt x="10" y="57"/>
                  <a:pt x="10" y="38"/>
                </a:cubicBezTo>
                <a:cubicBezTo>
                  <a:pt x="10" y="28"/>
                  <a:pt x="15" y="18"/>
                  <a:pt x="23" y="12"/>
                </a:cubicBezTo>
                <a:cubicBezTo>
                  <a:pt x="33" y="3"/>
                  <a:pt x="47" y="0"/>
                  <a:pt x="60" y="0"/>
                </a:cubicBezTo>
                <a:lnTo>
                  <a:pt x="98" y="0"/>
                </a:lnTo>
                <a:close/>
                <a:moveTo>
                  <a:pt x="60" y="97"/>
                </a:moveTo>
                <a:cubicBezTo>
                  <a:pt x="58" y="97"/>
                  <a:pt x="57" y="97"/>
                  <a:pt x="55" y="97"/>
                </a:cubicBezTo>
                <a:cubicBezTo>
                  <a:pt x="40" y="97"/>
                  <a:pt x="18" y="101"/>
                  <a:pt x="18" y="120"/>
                </a:cubicBezTo>
                <a:cubicBezTo>
                  <a:pt x="18" y="139"/>
                  <a:pt x="37" y="145"/>
                  <a:pt x="52" y="145"/>
                </a:cubicBezTo>
                <a:cubicBezTo>
                  <a:pt x="66" y="145"/>
                  <a:pt x="81" y="139"/>
                  <a:pt x="81" y="123"/>
                </a:cubicBezTo>
                <a:cubicBezTo>
                  <a:pt x="81" y="111"/>
                  <a:pt x="69" y="103"/>
                  <a:pt x="60" y="97"/>
                </a:cubicBezTo>
                <a:close/>
                <a:moveTo>
                  <a:pt x="45" y="7"/>
                </a:moveTo>
                <a:cubicBezTo>
                  <a:pt x="40" y="7"/>
                  <a:pt x="35" y="10"/>
                  <a:pt x="32" y="14"/>
                </a:cubicBezTo>
                <a:cubicBezTo>
                  <a:pt x="28" y="18"/>
                  <a:pt x="27" y="23"/>
                  <a:pt x="27" y="29"/>
                </a:cubicBezTo>
                <a:cubicBezTo>
                  <a:pt x="27" y="42"/>
                  <a:pt x="35" y="64"/>
                  <a:pt x="52" y="64"/>
                </a:cubicBezTo>
                <a:cubicBezTo>
                  <a:pt x="56" y="64"/>
                  <a:pt x="62" y="62"/>
                  <a:pt x="65" y="59"/>
                </a:cubicBezTo>
                <a:cubicBezTo>
                  <a:pt x="69" y="55"/>
                  <a:pt x="70" y="50"/>
                  <a:pt x="70" y="44"/>
                </a:cubicBezTo>
                <a:cubicBezTo>
                  <a:pt x="70" y="30"/>
                  <a:pt x="62" y="7"/>
                  <a:pt x="45" y="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7" name="Freeform 98"/>
          <p:cNvSpPr>
            <a:spLocks noEditPoints="1"/>
          </p:cNvSpPr>
          <p:nvPr/>
        </p:nvSpPr>
        <p:spPr bwMode="auto">
          <a:xfrm>
            <a:off x="6328909" y="2025396"/>
            <a:ext cx="169025" cy="177358"/>
          </a:xfrm>
          <a:custGeom>
            <a:avLst/>
            <a:gdLst>
              <a:gd name="T0" fmla="*/ 93 w 146"/>
              <a:gd name="T1" fmla="*/ 115 h 153"/>
              <a:gd name="T2" fmla="*/ 89 w 146"/>
              <a:gd name="T3" fmla="*/ 131 h 153"/>
              <a:gd name="T4" fmla="*/ 42 w 146"/>
              <a:gd name="T5" fmla="*/ 153 h 153"/>
              <a:gd name="T6" fmla="*/ 3 w 146"/>
              <a:gd name="T7" fmla="*/ 137 h 153"/>
              <a:gd name="T8" fmla="*/ 0 w 146"/>
              <a:gd name="T9" fmla="*/ 125 h 153"/>
              <a:gd name="T10" fmla="*/ 15 w 146"/>
              <a:gd name="T11" fmla="*/ 100 h 153"/>
              <a:gd name="T12" fmla="*/ 52 w 146"/>
              <a:gd name="T13" fmla="*/ 91 h 153"/>
              <a:gd name="T14" fmla="*/ 47 w 146"/>
              <a:gd name="T15" fmla="*/ 77 h 153"/>
              <a:gd name="T16" fmla="*/ 48 w 146"/>
              <a:gd name="T17" fmla="*/ 70 h 153"/>
              <a:gd name="T18" fmla="*/ 42 w 146"/>
              <a:gd name="T19" fmla="*/ 70 h 153"/>
              <a:gd name="T20" fmla="*/ 10 w 146"/>
              <a:gd name="T21" fmla="*/ 38 h 153"/>
              <a:gd name="T22" fmla="*/ 22 w 146"/>
              <a:gd name="T23" fmla="*/ 12 h 153"/>
              <a:gd name="T24" fmla="*/ 59 w 146"/>
              <a:gd name="T25" fmla="*/ 0 h 153"/>
              <a:gd name="T26" fmla="*/ 98 w 146"/>
              <a:gd name="T27" fmla="*/ 0 h 153"/>
              <a:gd name="T28" fmla="*/ 85 w 146"/>
              <a:gd name="T29" fmla="*/ 8 h 153"/>
              <a:gd name="T30" fmla="*/ 73 w 146"/>
              <a:gd name="T31" fmla="*/ 8 h 153"/>
              <a:gd name="T32" fmla="*/ 87 w 146"/>
              <a:gd name="T33" fmla="*/ 35 h 153"/>
              <a:gd name="T34" fmla="*/ 65 w 146"/>
              <a:gd name="T35" fmla="*/ 73 h 153"/>
              <a:gd name="T36" fmla="*/ 93 w 146"/>
              <a:gd name="T37" fmla="*/ 115 h 153"/>
              <a:gd name="T38" fmla="*/ 80 w 146"/>
              <a:gd name="T39" fmla="*/ 123 h 153"/>
              <a:gd name="T40" fmla="*/ 59 w 146"/>
              <a:gd name="T41" fmla="*/ 97 h 153"/>
              <a:gd name="T42" fmla="*/ 55 w 146"/>
              <a:gd name="T43" fmla="*/ 97 h 153"/>
              <a:gd name="T44" fmla="*/ 17 w 146"/>
              <a:gd name="T45" fmla="*/ 120 h 153"/>
              <a:gd name="T46" fmla="*/ 52 w 146"/>
              <a:gd name="T47" fmla="*/ 145 h 153"/>
              <a:gd name="T48" fmla="*/ 80 w 146"/>
              <a:gd name="T49" fmla="*/ 123 h 153"/>
              <a:gd name="T50" fmla="*/ 65 w 146"/>
              <a:gd name="T51" fmla="*/ 59 h 153"/>
              <a:gd name="T52" fmla="*/ 70 w 146"/>
              <a:gd name="T53" fmla="*/ 44 h 153"/>
              <a:gd name="T54" fmla="*/ 45 w 146"/>
              <a:gd name="T55" fmla="*/ 7 h 153"/>
              <a:gd name="T56" fmla="*/ 31 w 146"/>
              <a:gd name="T57" fmla="*/ 14 h 153"/>
              <a:gd name="T58" fmla="*/ 27 w 146"/>
              <a:gd name="T59" fmla="*/ 29 h 153"/>
              <a:gd name="T60" fmla="*/ 51 w 146"/>
              <a:gd name="T61" fmla="*/ 64 h 153"/>
              <a:gd name="T62" fmla="*/ 65 w 146"/>
              <a:gd name="T63" fmla="*/ 59 h 153"/>
              <a:gd name="T64" fmla="*/ 146 w 146"/>
              <a:gd name="T65" fmla="*/ 64 h 153"/>
              <a:gd name="T66" fmla="*/ 146 w 146"/>
              <a:gd name="T67" fmla="*/ 74 h 153"/>
              <a:gd name="T68" fmla="*/ 126 w 146"/>
              <a:gd name="T69" fmla="*/ 74 h 153"/>
              <a:gd name="T70" fmla="*/ 126 w 146"/>
              <a:gd name="T71" fmla="*/ 94 h 153"/>
              <a:gd name="T72" fmla="*/ 117 w 146"/>
              <a:gd name="T73" fmla="*/ 94 h 153"/>
              <a:gd name="T74" fmla="*/ 117 w 146"/>
              <a:gd name="T75" fmla="*/ 74 h 153"/>
              <a:gd name="T76" fmla="*/ 97 w 146"/>
              <a:gd name="T77" fmla="*/ 74 h 153"/>
              <a:gd name="T78" fmla="*/ 97 w 146"/>
              <a:gd name="T79" fmla="*/ 64 h 153"/>
              <a:gd name="T80" fmla="*/ 117 w 146"/>
              <a:gd name="T81" fmla="*/ 64 h 153"/>
              <a:gd name="T82" fmla="*/ 117 w 146"/>
              <a:gd name="T83" fmla="*/ 44 h 153"/>
              <a:gd name="T84" fmla="*/ 126 w 146"/>
              <a:gd name="T85" fmla="*/ 44 h 153"/>
              <a:gd name="T86" fmla="*/ 126 w 146"/>
              <a:gd name="T87" fmla="*/ 64 h 153"/>
              <a:gd name="T88" fmla="*/ 146 w 146"/>
              <a:gd name="T89" fmla="*/ 64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6" h="153">
                <a:moveTo>
                  <a:pt x="93" y="115"/>
                </a:moveTo>
                <a:cubicBezTo>
                  <a:pt x="93" y="121"/>
                  <a:pt x="92" y="127"/>
                  <a:pt x="89" y="131"/>
                </a:cubicBezTo>
                <a:cubicBezTo>
                  <a:pt x="80" y="148"/>
                  <a:pt x="60" y="153"/>
                  <a:pt x="42" y="153"/>
                </a:cubicBezTo>
                <a:cubicBezTo>
                  <a:pt x="28" y="153"/>
                  <a:pt x="11" y="150"/>
                  <a:pt x="3" y="137"/>
                </a:cubicBezTo>
                <a:cubicBezTo>
                  <a:pt x="1" y="133"/>
                  <a:pt x="0" y="129"/>
                  <a:pt x="0" y="125"/>
                </a:cubicBezTo>
                <a:cubicBezTo>
                  <a:pt x="0" y="114"/>
                  <a:pt x="6" y="106"/>
                  <a:pt x="15" y="100"/>
                </a:cubicBezTo>
                <a:cubicBezTo>
                  <a:pt x="26" y="94"/>
                  <a:pt x="40" y="92"/>
                  <a:pt x="52" y="91"/>
                </a:cubicBezTo>
                <a:cubicBezTo>
                  <a:pt x="49" y="87"/>
                  <a:pt x="47" y="83"/>
                  <a:pt x="47" y="77"/>
                </a:cubicBezTo>
                <a:cubicBezTo>
                  <a:pt x="47" y="74"/>
                  <a:pt x="47" y="72"/>
                  <a:pt x="48" y="70"/>
                </a:cubicBezTo>
                <a:cubicBezTo>
                  <a:pt x="46" y="70"/>
                  <a:pt x="44" y="70"/>
                  <a:pt x="42" y="70"/>
                </a:cubicBezTo>
                <a:cubicBezTo>
                  <a:pt x="24" y="70"/>
                  <a:pt x="10" y="57"/>
                  <a:pt x="10" y="38"/>
                </a:cubicBezTo>
                <a:cubicBezTo>
                  <a:pt x="10" y="28"/>
                  <a:pt x="15" y="18"/>
                  <a:pt x="22" y="12"/>
                </a:cubicBezTo>
                <a:cubicBezTo>
                  <a:pt x="32" y="3"/>
                  <a:pt x="46" y="0"/>
                  <a:pt x="59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85" y="8"/>
                  <a:pt x="85" y="8"/>
                  <a:pt x="85" y="8"/>
                </a:cubicBezTo>
                <a:cubicBezTo>
                  <a:pt x="73" y="8"/>
                  <a:pt x="73" y="8"/>
                  <a:pt x="73" y="8"/>
                </a:cubicBezTo>
                <a:cubicBezTo>
                  <a:pt x="82" y="15"/>
                  <a:pt x="87" y="23"/>
                  <a:pt x="87" y="35"/>
                </a:cubicBezTo>
                <a:cubicBezTo>
                  <a:pt x="87" y="59"/>
                  <a:pt x="65" y="61"/>
                  <a:pt x="65" y="73"/>
                </a:cubicBezTo>
                <a:cubicBezTo>
                  <a:pt x="65" y="85"/>
                  <a:pt x="93" y="89"/>
                  <a:pt x="93" y="115"/>
                </a:cubicBezTo>
                <a:close/>
                <a:moveTo>
                  <a:pt x="80" y="123"/>
                </a:moveTo>
                <a:cubicBezTo>
                  <a:pt x="80" y="111"/>
                  <a:pt x="68" y="103"/>
                  <a:pt x="59" y="97"/>
                </a:cubicBezTo>
                <a:cubicBezTo>
                  <a:pt x="58" y="97"/>
                  <a:pt x="56" y="97"/>
                  <a:pt x="55" y="97"/>
                </a:cubicBezTo>
                <a:cubicBezTo>
                  <a:pt x="40" y="97"/>
                  <a:pt x="17" y="101"/>
                  <a:pt x="17" y="120"/>
                </a:cubicBezTo>
                <a:cubicBezTo>
                  <a:pt x="17" y="139"/>
                  <a:pt x="37" y="145"/>
                  <a:pt x="52" y="145"/>
                </a:cubicBezTo>
                <a:cubicBezTo>
                  <a:pt x="65" y="145"/>
                  <a:pt x="80" y="139"/>
                  <a:pt x="80" y="123"/>
                </a:cubicBezTo>
                <a:close/>
                <a:moveTo>
                  <a:pt x="65" y="59"/>
                </a:moveTo>
                <a:cubicBezTo>
                  <a:pt x="69" y="55"/>
                  <a:pt x="70" y="50"/>
                  <a:pt x="70" y="44"/>
                </a:cubicBezTo>
                <a:cubicBezTo>
                  <a:pt x="70" y="30"/>
                  <a:pt x="62" y="7"/>
                  <a:pt x="45" y="7"/>
                </a:cubicBezTo>
                <a:cubicBezTo>
                  <a:pt x="40" y="7"/>
                  <a:pt x="34" y="10"/>
                  <a:pt x="31" y="14"/>
                </a:cubicBezTo>
                <a:cubicBezTo>
                  <a:pt x="28" y="18"/>
                  <a:pt x="27" y="23"/>
                  <a:pt x="27" y="29"/>
                </a:cubicBezTo>
                <a:cubicBezTo>
                  <a:pt x="27" y="42"/>
                  <a:pt x="35" y="64"/>
                  <a:pt x="51" y="64"/>
                </a:cubicBezTo>
                <a:cubicBezTo>
                  <a:pt x="56" y="64"/>
                  <a:pt x="61" y="62"/>
                  <a:pt x="65" y="59"/>
                </a:cubicBezTo>
                <a:close/>
                <a:moveTo>
                  <a:pt x="146" y="64"/>
                </a:moveTo>
                <a:cubicBezTo>
                  <a:pt x="146" y="74"/>
                  <a:pt x="146" y="74"/>
                  <a:pt x="146" y="74"/>
                </a:cubicBezTo>
                <a:cubicBezTo>
                  <a:pt x="126" y="74"/>
                  <a:pt x="126" y="74"/>
                  <a:pt x="126" y="74"/>
                </a:cubicBezTo>
                <a:cubicBezTo>
                  <a:pt x="126" y="94"/>
                  <a:pt x="126" y="94"/>
                  <a:pt x="126" y="94"/>
                </a:cubicBezTo>
                <a:cubicBezTo>
                  <a:pt x="117" y="94"/>
                  <a:pt x="117" y="94"/>
                  <a:pt x="117" y="94"/>
                </a:cubicBezTo>
                <a:cubicBezTo>
                  <a:pt x="117" y="74"/>
                  <a:pt x="117" y="74"/>
                  <a:pt x="117" y="74"/>
                </a:cubicBezTo>
                <a:cubicBezTo>
                  <a:pt x="97" y="74"/>
                  <a:pt x="97" y="74"/>
                  <a:pt x="97" y="74"/>
                </a:cubicBezTo>
                <a:cubicBezTo>
                  <a:pt x="97" y="64"/>
                  <a:pt x="97" y="64"/>
                  <a:pt x="97" y="64"/>
                </a:cubicBezTo>
                <a:cubicBezTo>
                  <a:pt x="117" y="64"/>
                  <a:pt x="117" y="64"/>
                  <a:pt x="117" y="64"/>
                </a:cubicBezTo>
                <a:cubicBezTo>
                  <a:pt x="117" y="44"/>
                  <a:pt x="117" y="44"/>
                  <a:pt x="117" y="44"/>
                </a:cubicBezTo>
                <a:cubicBezTo>
                  <a:pt x="126" y="44"/>
                  <a:pt x="126" y="44"/>
                  <a:pt x="126" y="44"/>
                </a:cubicBezTo>
                <a:cubicBezTo>
                  <a:pt x="126" y="64"/>
                  <a:pt x="126" y="64"/>
                  <a:pt x="126" y="64"/>
                </a:cubicBezTo>
                <a:lnTo>
                  <a:pt x="146" y="6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8" name="Freeform 99"/>
          <p:cNvSpPr>
            <a:spLocks noEditPoints="1"/>
          </p:cNvSpPr>
          <p:nvPr/>
        </p:nvSpPr>
        <p:spPr bwMode="auto">
          <a:xfrm>
            <a:off x="6551498" y="2038490"/>
            <a:ext cx="164264" cy="164264"/>
          </a:xfrm>
          <a:custGeom>
            <a:avLst/>
            <a:gdLst>
              <a:gd name="T0" fmla="*/ 142 w 142"/>
              <a:gd name="T1" fmla="*/ 116 h 142"/>
              <a:gd name="T2" fmla="*/ 116 w 142"/>
              <a:gd name="T3" fmla="*/ 142 h 142"/>
              <a:gd name="T4" fmla="*/ 27 w 142"/>
              <a:gd name="T5" fmla="*/ 142 h 142"/>
              <a:gd name="T6" fmla="*/ 0 w 142"/>
              <a:gd name="T7" fmla="*/ 116 h 142"/>
              <a:gd name="T8" fmla="*/ 0 w 142"/>
              <a:gd name="T9" fmla="*/ 27 h 142"/>
              <a:gd name="T10" fmla="*/ 27 w 142"/>
              <a:gd name="T11" fmla="*/ 0 h 142"/>
              <a:gd name="T12" fmla="*/ 116 w 142"/>
              <a:gd name="T13" fmla="*/ 0 h 142"/>
              <a:gd name="T14" fmla="*/ 142 w 142"/>
              <a:gd name="T15" fmla="*/ 27 h 142"/>
              <a:gd name="T16" fmla="*/ 142 w 142"/>
              <a:gd name="T17" fmla="*/ 116 h 142"/>
              <a:gd name="T18" fmla="*/ 88 w 142"/>
              <a:gd name="T19" fmla="*/ 21 h 142"/>
              <a:gd name="T20" fmla="*/ 64 w 142"/>
              <a:gd name="T21" fmla="*/ 21 h 142"/>
              <a:gd name="T22" fmla="*/ 32 w 142"/>
              <a:gd name="T23" fmla="*/ 47 h 142"/>
              <a:gd name="T24" fmla="*/ 53 w 142"/>
              <a:gd name="T25" fmla="*/ 67 h 142"/>
              <a:gd name="T26" fmla="*/ 57 w 142"/>
              <a:gd name="T27" fmla="*/ 67 h 142"/>
              <a:gd name="T28" fmla="*/ 56 w 142"/>
              <a:gd name="T29" fmla="*/ 72 h 142"/>
              <a:gd name="T30" fmla="*/ 59 w 142"/>
              <a:gd name="T31" fmla="*/ 81 h 142"/>
              <a:gd name="T32" fmla="*/ 35 w 142"/>
              <a:gd name="T33" fmla="*/ 86 h 142"/>
              <a:gd name="T34" fmla="*/ 26 w 142"/>
              <a:gd name="T35" fmla="*/ 102 h 142"/>
              <a:gd name="T36" fmla="*/ 53 w 142"/>
              <a:gd name="T37" fmla="*/ 120 h 142"/>
              <a:gd name="T38" fmla="*/ 85 w 142"/>
              <a:gd name="T39" fmla="*/ 96 h 142"/>
              <a:gd name="T40" fmla="*/ 67 w 142"/>
              <a:gd name="T41" fmla="*/ 69 h 142"/>
              <a:gd name="T42" fmla="*/ 81 w 142"/>
              <a:gd name="T43" fmla="*/ 45 h 142"/>
              <a:gd name="T44" fmla="*/ 72 w 142"/>
              <a:gd name="T45" fmla="*/ 27 h 142"/>
              <a:gd name="T46" fmla="*/ 80 w 142"/>
              <a:gd name="T47" fmla="*/ 27 h 142"/>
              <a:gd name="T48" fmla="*/ 88 w 142"/>
              <a:gd name="T49" fmla="*/ 21 h 142"/>
              <a:gd name="T50" fmla="*/ 59 w 142"/>
              <a:gd name="T51" fmla="*/ 115 h 142"/>
              <a:gd name="T52" fmla="*/ 37 w 142"/>
              <a:gd name="T53" fmla="*/ 99 h 142"/>
              <a:gd name="T54" fmla="*/ 61 w 142"/>
              <a:gd name="T55" fmla="*/ 84 h 142"/>
              <a:gd name="T56" fmla="*/ 63 w 142"/>
              <a:gd name="T57" fmla="*/ 84 h 142"/>
              <a:gd name="T58" fmla="*/ 77 w 142"/>
              <a:gd name="T59" fmla="*/ 101 h 142"/>
              <a:gd name="T60" fmla="*/ 59 w 142"/>
              <a:gd name="T61" fmla="*/ 115 h 142"/>
              <a:gd name="T62" fmla="*/ 59 w 142"/>
              <a:gd name="T63" fmla="*/ 64 h 142"/>
              <a:gd name="T64" fmla="*/ 43 w 142"/>
              <a:gd name="T65" fmla="*/ 41 h 142"/>
              <a:gd name="T66" fmla="*/ 55 w 142"/>
              <a:gd name="T67" fmla="*/ 27 h 142"/>
              <a:gd name="T68" fmla="*/ 70 w 142"/>
              <a:gd name="T69" fmla="*/ 51 h 142"/>
              <a:gd name="T70" fmla="*/ 59 w 142"/>
              <a:gd name="T71" fmla="*/ 64 h 142"/>
              <a:gd name="T72" fmla="*/ 119 w 142"/>
              <a:gd name="T73" fmla="*/ 68 h 142"/>
              <a:gd name="T74" fmla="*/ 119 w 142"/>
              <a:gd name="T75" fmla="*/ 63 h 142"/>
              <a:gd name="T76" fmla="*/ 107 w 142"/>
              <a:gd name="T77" fmla="*/ 63 h 142"/>
              <a:gd name="T78" fmla="*/ 107 w 142"/>
              <a:gd name="T79" fmla="*/ 51 h 142"/>
              <a:gd name="T80" fmla="*/ 101 w 142"/>
              <a:gd name="T81" fmla="*/ 51 h 142"/>
              <a:gd name="T82" fmla="*/ 101 w 142"/>
              <a:gd name="T83" fmla="*/ 63 h 142"/>
              <a:gd name="T84" fmla="*/ 89 w 142"/>
              <a:gd name="T85" fmla="*/ 63 h 142"/>
              <a:gd name="T86" fmla="*/ 89 w 142"/>
              <a:gd name="T87" fmla="*/ 68 h 142"/>
              <a:gd name="T88" fmla="*/ 101 w 142"/>
              <a:gd name="T89" fmla="*/ 68 h 142"/>
              <a:gd name="T90" fmla="*/ 101 w 142"/>
              <a:gd name="T91" fmla="*/ 83 h 142"/>
              <a:gd name="T92" fmla="*/ 107 w 142"/>
              <a:gd name="T93" fmla="*/ 83 h 142"/>
              <a:gd name="T94" fmla="*/ 107 w 142"/>
              <a:gd name="T95" fmla="*/ 68 h 142"/>
              <a:gd name="T96" fmla="*/ 119 w 142"/>
              <a:gd name="T97" fmla="*/ 6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2" h="142">
                <a:moveTo>
                  <a:pt x="142" y="116"/>
                </a:moveTo>
                <a:cubicBezTo>
                  <a:pt x="142" y="130"/>
                  <a:pt x="130" y="142"/>
                  <a:pt x="116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6"/>
                </a:lnTo>
                <a:close/>
                <a:moveTo>
                  <a:pt x="88" y="21"/>
                </a:moveTo>
                <a:cubicBezTo>
                  <a:pt x="64" y="21"/>
                  <a:pt x="64" y="21"/>
                  <a:pt x="64" y="21"/>
                </a:cubicBezTo>
                <a:cubicBezTo>
                  <a:pt x="48" y="21"/>
                  <a:pt x="32" y="30"/>
                  <a:pt x="32" y="47"/>
                </a:cubicBezTo>
                <a:cubicBezTo>
                  <a:pt x="32" y="59"/>
                  <a:pt x="41" y="67"/>
                  <a:pt x="53" y="67"/>
                </a:cubicBezTo>
                <a:cubicBezTo>
                  <a:pt x="54" y="67"/>
                  <a:pt x="55" y="67"/>
                  <a:pt x="57" y="67"/>
                </a:cubicBezTo>
                <a:cubicBezTo>
                  <a:pt x="56" y="69"/>
                  <a:pt x="56" y="70"/>
                  <a:pt x="56" y="72"/>
                </a:cubicBezTo>
                <a:cubicBezTo>
                  <a:pt x="56" y="75"/>
                  <a:pt x="57" y="78"/>
                  <a:pt x="59" y="81"/>
                </a:cubicBezTo>
                <a:cubicBezTo>
                  <a:pt x="51" y="81"/>
                  <a:pt x="42" y="82"/>
                  <a:pt x="35" y="86"/>
                </a:cubicBezTo>
                <a:cubicBezTo>
                  <a:pt x="30" y="90"/>
                  <a:pt x="26" y="95"/>
                  <a:pt x="26" y="102"/>
                </a:cubicBezTo>
                <a:cubicBezTo>
                  <a:pt x="26" y="116"/>
                  <a:pt x="41" y="120"/>
                  <a:pt x="53" y="120"/>
                </a:cubicBezTo>
                <a:cubicBezTo>
                  <a:pt x="67" y="120"/>
                  <a:pt x="85" y="113"/>
                  <a:pt x="85" y="96"/>
                </a:cubicBezTo>
                <a:cubicBezTo>
                  <a:pt x="85" y="80"/>
                  <a:pt x="67" y="77"/>
                  <a:pt x="67" y="69"/>
                </a:cubicBezTo>
                <a:cubicBezTo>
                  <a:pt x="67" y="62"/>
                  <a:pt x="81" y="60"/>
                  <a:pt x="81" y="45"/>
                </a:cubicBezTo>
                <a:cubicBezTo>
                  <a:pt x="81" y="36"/>
                  <a:pt x="78" y="32"/>
                  <a:pt x="72" y="27"/>
                </a:cubicBezTo>
                <a:cubicBezTo>
                  <a:pt x="80" y="27"/>
                  <a:pt x="80" y="27"/>
                  <a:pt x="80" y="27"/>
                </a:cubicBezTo>
                <a:lnTo>
                  <a:pt x="88" y="21"/>
                </a:lnTo>
                <a:close/>
                <a:moveTo>
                  <a:pt x="59" y="115"/>
                </a:moveTo>
                <a:cubicBezTo>
                  <a:pt x="49" y="115"/>
                  <a:pt x="37" y="111"/>
                  <a:pt x="37" y="99"/>
                </a:cubicBezTo>
                <a:cubicBezTo>
                  <a:pt x="37" y="87"/>
                  <a:pt x="51" y="84"/>
                  <a:pt x="61" y="84"/>
                </a:cubicBezTo>
                <a:cubicBezTo>
                  <a:pt x="62" y="84"/>
                  <a:pt x="62" y="84"/>
                  <a:pt x="63" y="84"/>
                </a:cubicBezTo>
                <a:cubicBezTo>
                  <a:pt x="69" y="88"/>
                  <a:pt x="77" y="93"/>
                  <a:pt x="77" y="101"/>
                </a:cubicBezTo>
                <a:cubicBezTo>
                  <a:pt x="77" y="111"/>
                  <a:pt x="67" y="115"/>
                  <a:pt x="59" y="115"/>
                </a:cubicBezTo>
                <a:close/>
                <a:moveTo>
                  <a:pt x="59" y="64"/>
                </a:moveTo>
                <a:cubicBezTo>
                  <a:pt x="48" y="64"/>
                  <a:pt x="43" y="50"/>
                  <a:pt x="43" y="41"/>
                </a:cubicBezTo>
                <a:cubicBezTo>
                  <a:pt x="43" y="34"/>
                  <a:pt x="47" y="27"/>
                  <a:pt x="55" y="27"/>
                </a:cubicBezTo>
                <a:cubicBezTo>
                  <a:pt x="65" y="27"/>
                  <a:pt x="70" y="42"/>
                  <a:pt x="70" y="51"/>
                </a:cubicBezTo>
                <a:cubicBezTo>
                  <a:pt x="70" y="58"/>
                  <a:pt x="66" y="64"/>
                  <a:pt x="59" y="64"/>
                </a:cubicBezTo>
                <a:close/>
                <a:moveTo>
                  <a:pt x="119" y="68"/>
                </a:moveTo>
                <a:cubicBezTo>
                  <a:pt x="119" y="63"/>
                  <a:pt x="119" y="63"/>
                  <a:pt x="119" y="63"/>
                </a:cubicBezTo>
                <a:cubicBezTo>
                  <a:pt x="107" y="63"/>
                  <a:pt x="107" y="63"/>
                  <a:pt x="107" y="63"/>
                </a:cubicBezTo>
                <a:cubicBezTo>
                  <a:pt x="107" y="51"/>
                  <a:pt x="107" y="51"/>
                  <a:pt x="107" y="51"/>
                </a:cubicBezTo>
                <a:cubicBezTo>
                  <a:pt x="101" y="51"/>
                  <a:pt x="101" y="51"/>
                  <a:pt x="101" y="51"/>
                </a:cubicBezTo>
                <a:cubicBezTo>
                  <a:pt x="101" y="63"/>
                  <a:pt x="101" y="63"/>
                  <a:pt x="101" y="63"/>
                </a:cubicBezTo>
                <a:cubicBezTo>
                  <a:pt x="89" y="63"/>
                  <a:pt x="89" y="63"/>
                  <a:pt x="89" y="63"/>
                </a:cubicBezTo>
                <a:cubicBezTo>
                  <a:pt x="89" y="68"/>
                  <a:pt x="89" y="68"/>
                  <a:pt x="89" y="68"/>
                </a:cubicBezTo>
                <a:cubicBezTo>
                  <a:pt x="101" y="68"/>
                  <a:pt x="101" y="68"/>
                  <a:pt x="101" y="68"/>
                </a:cubicBezTo>
                <a:cubicBezTo>
                  <a:pt x="101" y="83"/>
                  <a:pt x="101" y="83"/>
                  <a:pt x="101" y="83"/>
                </a:cubicBezTo>
                <a:cubicBezTo>
                  <a:pt x="107" y="83"/>
                  <a:pt x="107" y="83"/>
                  <a:pt x="107" y="83"/>
                </a:cubicBezTo>
                <a:cubicBezTo>
                  <a:pt x="107" y="68"/>
                  <a:pt x="107" y="68"/>
                  <a:pt x="107" y="68"/>
                </a:cubicBezTo>
                <a:lnTo>
                  <a:pt x="119" y="6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9" name="Freeform 100"/>
          <p:cNvSpPr>
            <a:spLocks noEditPoints="1"/>
          </p:cNvSpPr>
          <p:nvPr/>
        </p:nvSpPr>
        <p:spPr bwMode="auto">
          <a:xfrm>
            <a:off x="6768134" y="2025396"/>
            <a:ext cx="191641" cy="177358"/>
          </a:xfrm>
          <a:custGeom>
            <a:avLst/>
            <a:gdLst>
              <a:gd name="T0" fmla="*/ 45 w 165"/>
              <a:gd name="T1" fmla="*/ 106 h 153"/>
              <a:gd name="T2" fmla="*/ 10 w 165"/>
              <a:gd name="T3" fmla="*/ 65 h 153"/>
              <a:gd name="T4" fmla="*/ 4 w 165"/>
              <a:gd name="T5" fmla="*/ 44 h 153"/>
              <a:gd name="T6" fmla="*/ 25 w 165"/>
              <a:gd name="T7" fmla="*/ 38 h 153"/>
              <a:gd name="T8" fmla="*/ 47 w 165"/>
              <a:gd name="T9" fmla="*/ 54 h 153"/>
              <a:gd name="T10" fmla="*/ 45 w 165"/>
              <a:gd name="T11" fmla="*/ 106 h 153"/>
              <a:gd name="T12" fmla="*/ 75 w 165"/>
              <a:gd name="T13" fmla="*/ 129 h 153"/>
              <a:gd name="T14" fmla="*/ 62 w 165"/>
              <a:gd name="T15" fmla="*/ 136 h 153"/>
              <a:gd name="T16" fmla="*/ 53 w 165"/>
              <a:gd name="T17" fmla="*/ 133 h 153"/>
              <a:gd name="T18" fmla="*/ 49 w 165"/>
              <a:gd name="T19" fmla="*/ 111 h 153"/>
              <a:gd name="T20" fmla="*/ 49 w 165"/>
              <a:gd name="T21" fmla="*/ 41 h 153"/>
              <a:gd name="T22" fmla="*/ 57 w 165"/>
              <a:gd name="T23" fmla="*/ 20 h 153"/>
              <a:gd name="T24" fmla="*/ 63 w 165"/>
              <a:gd name="T25" fmla="*/ 19 h 153"/>
              <a:gd name="T26" fmla="*/ 77 w 165"/>
              <a:gd name="T27" fmla="*/ 27 h 153"/>
              <a:gd name="T28" fmla="*/ 75 w 165"/>
              <a:gd name="T29" fmla="*/ 129 h 153"/>
              <a:gd name="T30" fmla="*/ 101 w 165"/>
              <a:gd name="T31" fmla="*/ 118 h 153"/>
              <a:gd name="T32" fmla="*/ 95 w 165"/>
              <a:gd name="T33" fmla="*/ 95 h 153"/>
              <a:gd name="T34" fmla="*/ 94 w 165"/>
              <a:gd name="T35" fmla="*/ 62 h 153"/>
              <a:gd name="T36" fmla="*/ 86 w 165"/>
              <a:gd name="T37" fmla="*/ 30 h 153"/>
              <a:gd name="T38" fmla="*/ 105 w 165"/>
              <a:gd name="T39" fmla="*/ 50 h 153"/>
              <a:gd name="T40" fmla="*/ 107 w 165"/>
              <a:gd name="T41" fmla="*/ 57 h 153"/>
              <a:gd name="T42" fmla="*/ 107 w 165"/>
              <a:gd name="T43" fmla="*/ 89 h 153"/>
              <a:gd name="T44" fmla="*/ 101 w 165"/>
              <a:gd name="T45" fmla="*/ 118 h 153"/>
              <a:gd name="T46" fmla="*/ 132 w 165"/>
              <a:gd name="T47" fmla="*/ 144 h 153"/>
              <a:gd name="T48" fmla="*/ 117 w 165"/>
              <a:gd name="T49" fmla="*/ 153 h 153"/>
              <a:gd name="T50" fmla="*/ 110 w 165"/>
              <a:gd name="T51" fmla="*/ 152 h 153"/>
              <a:gd name="T52" fmla="*/ 102 w 165"/>
              <a:gd name="T53" fmla="*/ 130 h 153"/>
              <a:gd name="T54" fmla="*/ 103 w 165"/>
              <a:gd name="T55" fmla="*/ 24 h 153"/>
              <a:gd name="T56" fmla="*/ 110 w 165"/>
              <a:gd name="T57" fmla="*/ 1 h 153"/>
              <a:gd name="T58" fmla="*/ 118 w 165"/>
              <a:gd name="T59" fmla="*/ 0 h 153"/>
              <a:gd name="T60" fmla="*/ 132 w 165"/>
              <a:gd name="T61" fmla="*/ 8 h 153"/>
              <a:gd name="T62" fmla="*/ 132 w 165"/>
              <a:gd name="T63" fmla="*/ 144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5" h="153">
                <a:moveTo>
                  <a:pt x="45" y="106"/>
                </a:moveTo>
                <a:cubicBezTo>
                  <a:pt x="38" y="80"/>
                  <a:pt x="11" y="65"/>
                  <a:pt x="10" y="65"/>
                </a:cubicBezTo>
                <a:cubicBezTo>
                  <a:pt x="3" y="61"/>
                  <a:pt x="0" y="51"/>
                  <a:pt x="4" y="44"/>
                </a:cubicBezTo>
                <a:cubicBezTo>
                  <a:pt x="8" y="36"/>
                  <a:pt x="18" y="33"/>
                  <a:pt x="25" y="38"/>
                </a:cubicBezTo>
                <a:cubicBezTo>
                  <a:pt x="26" y="38"/>
                  <a:pt x="36" y="44"/>
                  <a:pt x="47" y="54"/>
                </a:cubicBezTo>
                <a:cubicBezTo>
                  <a:pt x="52" y="67"/>
                  <a:pt x="56" y="89"/>
                  <a:pt x="45" y="106"/>
                </a:cubicBezTo>
                <a:close/>
                <a:moveTo>
                  <a:pt x="75" y="129"/>
                </a:moveTo>
                <a:cubicBezTo>
                  <a:pt x="72" y="133"/>
                  <a:pt x="67" y="136"/>
                  <a:pt x="62" y="136"/>
                </a:cubicBezTo>
                <a:cubicBezTo>
                  <a:pt x="59" y="136"/>
                  <a:pt x="56" y="135"/>
                  <a:pt x="53" y="133"/>
                </a:cubicBezTo>
                <a:cubicBezTo>
                  <a:pt x="46" y="128"/>
                  <a:pt x="44" y="118"/>
                  <a:pt x="49" y="111"/>
                </a:cubicBezTo>
                <a:cubicBezTo>
                  <a:pt x="69" y="83"/>
                  <a:pt x="50" y="42"/>
                  <a:pt x="49" y="41"/>
                </a:cubicBezTo>
                <a:cubicBezTo>
                  <a:pt x="46" y="33"/>
                  <a:pt x="49" y="24"/>
                  <a:pt x="57" y="20"/>
                </a:cubicBezTo>
                <a:cubicBezTo>
                  <a:pt x="59" y="19"/>
                  <a:pt x="61" y="19"/>
                  <a:pt x="63" y="19"/>
                </a:cubicBezTo>
                <a:cubicBezTo>
                  <a:pt x="69" y="19"/>
                  <a:pt x="75" y="22"/>
                  <a:pt x="77" y="27"/>
                </a:cubicBezTo>
                <a:cubicBezTo>
                  <a:pt x="79" y="30"/>
                  <a:pt x="105" y="86"/>
                  <a:pt x="75" y="129"/>
                </a:cubicBezTo>
                <a:close/>
                <a:moveTo>
                  <a:pt x="101" y="118"/>
                </a:moveTo>
                <a:cubicBezTo>
                  <a:pt x="99" y="109"/>
                  <a:pt x="97" y="102"/>
                  <a:pt x="95" y="95"/>
                </a:cubicBezTo>
                <a:cubicBezTo>
                  <a:pt x="96" y="85"/>
                  <a:pt x="96" y="73"/>
                  <a:pt x="94" y="62"/>
                </a:cubicBezTo>
                <a:cubicBezTo>
                  <a:pt x="92" y="48"/>
                  <a:pt x="88" y="37"/>
                  <a:pt x="86" y="30"/>
                </a:cubicBezTo>
                <a:cubicBezTo>
                  <a:pt x="91" y="35"/>
                  <a:pt x="98" y="41"/>
                  <a:pt x="105" y="50"/>
                </a:cubicBezTo>
                <a:cubicBezTo>
                  <a:pt x="106" y="52"/>
                  <a:pt x="106" y="55"/>
                  <a:pt x="107" y="57"/>
                </a:cubicBezTo>
                <a:cubicBezTo>
                  <a:pt x="108" y="68"/>
                  <a:pt x="108" y="79"/>
                  <a:pt x="107" y="89"/>
                </a:cubicBezTo>
                <a:cubicBezTo>
                  <a:pt x="106" y="99"/>
                  <a:pt x="104" y="109"/>
                  <a:pt x="101" y="118"/>
                </a:cubicBezTo>
                <a:close/>
                <a:moveTo>
                  <a:pt x="132" y="144"/>
                </a:moveTo>
                <a:cubicBezTo>
                  <a:pt x="129" y="150"/>
                  <a:pt x="123" y="153"/>
                  <a:pt x="117" y="153"/>
                </a:cubicBezTo>
                <a:cubicBezTo>
                  <a:pt x="115" y="153"/>
                  <a:pt x="113" y="153"/>
                  <a:pt x="110" y="152"/>
                </a:cubicBezTo>
                <a:cubicBezTo>
                  <a:pt x="102" y="148"/>
                  <a:pt x="98" y="138"/>
                  <a:pt x="102" y="130"/>
                </a:cubicBezTo>
                <a:cubicBezTo>
                  <a:pt x="128" y="73"/>
                  <a:pt x="103" y="24"/>
                  <a:pt x="103" y="24"/>
                </a:cubicBezTo>
                <a:cubicBezTo>
                  <a:pt x="99" y="16"/>
                  <a:pt x="102" y="6"/>
                  <a:pt x="110" y="1"/>
                </a:cubicBezTo>
                <a:cubicBezTo>
                  <a:pt x="113" y="0"/>
                  <a:pt x="115" y="0"/>
                  <a:pt x="118" y="0"/>
                </a:cubicBezTo>
                <a:cubicBezTo>
                  <a:pt x="124" y="0"/>
                  <a:pt x="129" y="3"/>
                  <a:pt x="132" y="8"/>
                </a:cubicBezTo>
                <a:cubicBezTo>
                  <a:pt x="134" y="11"/>
                  <a:pt x="165" y="72"/>
                  <a:pt x="132" y="14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0" name="Freeform 101"/>
          <p:cNvSpPr>
            <a:spLocks noEditPoints="1"/>
          </p:cNvSpPr>
          <p:nvPr/>
        </p:nvSpPr>
        <p:spPr bwMode="auto">
          <a:xfrm>
            <a:off x="6997866" y="2038490"/>
            <a:ext cx="165454" cy="164264"/>
          </a:xfrm>
          <a:custGeom>
            <a:avLst/>
            <a:gdLst>
              <a:gd name="T0" fmla="*/ 142 w 142"/>
              <a:gd name="T1" fmla="*/ 116 h 142"/>
              <a:gd name="T2" fmla="*/ 115 w 142"/>
              <a:gd name="T3" fmla="*/ 142 h 142"/>
              <a:gd name="T4" fmla="*/ 27 w 142"/>
              <a:gd name="T5" fmla="*/ 142 h 142"/>
              <a:gd name="T6" fmla="*/ 0 w 142"/>
              <a:gd name="T7" fmla="*/ 116 h 142"/>
              <a:gd name="T8" fmla="*/ 0 w 142"/>
              <a:gd name="T9" fmla="*/ 27 h 142"/>
              <a:gd name="T10" fmla="*/ 27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6 h 142"/>
              <a:gd name="T18" fmla="*/ 57 w 142"/>
              <a:gd name="T19" fmla="*/ 14 h 142"/>
              <a:gd name="T20" fmla="*/ 44 w 142"/>
              <a:gd name="T21" fmla="*/ 17 h 142"/>
              <a:gd name="T22" fmla="*/ 27 w 142"/>
              <a:gd name="T23" fmla="*/ 17 h 142"/>
              <a:gd name="T24" fmla="*/ 27 w 142"/>
              <a:gd name="T25" fmla="*/ 95 h 142"/>
              <a:gd name="T26" fmla="*/ 47 w 142"/>
              <a:gd name="T27" fmla="*/ 91 h 142"/>
              <a:gd name="T28" fmla="*/ 47 w 142"/>
              <a:gd name="T29" fmla="*/ 72 h 142"/>
              <a:gd name="T30" fmla="*/ 57 w 142"/>
              <a:gd name="T31" fmla="*/ 74 h 142"/>
              <a:gd name="T32" fmla="*/ 85 w 142"/>
              <a:gd name="T33" fmla="*/ 44 h 142"/>
              <a:gd name="T34" fmla="*/ 57 w 142"/>
              <a:gd name="T35" fmla="*/ 14 h 142"/>
              <a:gd name="T36" fmla="*/ 53 w 142"/>
              <a:gd name="T37" fmla="*/ 58 h 142"/>
              <a:gd name="T38" fmla="*/ 47 w 142"/>
              <a:gd name="T39" fmla="*/ 56 h 142"/>
              <a:gd name="T40" fmla="*/ 47 w 142"/>
              <a:gd name="T41" fmla="*/ 31 h 142"/>
              <a:gd name="T42" fmla="*/ 53 w 142"/>
              <a:gd name="T43" fmla="*/ 29 h 142"/>
              <a:gd name="T44" fmla="*/ 65 w 142"/>
              <a:gd name="T45" fmla="*/ 43 h 142"/>
              <a:gd name="T46" fmla="*/ 53 w 142"/>
              <a:gd name="T47" fmla="*/ 58 h 142"/>
              <a:gd name="T48" fmla="*/ 89 w 142"/>
              <a:gd name="T49" fmla="*/ 53 h 142"/>
              <a:gd name="T50" fmla="*/ 86 w 142"/>
              <a:gd name="T51" fmla="*/ 53 h 142"/>
              <a:gd name="T52" fmla="*/ 78 w 142"/>
              <a:gd name="T53" fmla="*/ 66 h 142"/>
              <a:gd name="T54" fmla="*/ 59 w 142"/>
              <a:gd name="T55" fmla="*/ 75 h 142"/>
              <a:gd name="T56" fmla="*/ 59 w 142"/>
              <a:gd name="T57" fmla="*/ 134 h 142"/>
              <a:gd name="T58" fmla="*/ 78 w 142"/>
              <a:gd name="T59" fmla="*/ 130 h 142"/>
              <a:gd name="T60" fmla="*/ 78 w 142"/>
              <a:gd name="T61" fmla="*/ 111 h 142"/>
              <a:gd name="T62" fmla="*/ 89 w 142"/>
              <a:gd name="T63" fmla="*/ 113 h 142"/>
              <a:gd name="T64" fmla="*/ 117 w 142"/>
              <a:gd name="T65" fmla="*/ 83 h 142"/>
              <a:gd name="T66" fmla="*/ 89 w 142"/>
              <a:gd name="T67" fmla="*/ 53 h 142"/>
              <a:gd name="T68" fmla="*/ 85 w 142"/>
              <a:gd name="T69" fmla="*/ 97 h 142"/>
              <a:gd name="T70" fmla="*/ 78 w 142"/>
              <a:gd name="T71" fmla="*/ 96 h 142"/>
              <a:gd name="T72" fmla="*/ 78 w 142"/>
              <a:gd name="T73" fmla="*/ 70 h 142"/>
              <a:gd name="T74" fmla="*/ 85 w 142"/>
              <a:gd name="T75" fmla="*/ 69 h 142"/>
              <a:gd name="T76" fmla="*/ 97 w 142"/>
              <a:gd name="T77" fmla="*/ 83 h 142"/>
              <a:gd name="T78" fmla="*/ 85 w 142"/>
              <a:gd name="T79" fmla="*/ 9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2" h="142">
                <a:moveTo>
                  <a:pt x="142" y="116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6"/>
                </a:lnTo>
                <a:close/>
                <a:moveTo>
                  <a:pt x="57" y="14"/>
                </a:moveTo>
                <a:cubicBezTo>
                  <a:pt x="53" y="14"/>
                  <a:pt x="48" y="15"/>
                  <a:pt x="44" y="17"/>
                </a:cubicBezTo>
                <a:cubicBezTo>
                  <a:pt x="27" y="17"/>
                  <a:pt x="27" y="17"/>
                  <a:pt x="27" y="17"/>
                </a:cubicBezTo>
                <a:cubicBezTo>
                  <a:pt x="27" y="95"/>
                  <a:pt x="27" y="95"/>
                  <a:pt x="27" y="95"/>
                </a:cubicBezTo>
                <a:cubicBezTo>
                  <a:pt x="47" y="91"/>
                  <a:pt x="47" y="91"/>
                  <a:pt x="47" y="91"/>
                </a:cubicBezTo>
                <a:cubicBezTo>
                  <a:pt x="47" y="72"/>
                  <a:pt x="47" y="72"/>
                  <a:pt x="47" y="72"/>
                </a:cubicBezTo>
                <a:cubicBezTo>
                  <a:pt x="50" y="73"/>
                  <a:pt x="54" y="74"/>
                  <a:pt x="57" y="74"/>
                </a:cubicBezTo>
                <a:cubicBezTo>
                  <a:pt x="73" y="74"/>
                  <a:pt x="85" y="60"/>
                  <a:pt x="85" y="44"/>
                </a:cubicBezTo>
                <a:cubicBezTo>
                  <a:pt x="85" y="27"/>
                  <a:pt x="73" y="14"/>
                  <a:pt x="57" y="14"/>
                </a:cubicBezTo>
                <a:close/>
                <a:moveTo>
                  <a:pt x="53" y="58"/>
                </a:moveTo>
                <a:cubicBezTo>
                  <a:pt x="50" y="58"/>
                  <a:pt x="48" y="57"/>
                  <a:pt x="47" y="56"/>
                </a:cubicBezTo>
                <a:cubicBezTo>
                  <a:pt x="47" y="31"/>
                  <a:pt x="47" y="31"/>
                  <a:pt x="47" y="31"/>
                </a:cubicBezTo>
                <a:cubicBezTo>
                  <a:pt x="48" y="30"/>
                  <a:pt x="50" y="29"/>
                  <a:pt x="53" y="29"/>
                </a:cubicBezTo>
                <a:cubicBezTo>
                  <a:pt x="60" y="29"/>
                  <a:pt x="65" y="35"/>
                  <a:pt x="65" y="43"/>
                </a:cubicBezTo>
                <a:cubicBezTo>
                  <a:pt x="65" y="51"/>
                  <a:pt x="60" y="58"/>
                  <a:pt x="53" y="58"/>
                </a:cubicBezTo>
                <a:close/>
                <a:moveTo>
                  <a:pt x="89" y="53"/>
                </a:moveTo>
                <a:cubicBezTo>
                  <a:pt x="88" y="53"/>
                  <a:pt x="87" y="53"/>
                  <a:pt x="86" y="53"/>
                </a:cubicBezTo>
                <a:cubicBezTo>
                  <a:pt x="84" y="58"/>
                  <a:pt x="82" y="62"/>
                  <a:pt x="78" y="66"/>
                </a:cubicBezTo>
                <a:cubicBezTo>
                  <a:pt x="73" y="72"/>
                  <a:pt x="66" y="75"/>
                  <a:pt x="59" y="75"/>
                </a:cubicBezTo>
                <a:cubicBezTo>
                  <a:pt x="59" y="134"/>
                  <a:pt x="59" y="134"/>
                  <a:pt x="59" y="134"/>
                </a:cubicBezTo>
                <a:cubicBezTo>
                  <a:pt x="78" y="130"/>
                  <a:pt x="78" y="130"/>
                  <a:pt x="78" y="130"/>
                </a:cubicBezTo>
                <a:cubicBezTo>
                  <a:pt x="78" y="111"/>
                  <a:pt x="78" y="111"/>
                  <a:pt x="78" y="111"/>
                </a:cubicBezTo>
                <a:cubicBezTo>
                  <a:pt x="82" y="113"/>
                  <a:pt x="85" y="113"/>
                  <a:pt x="89" y="113"/>
                </a:cubicBezTo>
                <a:cubicBezTo>
                  <a:pt x="105" y="113"/>
                  <a:pt x="117" y="100"/>
                  <a:pt x="117" y="83"/>
                </a:cubicBezTo>
                <a:cubicBezTo>
                  <a:pt x="117" y="67"/>
                  <a:pt x="105" y="53"/>
                  <a:pt x="89" y="53"/>
                </a:cubicBezTo>
                <a:close/>
                <a:moveTo>
                  <a:pt x="85" y="97"/>
                </a:moveTo>
                <a:cubicBezTo>
                  <a:pt x="82" y="97"/>
                  <a:pt x="80" y="97"/>
                  <a:pt x="78" y="96"/>
                </a:cubicBezTo>
                <a:cubicBezTo>
                  <a:pt x="78" y="70"/>
                  <a:pt x="78" y="70"/>
                  <a:pt x="78" y="70"/>
                </a:cubicBezTo>
                <a:cubicBezTo>
                  <a:pt x="80" y="69"/>
                  <a:pt x="82" y="69"/>
                  <a:pt x="85" y="69"/>
                </a:cubicBezTo>
                <a:cubicBezTo>
                  <a:pt x="91" y="69"/>
                  <a:pt x="97" y="75"/>
                  <a:pt x="97" y="83"/>
                </a:cubicBezTo>
                <a:cubicBezTo>
                  <a:pt x="97" y="91"/>
                  <a:pt x="91" y="97"/>
                  <a:pt x="85" y="9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" name="Freeform 102"/>
          <p:cNvSpPr>
            <a:spLocks noEditPoints="1"/>
          </p:cNvSpPr>
          <p:nvPr/>
        </p:nvSpPr>
        <p:spPr bwMode="auto">
          <a:xfrm>
            <a:off x="7212122" y="2055154"/>
            <a:ext cx="219018" cy="132125"/>
          </a:xfrm>
          <a:custGeom>
            <a:avLst/>
            <a:gdLst>
              <a:gd name="T0" fmla="*/ 47 w 184"/>
              <a:gd name="T1" fmla="*/ 0 h 111"/>
              <a:gd name="T2" fmla="*/ 47 w 184"/>
              <a:gd name="T3" fmla="*/ 89 h 111"/>
              <a:gd name="T4" fmla="*/ 0 w 184"/>
              <a:gd name="T5" fmla="*/ 89 h 111"/>
              <a:gd name="T6" fmla="*/ 0 w 184"/>
              <a:gd name="T7" fmla="*/ 26 h 111"/>
              <a:gd name="T8" fmla="*/ 29 w 184"/>
              <a:gd name="T9" fmla="*/ 26 h 111"/>
              <a:gd name="T10" fmla="*/ 29 w 184"/>
              <a:gd name="T11" fmla="*/ 0 h 111"/>
              <a:gd name="T12" fmla="*/ 47 w 184"/>
              <a:gd name="T13" fmla="*/ 0 h 111"/>
              <a:gd name="T14" fmla="*/ 29 w 184"/>
              <a:gd name="T15" fmla="*/ 40 h 111"/>
              <a:gd name="T16" fmla="*/ 18 w 184"/>
              <a:gd name="T17" fmla="*/ 40 h 111"/>
              <a:gd name="T18" fmla="*/ 18 w 184"/>
              <a:gd name="T19" fmla="*/ 74 h 111"/>
              <a:gd name="T20" fmla="*/ 29 w 184"/>
              <a:gd name="T21" fmla="*/ 74 h 111"/>
              <a:gd name="T22" fmla="*/ 29 w 184"/>
              <a:gd name="T23" fmla="*/ 40 h 111"/>
              <a:gd name="T24" fmla="*/ 54 w 184"/>
              <a:gd name="T25" fmla="*/ 19 h 111"/>
              <a:gd name="T26" fmla="*/ 73 w 184"/>
              <a:gd name="T27" fmla="*/ 19 h 111"/>
              <a:gd name="T28" fmla="*/ 73 w 184"/>
              <a:gd name="T29" fmla="*/ 0 h 111"/>
              <a:gd name="T30" fmla="*/ 54 w 184"/>
              <a:gd name="T31" fmla="*/ 0 h 111"/>
              <a:gd name="T32" fmla="*/ 54 w 184"/>
              <a:gd name="T33" fmla="*/ 19 h 111"/>
              <a:gd name="T34" fmla="*/ 54 w 184"/>
              <a:gd name="T35" fmla="*/ 89 h 111"/>
              <a:gd name="T36" fmla="*/ 73 w 184"/>
              <a:gd name="T37" fmla="*/ 89 h 111"/>
              <a:gd name="T38" fmla="*/ 73 w 184"/>
              <a:gd name="T39" fmla="*/ 26 h 111"/>
              <a:gd name="T40" fmla="*/ 54 w 184"/>
              <a:gd name="T41" fmla="*/ 26 h 111"/>
              <a:gd name="T42" fmla="*/ 54 w 184"/>
              <a:gd name="T43" fmla="*/ 89 h 111"/>
              <a:gd name="T44" fmla="*/ 128 w 184"/>
              <a:gd name="T45" fmla="*/ 26 h 111"/>
              <a:gd name="T46" fmla="*/ 128 w 184"/>
              <a:gd name="T47" fmla="*/ 111 h 111"/>
              <a:gd name="T48" fmla="*/ 81 w 184"/>
              <a:gd name="T49" fmla="*/ 111 h 111"/>
              <a:gd name="T50" fmla="*/ 81 w 184"/>
              <a:gd name="T51" fmla="*/ 96 h 111"/>
              <a:gd name="T52" fmla="*/ 110 w 184"/>
              <a:gd name="T53" fmla="*/ 96 h 111"/>
              <a:gd name="T54" fmla="*/ 110 w 184"/>
              <a:gd name="T55" fmla="*/ 89 h 111"/>
              <a:gd name="T56" fmla="*/ 81 w 184"/>
              <a:gd name="T57" fmla="*/ 89 h 111"/>
              <a:gd name="T58" fmla="*/ 81 w 184"/>
              <a:gd name="T59" fmla="*/ 26 h 111"/>
              <a:gd name="T60" fmla="*/ 128 w 184"/>
              <a:gd name="T61" fmla="*/ 26 h 111"/>
              <a:gd name="T62" fmla="*/ 110 w 184"/>
              <a:gd name="T63" fmla="*/ 40 h 111"/>
              <a:gd name="T64" fmla="*/ 99 w 184"/>
              <a:gd name="T65" fmla="*/ 40 h 111"/>
              <a:gd name="T66" fmla="*/ 99 w 184"/>
              <a:gd name="T67" fmla="*/ 74 h 111"/>
              <a:gd name="T68" fmla="*/ 110 w 184"/>
              <a:gd name="T69" fmla="*/ 74 h 111"/>
              <a:gd name="T70" fmla="*/ 110 w 184"/>
              <a:gd name="T71" fmla="*/ 40 h 111"/>
              <a:gd name="T72" fmla="*/ 184 w 184"/>
              <a:gd name="T73" fmla="*/ 26 h 111"/>
              <a:gd name="T74" fmla="*/ 184 w 184"/>
              <a:gd name="T75" fmla="*/ 111 h 111"/>
              <a:gd name="T76" fmla="*/ 136 w 184"/>
              <a:gd name="T77" fmla="*/ 111 h 111"/>
              <a:gd name="T78" fmla="*/ 136 w 184"/>
              <a:gd name="T79" fmla="*/ 96 h 111"/>
              <a:gd name="T80" fmla="*/ 165 w 184"/>
              <a:gd name="T81" fmla="*/ 96 h 111"/>
              <a:gd name="T82" fmla="*/ 165 w 184"/>
              <a:gd name="T83" fmla="*/ 89 h 111"/>
              <a:gd name="T84" fmla="*/ 136 w 184"/>
              <a:gd name="T85" fmla="*/ 89 h 111"/>
              <a:gd name="T86" fmla="*/ 136 w 184"/>
              <a:gd name="T87" fmla="*/ 26 h 111"/>
              <a:gd name="T88" fmla="*/ 184 w 184"/>
              <a:gd name="T89" fmla="*/ 26 h 111"/>
              <a:gd name="T90" fmla="*/ 165 w 184"/>
              <a:gd name="T91" fmla="*/ 40 h 111"/>
              <a:gd name="T92" fmla="*/ 155 w 184"/>
              <a:gd name="T93" fmla="*/ 40 h 111"/>
              <a:gd name="T94" fmla="*/ 155 w 184"/>
              <a:gd name="T95" fmla="*/ 74 h 111"/>
              <a:gd name="T96" fmla="*/ 165 w 184"/>
              <a:gd name="T97" fmla="*/ 74 h 111"/>
              <a:gd name="T98" fmla="*/ 165 w 184"/>
              <a:gd name="T99" fmla="*/ 4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84" h="111">
                <a:moveTo>
                  <a:pt x="47" y="0"/>
                </a:moveTo>
                <a:lnTo>
                  <a:pt x="47" y="89"/>
                </a:lnTo>
                <a:lnTo>
                  <a:pt x="0" y="89"/>
                </a:lnTo>
                <a:lnTo>
                  <a:pt x="0" y="26"/>
                </a:lnTo>
                <a:lnTo>
                  <a:pt x="29" y="26"/>
                </a:lnTo>
                <a:lnTo>
                  <a:pt x="29" y="0"/>
                </a:lnTo>
                <a:lnTo>
                  <a:pt x="47" y="0"/>
                </a:lnTo>
                <a:close/>
                <a:moveTo>
                  <a:pt x="29" y="40"/>
                </a:moveTo>
                <a:lnTo>
                  <a:pt x="18" y="40"/>
                </a:lnTo>
                <a:lnTo>
                  <a:pt x="18" y="74"/>
                </a:lnTo>
                <a:lnTo>
                  <a:pt x="29" y="74"/>
                </a:lnTo>
                <a:lnTo>
                  <a:pt x="29" y="40"/>
                </a:lnTo>
                <a:close/>
                <a:moveTo>
                  <a:pt x="54" y="19"/>
                </a:moveTo>
                <a:lnTo>
                  <a:pt x="73" y="19"/>
                </a:lnTo>
                <a:lnTo>
                  <a:pt x="73" y="0"/>
                </a:lnTo>
                <a:lnTo>
                  <a:pt x="54" y="0"/>
                </a:lnTo>
                <a:lnTo>
                  <a:pt x="54" y="19"/>
                </a:lnTo>
                <a:close/>
                <a:moveTo>
                  <a:pt x="54" y="89"/>
                </a:moveTo>
                <a:lnTo>
                  <a:pt x="73" y="89"/>
                </a:lnTo>
                <a:lnTo>
                  <a:pt x="73" y="26"/>
                </a:lnTo>
                <a:lnTo>
                  <a:pt x="54" y="26"/>
                </a:lnTo>
                <a:lnTo>
                  <a:pt x="54" y="89"/>
                </a:lnTo>
                <a:close/>
                <a:moveTo>
                  <a:pt x="128" y="26"/>
                </a:moveTo>
                <a:lnTo>
                  <a:pt x="128" y="111"/>
                </a:lnTo>
                <a:lnTo>
                  <a:pt x="81" y="111"/>
                </a:lnTo>
                <a:lnTo>
                  <a:pt x="81" y="96"/>
                </a:lnTo>
                <a:lnTo>
                  <a:pt x="110" y="96"/>
                </a:lnTo>
                <a:lnTo>
                  <a:pt x="110" y="89"/>
                </a:lnTo>
                <a:lnTo>
                  <a:pt x="81" y="89"/>
                </a:lnTo>
                <a:lnTo>
                  <a:pt x="81" y="26"/>
                </a:lnTo>
                <a:lnTo>
                  <a:pt x="128" y="26"/>
                </a:lnTo>
                <a:close/>
                <a:moveTo>
                  <a:pt x="110" y="40"/>
                </a:moveTo>
                <a:lnTo>
                  <a:pt x="99" y="40"/>
                </a:lnTo>
                <a:lnTo>
                  <a:pt x="99" y="74"/>
                </a:lnTo>
                <a:lnTo>
                  <a:pt x="110" y="74"/>
                </a:lnTo>
                <a:lnTo>
                  <a:pt x="110" y="40"/>
                </a:lnTo>
                <a:close/>
                <a:moveTo>
                  <a:pt x="184" y="26"/>
                </a:moveTo>
                <a:lnTo>
                  <a:pt x="184" y="111"/>
                </a:lnTo>
                <a:lnTo>
                  <a:pt x="136" y="111"/>
                </a:lnTo>
                <a:lnTo>
                  <a:pt x="136" y="96"/>
                </a:lnTo>
                <a:lnTo>
                  <a:pt x="165" y="96"/>
                </a:lnTo>
                <a:lnTo>
                  <a:pt x="165" y="89"/>
                </a:lnTo>
                <a:lnTo>
                  <a:pt x="136" y="89"/>
                </a:lnTo>
                <a:lnTo>
                  <a:pt x="136" y="26"/>
                </a:lnTo>
                <a:lnTo>
                  <a:pt x="184" y="26"/>
                </a:lnTo>
                <a:close/>
                <a:moveTo>
                  <a:pt x="165" y="40"/>
                </a:moveTo>
                <a:lnTo>
                  <a:pt x="155" y="40"/>
                </a:lnTo>
                <a:lnTo>
                  <a:pt x="155" y="74"/>
                </a:lnTo>
                <a:lnTo>
                  <a:pt x="165" y="74"/>
                </a:lnTo>
                <a:lnTo>
                  <a:pt x="165" y="4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" name="Freeform 103"/>
          <p:cNvSpPr/>
          <p:nvPr/>
        </p:nvSpPr>
        <p:spPr bwMode="auto">
          <a:xfrm>
            <a:off x="7478752" y="2038490"/>
            <a:ext cx="164264" cy="164264"/>
          </a:xfrm>
          <a:custGeom>
            <a:avLst/>
            <a:gdLst>
              <a:gd name="T0" fmla="*/ 71 w 142"/>
              <a:gd name="T1" fmla="*/ 142 h 142"/>
              <a:gd name="T2" fmla="*/ 51 w 142"/>
              <a:gd name="T3" fmla="*/ 139 h 142"/>
              <a:gd name="T4" fmla="*/ 58 w 142"/>
              <a:gd name="T5" fmla="*/ 124 h 142"/>
              <a:gd name="T6" fmla="*/ 63 w 142"/>
              <a:gd name="T7" fmla="*/ 105 h 142"/>
              <a:gd name="T8" fmla="*/ 80 w 142"/>
              <a:gd name="T9" fmla="*/ 114 h 142"/>
              <a:gd name="T10" fmla="*/ 118 w 142"/>
              <a:gd name="T11" fmla="*/ 65 h 142"/>
              <a:gd name="T12" fmla="*/ 73 w 142"/>
              <a:gd name="T13" fmla="*/ 24 h 142"/>
              <a:gd name="T14" fmla="*/ 23 w 142"/>
              <a:gd name="T15" fmla="*/ 69 h 142"/>
              <a:gd name="T16" fmla="*/ 37 w 142"/>
              <a:gd name="T17" fmla="*/ 96 h 142"/>
              <a:gd name="T18" fmla="*/ 41 w 142"/>
              <a:gd name="T19" fmla="*/ 94 h 142"/>
              <a:gd name="T20" fmla="*/ 42 w 142"/>
              <a:gd name="T21" fmla="*/ 88 h 142"/>
              <a:gd name="T22" fmla="*/ 41 w 142"/>
              <a:gd name="T23" fmla="*/ 84 h 142"/>
              <a:gd name="T24" fmla="*/ 36 w 142"/>
              <a:gd name="T25" fmla="*/ 70 h 142"/>
              <a:gd name="T26" fmla="*/ 71 w 142"/>
              <a:gd name="T27" fmla="*/ 36 h 142"/>
              <a:gd name="T28" fmla="*/ 101 w 142"/>
              <a:gd name="T29" fmla="*/ 64 h 142"/>
              <a:gd name="T30" fmla="*/ 78 w 142"/>
              <a:gd name="T31" fmla="*/ 101 h 142"/>
              <a:gd name="T32" fmla="*/ 67 w 142"/>
              <a:gd name="T33" fmla="*/ 88 h 142"/>
              <a:gd name="T34" fmla="*/ 74 w 142"/>
              <a:gd name="T35" fmla="*/ 63 h 142"/>
              <a:gd name="T36" fmla="*/ 64 w 142"/>
              <a:gd name="T37" fmla="*/ 52 h 142"/>
              <a:gd name="T38" fmla="*/ 50 w 142"/>
              <a:gd name="T39" fmla="*/ 70 h 142"/>
              <a:gd name="T40" fmla="*/ 53 w 142"/>
              <a:gd name="T41" fmla="*/ 81 h 142"/>
              <a:gd name="T42" fmla="*/ 43 w 142"/>
              <a:gd name="T43" fmla="*/ 120 h 142"/>
              <a:gd name="T44" fmla="*/ 42 w 142"/>
              <a:gd name="T45" fmla="*/ 136 h 142"/>
              <a:gd name="T46" fmla="*/ 0 w 142"/>
              <a:gd name="T47" fmla="*/ 71 h 142"/>
              <a:gd name="T48" fmla="*/ 71 w 142"/>
              <a:gd name="T49" fmla="*/ 0 h 142"/>
              <a:gd name="T50" fmla="*/ 142 w 142"/>
              <a:gd name="T51" fmla="*/ 71 h 142"/>
              <a:gd name="T52" fmla="*/ 71 w 142"/>
              <a:gd name="T53" fmla="*/ 14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64" y="142"/>
                  <a:pt x="57" y="141"/>
                  <a:pt x="51" y="139"/>
                </a:cubicBezTo>
                <a:cubicBezTo>
                  <a:pt x="53" y="135"/>
                  <a:pt x="56" y="130"/>
                  <a:pt x="58" y="124"/>
                </a:cubicBezTo>
                <a:cubicBezTo>
                  <a:pt x="58" y="124"/>
                  <a:pt x="59" y="121"/>
                  <a:pt x="63" y="105"/>
                </a:cubicBezTo>
                <a:cubicBezTo>
                  <a:pt x="65" y="109"/>
                  <a:pt x="72" y="114"/>
                  <a:pt x="80" y="114"/>
                </a:cubicBezTo>
                <a:cubicBezTo>
                  <a:pt x="103" y="114"/>
                  <a:pt x="118" y="93"/>
                  <a:pt x="118" y="65"/>
                </a:cubicBezTo>
                <a:cubicBezTo>
                  <a:pt x="118" y="44"/>
                  <a:pt x="100" y="24"/>
                  <a:pt x="73" y="24"/>
                </a:cubicBezTo>
                <a:cubicBezTo>
                  <a:pt x="40" y="24"/>
                  <a:pt x="23" y="48"/>
                  <a:pt x="23" y="69"/>
                </a:cubicBezTo>
                <a:cubicBezTo>
                  <a:pt x="23" y="81"/>
                  <a:pt x="27" y="92"/>
                  <a:pt x="37" y="96"/>
                </a:cubicBezTo>
                <a:cubicBezTo>
                  <a:pt x="39" y="96"/>
                  <a:pt x="40" y="96"/>
                  <a:pt x="41" y="94"/>
                </a:cubicBezTo>
                <a:cubicBezTo>
                  <a:pt x="41" y="93"/>
                  <a:pt x="42" y="90"/>
                  <a:pt x="42" y="88"/>
                </a:cubicBezTo>
                <a:cubicBezTo>
                  <a:pt x="43" y="86"/>
                  <a:pt x="42" y="86"/>
                  <a:pt x="41" y="84"/>
                </a:cubicBezTo>
                <a:cubicBezTo>
                  <a:pt x="38" y="81"/>
                  <a:pt x="36" y="77"/>
                  <a:pt x="36" y="70"/>
                </a:cubicBezTo>
                <a:cubicBezTo>
                  <a:pt x="36" y="52"/>
                  <a:pt x="50" y="36"/>
                  <a:pt x="71" y="36"/>
                </a:cubicBezTo>
                <a:cubicBezTo>
                  <a:pt x="90" y="36"/>
                  <a:pt x="101" y="48"/>
                  <a:pt x="101" y="64"/>
                </a:cubicBezTo>
                <a:cubicBezTo>
                  <a:pt x="101" y="84"/>
                  <a:pt x="92" y="101"/>
                  <a:pt x="78" y="101"/>
                </a:cubicBezTo>
                <a:cubicBezTo>
                  <a:pt x="71" y="101"/>
                  <a:pt x="65" y="95"/>
                  <a:pt x="67" y="88"/>
                </a:cubicBezTo>
                <a:cubicBezTo>
                  <a:pt x="69" y="79"/>
                  <a:pt x="74" y="69"/>
                  <a:pt x="74" y="63"/>
                </a:cubicBezTo>
                <a:cubicBezTo>
                  <a:pt x="74" y="57"/>
                  <a:pt x="70" y="52"/>
                  <a:pt x="64" y="52"/>
                </a:cubicBezTo>
                <a:cubicBezTo>
                  <a:pt x="56" y="52"/>
                  <a:pt x="50" y="60"/>
                  <a:pt x="50" y="70"/>
                </a:cubicBezTo>
                <a:cubicBezTo>
                  <a:pt x="50" y="70"/>
                  <a:pt x="50" y="77"/>
                  <a:pt x="53" y="81"/>
                </a:cubicBezTo>
                <a:cubicBezTo>
                  <a:pt x="45" y="114"/>
                  <a:pt x="43" y="120"/>
                  <a:pt x="43" y="120"/>
                </a:cubicBezTo>
                <a:cubicBezTo>
                  <a:pt x="42" y="125"/>
                  <a:pt x="42" y="131"/>
                  <a:pt x="42" y="136"/>
                </a:cubicBezTo>
                <a:cubicBezTo>
                  <a:pt x="17" y="125"/>
                  <a:pt x="0" y="101"/>
                  <a:pt x="0" y="71"/>
                </a:cubicBezTo>
                <a:cubicBezTo>
                  <a:pt x="0" y="32"/>
                  <a:pt x="31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1"/>
                  <a:pt x="110" y="142"/>
                  <a:pt x="71" y="14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" name="Freeform 104"/>
          <p:cNvSpPr/>
          <p:nvPr/>
        </p:nvSpPr>
        <p:spPr bwMode="auto">
          <a:xfrm>
            <a:off x="7684678" y="2038490"/>
            <a:ext cx="165454" cy="164264"/>
          </a:xfrm>
          <a:custGeom>
            <a:avLst/>
            <a:gdLst>
              <a:gd name="T0" fmla="*/ 142 w 142"/>
              <a:gd name="T1" fmla="*/ 27 h 142"/>
              <a:gd name="T2" fmla="*/ 142 w 142"/>
              <a:gd name="T3" fmla="*/ 116 h 142"/>
              <a:gd name="T4" fmla="*/ 115 w 142"/>
              <a:gd name="T5" fmla="*/ 142 h 142"/>
              <a:gd name="T6" fmla="*/ 48 w 142"/>
              <a:gd name="T7" fmla="*/ 142 h 142"/>
              <a:gd name="T8" fmla="*/ 58 w 142"/>
              <a:gd name="T9" fmla="*/ 123 h 142"/>
              <a:gd name="T10" fmla="*/ 63 w 142"/>
              <a:gd name="T11" fmla="*/ 104 h 142"/>
              <a:gd name="T12" fmla="*/ 81 w 142"/>
              <a:gd name="T13" fmla="*/ 112 h 142"/>
              <a:gd name="T14" fmla="*/ 118 w 142"/>
              <a:gd name="T15" fmla="*/ 64 h 142"/>
              <a:gd name="T16" fmla="*/ 74 w 142"/>
              <a:gd name="T17" fmla="*/ 24 h 142"/>
              <a:gd name="T18" fmla="*/ 24 w 142"/>
              <a:gd name="T19" fmla="*/ 68 h 142"/>
              <a:gd name="T20" fmla="*/ 38 w 142"/>
              <a:gd name="T21" fmla="*/ 95 h 142"/>
              <a:gd name="T22" fmla="*/ 42 w 142"/>
              <a:gd name="T23" fmla="*/ 93 h 142"/>
              <a:gd name="T24" fmla="*/ 43 w 142"/>
              <a:gd name="T25" fmla="*/ 87 h 142"/>
              <a:gd name="T26" fmla="*/ 42 w 142"/>
              <a:gd name="T27" fmla="*/ 84 h 142"/>
              <a:gd name="T28" fmla="*/ 37 w 142"/>
              <a:gd name="T29" fmla="*/ 70 h 142"/>
              <a:gd name="T30" fmla="*/ 72 w 142"/>
              <a:gd name="T31" fmla="*/ 36 h 142"/>
              <a:gd name="T32" fmla="*/ 101 w 142"/>
              <a:gd name="T33" fmla="*/ 63 h 142"/>
              <a:gd name="T34" fmla="*/ 79 w 142"/>
              <a:gd name="T35" fmla="*/ 100 h 142"/>
              <a:gd name="T36" fmla="*/ 68 w 142"/>
              <a:gd name="T37" fmla="*/ 87 h 142"/>
              <a:gd name="T38" fmla="*/ 74 w 142"/>
              <a:gd name="T39" fmla="*/ 62 h 142"/>
              <a:gd name="T40" fmla="*/ 65 w 142"/>
              <a:gd name="T41" fmla="*/ 51 h 142"/>
              <a:gd name="T42" fmla="*/ 51 w 142"/>
              <a:gd name="T43" fmla="*/ 69 h 142"/>
              <a:gd name="T44" fmla="*/ 53 w 142"/>
              <a:gd name="T45" fmla="*/ 81 h 142"/>
              <a:gd name="T46" fmla="*/ 44 w 142"/>
              <a:gd name="T47" fmla="*/ 119 h 142"/>
              <a:gd name="T48" fmla="*/ 44 w 142"/>
              <a:gd name="T49" fmla="*/ 142 h 142"/>
              <a:gd name="T50" fmla="*/ 27 w 142"/>
              <a:gd name="T51" fmla="*/ 142 h 142"/>
              <a:gd name="T52" fmla="*/ 0 w 142"/>
              <a:gd name="T53" fmla="*/ 116 h 142"/>
              <a:gd name="T54" fmla="*/ 0 w 142"/>
              <a:gd name="T55" fmla="*/ 27 h 142"/>
              <a:gd name="T56" fmla="*/ 27 w 142"/>
              <a:gd name="T57" fmla="*/ 0 h 142"/>
              <a:gd name="T58" fmla="*/ 115 w 142"/>
              <a:gd name="T59" fmla="*/ 0 h 142"/>
              <a:gd name="T60" fmla="*/ 142 w 142"/>
              <a:gd name="T61" fmla="*/ 2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42" h="142">
                <a:moveTo>
                  <a:pt x="142" y="27"/>
                </a:moveTo>
                <a:cubicBezTo>
                  <a:pt x="142" y="116"/>
                  <a:pt x="142" y="116"/>
                  <a:pt x="142" y="116"/>
                </a:cubicBezTo>
                <a:cubicBezTo>
                  <a:pt x="142" y="130"/>
                  <a:pt x="130" y="142"/>
                  <a:pt x="115" y="142"/>
                </a:cubicBezTo>
                <a:cubicBezTo>
                  <a:pt x="48" y="142"/>
                  <a:pt x="48" y="142"/>
                  <a:pt x="48" y="142"/>
                </a:cubicBezTo>
                <a:cubicBezTo>
                  <a:pt x="52" y="138"/>
                  <a:pt x="57" y="131"/>
                  <a:pt x="58" y="123"/>
                </a:cubicBezTo>
                <a:cubicBezTo>
                  <a:pt x="58" y="123"/>
                  <a:pt x="59" y="120"/>
                  <a:pt x="63" y="104"/>
                </a:cubicBezTo>
                <a:cubicBezTo>
                  <a:pt x="66" y="108"/>
                  <a:pt x="73" y="112"/>
                  <a:pt x="81" y="112"/>
                </a:cubicBezTo>
                <a:cubicBezTo>
                  <a:pt x="103" y="112"/>
                  <a:pt x="118" y="92"/>
                  <a:pt x="118" y="64"/>
                </a:cubicBezTo>
                <a:cubicBezTo>
                  <a:pt x="118" y="44"/>
                  <a:pt x="101" y="24"/>
                  <a:pt x="74" y="24"/>
                </a:cubicBezTo>
                <a:cubicBezTo>
                  <a:pt x="41" y="24"/>
                  <a:pt x="24" y="48"/>
                  <a:pt x="24" y="68"/>
                </a:cubicBezTo>
                <a:cubicBezTo>
                  <a:pt x="24" y="80"/>
                  <a:pt x="28" y="91"/>
                  <a:pt x="38" y="95"/>
                </a:cubicBezTo>
                <a:cubicBezTo>
                  <a:pt x="40" y="95"/>
                  <a:pt x="41" y="95"/>
                  <a:pt x="42" y="93"/>
                </a:cubicBezTo>
                <a:cubicBezTo>
                  <a:pt x="42" y="92"/>
                  <a:pt x="43" y="89"/>
                  <a:pt x="43" y="87"/>
                </a:cubicBezTo>
                <a:cubicBezTo>
                  <a:pt x="44" y="86"/>
                  <a:pt x="43" y="85"/>
                  <a:pt x="42" y="84"/>
                </a:cubicBezTo>
                <a:cubicBezTo>
                  <a:pt x="39" y="80"/>
                  <a:pt x="37" y="76"/>
                  <a:pt x="37" y="70"/>
                </a:cubicBezTo>
                <a:cubicBezTo>
                  <a:pt x="37" y="52"/>
                  <a:pt x="51" y="36"/>
                  <a:pt x="72" y="36"/>
                </a:cubicBezTo>
                <a:cubicBezTo>
                  <a:pt x="91" y="36"/>
                  <a:pt x="101" y="48"/>
                  <a:pt x="101" y="63"/>
                </a:cubicBezTo>
                <a:cubicBezTo>
                  <a:pt x="101" y="83"/>
                  <a:pt x="92" y="100"/>
                  <a:pt x="79" y="100"/>
                </a:cubicBezTo>
                <a:cubicBezTo>
                  <a:pt x="72" y="100"/>
                  <a:pt x="66" y="94"/>
                  <a:pt x="68" y="87"/>
                </a:cubicBezTo>
                <a:cubicBezTo>
                  <a:pt x="70" y="78"/>
                  <a:pt x="74" y="68"/>
                  <a:pt x="74" y="62"/>
                </a:cubicBezTo>
                <a:cubicBezTo>
                  <a:pt x="74" y="56"/>
                  <a:pt x="71" y="51"/>
                  <a:pt x="65" y="51"/>
                </a:cubicBezTo>
                <a:cubicBezTo>
                  <a:pt x="57" y="51"/>
                  <a:pt x="51" y="59"/>
                  <a:pt x="51" y="69"/>
                </a:cubicBezTo>
                <a:cubicBezTo>
                  <a:pt x="51" y="69"/>
                  <a:pt x="51" y="76"/>
                  <a:pt x="53" y="81"/>
                </a:cubicBezTo>
                <a:cubicBezTo>
                  <a:pt x="46" y="113"/>
                  <a:pt x="44" y="119"/>
                  <a:pt x="44" y="119"/>
                </a:cubicBezTo>
                <a:cubicBezTo>
                  <a:pt x="42" y="127"/>
                  <a:pt x="43" y="137"/>
                  <a:pt x="44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" name="Freeform 105"/>
          <p:cNvSpPr>
            <a:spLocks noEditPoints="1"/>
          </p:cNvSpPr>
          <p:nvPr/>
        </p:nvSpPr>
        <p:spPr bwMode="auto">
          <a:xfrm>
            <a:off x="7898934" y="2038490"/>
            <a:ext cx="191641" cy="164264"/>
          </a:xfrm>
          <a:custGeom>
            <a:avLst/>
            <a:gdLst>
              <a:gd name="T0" fmla="*/ 123 w 165"/>
              <a:gd name="T1" fmla="*/ 85 h 142"/>
              <a:gd name="T2" fmla="*/ 83 w 165"/>
              <a:gd name="T3" fmla="*/ 114 h 142"/>
              <a:gd name="T4" fmla="*/ 52 w 165"/>
              <a:gd name="T5" fmla="*/ 142 h 142"/>
              <a:gd name="T6" fmla="*/ 21 w 165"/>
              <a:gd name="T7" fmla="*/ 118 h 142"/>
              <a:gd name="T8" fmla="*/ 0 w 165"/>
              <a:gd name="T9" fmla="*/ 109 h 142"/>
              <a:gd name="T10" fmla="*/ 0 w 165"/>
              <a:gd name="T11" fmla="*/ 69 h 142"/>
              <a:gd name="T12" fmla="*/ 36 w 165"/>
              <a:gd name="T13" fmla="*/ 84 h 142"/>
              <a:gd name="T14" fmla="*/ 52 w 165"/>
              <a:gd name="T15" fmla="*/ 80 h 142"/>
              <a:gd name="T16" fmla="*/ 55 w 165"/>
              <a:gd name="T17" fmla="*/ 80 h 142"/>
              <a:gd name="T18" fmla="*/ 81 w 165"/>
              <a:gd name="T19" fmla="*/ 42 h 142"/>
              <a:gd name="T20" fmla="*/ 123 w 165"/>
              <a:gd name="T21" fmla="*/ 0 h 142"/>
              <a:gd name="T22" fmla="*/ 165 w 165"/>
              <a:gd name="T23" fmla="*/ 42 h 142"/>
              <a:gd name="T24" fmla="*/ 123 w 165"/>
              <a:gd name="T25" fmla="*/ 85 h 142"/>
              <a:gd name="T26" fmla="*/ 52 w 165"/>
              <a:gd name="T27" fmla="*/ 88 h 142"/>
              <a:gd name="T28" fmla="*/ 47 w 165"/>
              <a:gd name="T29" fmla="*/ 88 h 142"/>
              <a:gd name="T30" fmla="*/ 56 w 165"/>
              <a:gd name="T31" fmla="*/ 92 h 142"/>
              <a:gd name="T32" fmla="*/ 66 w 165"/>
              <a:gd name="T33" fmla="*/ 116 h 142"/>
              <a:gd name="T34" fmla="*/ 42 w 165"/>
              <a:gd name="T35" fmla="*/ 126 h 142"/>
              <a:gd name="T36" fmla="*/ 31 w 165"/>
              <a:gd name="T37" fmla="*/ 122 h 142"/>
              <a:gd name="T38" fmla="*/ 52 w 165"/>
              <a:gd name="T39" fmla="*/ 134 h 142"/>
              <a:gd name="T40" fmla="*/ 75 w 165"/>
              <a:gd name="T41" fmla="*/ 111 h 142"/>
              <a:gd name="T42" fmla="*/ 52 w 165"/>
              <a:gd name="T43" fmla="*/ 88 h 142"/>
              <a:gd name="T44" fmla="*/ 123 w 165"/>
              <a:gd name="T45" fmla="*/ 14 h 142"/>
              <a:gd name="T46" fmla="*/ 95 w 165"/>
              <a:gd name="T47" fmla="*/ 42 h 142"/>
              <a:gd name="T48" fmla="*/ 123 w 165"/>
              <a:gd name="T49" fmla="*/ 71 h 142"/>
              <a:gd name="T50" fmla="*/ 151 w 165"/>
              <a:gd name="T51" fmla="*/ 42 h 142"/>
              <a:gd name="T52" fmla="*/ 123 w 165"/>
              <a:gd name="T53" fmla="*/ 14 h 142"/>
              <a:gd name="T54" fmla="*/ 123 w 165"/>
              <a:gd name="T55" fmla="*/ 65 h 142"/>
              <a:gd name="T56" fmla="*/ 101 w 165"/>
              <a:gd name="T57" fmla="*/ 42 h 142"/>
              <a:gd name="T58" fmla="*/ 123 w 165"/>
              <a:gd name="T59" fmla="*/ 20 h 142"/>
              <a:gd name="T60" fmla="*/ 146 w 165"/>
              <a:gd name="T61" fmla="*/ 42 h 142"/>
              <a:gd name="T62" fmla="*/ 123 w 165"/>
              <a:gd name="T63" fmla="*/ 6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5" h="142">
                <a:moveTo>
                  <a:pt x="123" y="85"/>
                </a:moveTo>
                <a:cubicBezTo>
                  <a:pt x="83" y="114"/>
                  <a:pt x="83" y="114"/>
                  <a:pt x="83" y="114"/>
                </a:cubicBezTo>
                <a:cubicBezTo>
                  <a:pt x="81" y="130"/>
                  <a:pt x="68" y="142"/>
                  <a:pt x="52" y="142"/>
                </a:cubicBezTo>
                <a:cubicBezTo>
                  <a:pt x="37" y="142"/>
                  <a:pt x="24" y="132"/>
                  <a:pt x="21" y="118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69"/>
                  <a:pt x="0" y="69"/>
                  <a:pt x="0" y="69"/>
                </a:cubicBezTo>
                <a:cubicBezTo>
                  <a:pt x="36" y="84"/>
                  <a:pt x="36" y="84"/>
                  <a:pt x="36" y="84"/>
                </a:cubicBezTo>
                <a:cubicBezTo>
                  <a:pt x="40" y="81"/>
                  <a:pt x="46" y="80"/>
                  <a:pt x="52" y="80"/>
                </a:cubicBezTo>
                <a:cubicBezTo>
                  <a:pt x="53" y="80"/>
                  <a:pt x="54" y="80"/>
                  <a:pt x="55" y="80"/>
                </a:cubicBezTo>
                <a:cubicBezTo>
                  <a:pt x="81" y="42"/>
                  <a:pt x="81" y="42"/>
                  <a:pt x="81" y="42"/>
                </a:cubicBezTo>
                <a:cubicBezTo>
                  <a:pt x="81" y="19"/>
                  <a:pt x="100" y="0"/>
                  <a:pt x="123" y="0"/>
                </a:cubicBezTo>
                <a:cubicBezTo>
                  <a:pt x="146" y="0"/>
                  <a:pt x="165" y="19"/>
                  <a:pt x="165" y="42"/>
                </a:cubicBezTo>
                <a:cubicBezTo>
                  <a:pt x="165" y="66"/>
                  <a:pt x="146" y="85"/>
                  <a:pt x="123" y="85"/>
                </a:cubicBezTo>
                <a:close/>
                <a:moveTo>
                  <a:pt x="52" y="88"/>
                </a:moveTo>
                <a:cubicBezTo>
                  <a:pt x="50" y="88"/>
                  <a:pt x="48" y="88"/>
                  <a:pt x="47" y="88"/>
                </a:cubicBezTo>
                <a:cubicBezTo>
                  <a:pt x="56" y="92"/>
                  <a:pt x="56" y="92"/>
                  <a:pt x="56" y="92"/>
                </a:cubicBezTo>
                <a:cubicBezTo>
                  <a:pt x="66" y="96"/>
                  <a:pt x="70" y="107"/>
                  <a:pt x="66" y="116"/>
                </a:cubicBezTo>
                <a:cubicBezTo>
                  <a:pt x="63" y="126"/>
                  <a:pt x="52" y="130"/>
                  <a:pt x="42" y="126"/>
                </a:cubicBezTo>
                <a:cubicBezTo>
                  <a:pt x="39" y="125"/>
                  <a:pt x="35" y="123"/>
                  <a:pt x="31" y="122"/>
                </a:cubicBezTo>
                <a:cubicBezTo>
                  <a:pt x="35" y="129"/>
                  <a:pt x="43" y="134"/>
                  <a:pt x="52" y="134"/>
                </a:cubicBezTo>
                <a:cubicBezTo>
                  <a:pt x="64" y="134"/>
                  <a:pt x="75" y="124"/>
                  <a:pt x="75" y="111"/>
                </a:cubicBezTo>
                <a:cubicBezTo>
                  <a:pt x="75" y="98"/>
                  <a:pt x="64" y="88"/>
                  <a:pt x="52" y="88"/>
                </a:cubicBezTo>
                <a:close/>
                <a:moveTo>
                  <a:pt x="123" y="14"/>
                </a:moveTo>
                <a:cubicBezTo>
                  <a:pt x="108" y="14"/>
                  <a:pt x="95" y="27"/>
                  <a:pt x="95" y="42"/>
                </a:cubicBezTo>
                <a:cubicBezTo>
                  <a:pt x="95" y="58"/>
                  <a:pt x="108" y="71"/>
                  <a:pt x="123" y="71"/>
                </a:cubicBezTo>
                <a:cubicBezTo>
                  <a:pt x="139" y="71"/>
                  <a:pt x="151" y="58"/>
                  <a:pt x="151" y="42"/>
                </a:cubicBezTo>
                <a:cubicBezTo>
                  <a:pt x="151" y="27"/>
                  <a:pt x="139" y="14"/>
                  <a:pt x="123" y="14"/>
                </a:cubicBezTo>
                <a:close/>
                <a:moveTo>
                  <a:pt x="123" y="65"/>
                </a:moveTo>
                <a:cubicBezTo>
                  <a:pt x="111" y="65"/>
                  <a:pt x="101" y="55"/>
                  <a:pt x="101" y="42"/>
                </a:cubicBezTo>
                <a:cubicBezTo>
                  <a:pt x="101" y="30"/>
                  <a:pt x="111" y="20"/>
                  <a:pt x="123" y="20"/>
                </a:cubicBezTo>
                <a:cubicBezTo>
                  <a:pt x="136" y="20"/>
                  <a:pt x="146" y="30"/>
                  <a:pt x="146" y="42"/>
                </a:cubicBezTo>
                <a:cubicBezTo>
                  <a:pt x="146" y="55"/>
                  <a:pt x="136" y="65"/>
                  <a:pt x="123" y="6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5" name="Freeform 106"/>
          <p:cNvSpPr>
            <a:spLocks noEditPoints="1"/>
          </p:cNvSpPr>
          <p:nvPr/>
        </p:nvSpPr>
        <p:spPr bwMode="auto">
          <a:xfrm>
            <a:off x="8133425" y="2038490"/>
            <a:ext cx="164264" cy="164264"/>
          </a:xfrm>
          <a:custGeom>
            <a:avLst/>
            <a:gdLst>
              <a:gd name="T0" fmla="*/ 142 w 142"/>
              <a:gd name="T1" fmla="*/ 116 h 142"/>
              <a:gd name="T2" fmla="*/ 115 w 142"/>
              <a:gd name="T3" fmla="*/ 142 h 142"/>
              <a:gd name="T4" fmla="*/ 27 w 142"/>
              <a:gd name="T5" fmla="*/ 142 h 142"/>
              <a:gd name="T6" fmla="*/ 0 w 142"/>
              <a:gd name="T7" fmla="*/ 116 h 142"/>
              <a:gd name="T8" fmla="*/ 0 w 142"/>
              <a:gd name="T9" fmla="*/ 102 h 142"/>
              <a:gd name="T10" fmla="*/ 16 w 142"/>
              <a:gd name="T11" fmla="*/ 108 h 142"/>
              <a:gd name="T12" fmla="*/ 40 w 142"/>
              <a:gd name="T13" fmla="*/ 128 h 142"/>
              <a:gd name="T14" fmla="*/ 65 w 142"/>
              <a:gd name="T15" fmla="*/ 105 h 142"/>
              <a:gd name="T16" fmla="*/ 97 w 142"/>
              <a:gd name="T17" fmla="*/ 82 h 142"/>
              <a:gd name="T18" fmla="*/ 130 w 142"/>
              <a:gd name="T19" fmla="*/ 49 h 142"/>
              <a:gd name="T20" fmla="*/ 97 w 142"/>
              <a:gd name="T21" fmla="*/ 15 h 142"/>
              <a:gd name="T22" fmla="*/ 63 w 142"/>
              <a:gd name="T23" fmla="*/ 48 h 142"/>
              <a:gd name="T24" fmla="*/ 43 w 142"/>
              <a:gd name="T25" fmla="*/ 78 h 142"/>
              <a:gd name="T26" fmla="*/ 40 w 142"/>
              <a:gd name="T27" fmla="*/ 78 h 142"/>
              <a:gd name="T28" fmla="*/ 27 w 142"/>
              <a:gd name="T29" fmla="*/ 81 h 142"/>
              <a:gd name="T30" fmla="*/ 0 w 142"/>
              <a:gd name="T31" fmla="*/ 70 h 142"/>
              <a:gd name="T32" fmla="*/ 0 w 142"/>
              <a:gd name="T33" fmla="*/ 27 h 142"/>
              <a:gd name="T34" fmla="*/ 27 w 142"/>
              <a:gd name="T35" fmla="*/ 0 h 142"/>
              <a:gd name="T36" fmla="*/ 115 w 142"/>
              <a:gd name="T37" fmla="*/ 0 h 142"/>
              <a:gd name="T38" fmla="*/ 142 w 142"/>
              <a:gd name="T39" fmla="*/ 27 h 142"/>
              <a:gd name="T40" fmla="*/ 142 w 142"/>
              <a:gd name="T41" fmla="*/ 116 h 142"/>
              <a:gd name="T42" fmla="*/ 40 w 142"/>
              <a:gd name="T43" fmla="*/ 121 h 142"/>
              <a:gd name="T44" fmla="*/ 24 w 142"/>
              <a:gd name="T45" fmla="*/ 111 h 142"/>
              <a:gd name="T46" fmla="*/ 33 w 142"/>
              <a:gd name="T47" fmla="*/ 115 h 142"/>
              <a:gd name="T48" fmla="*/ 52 w 142"/>
              <a:gd name="T49" fmla="*/ 107 h 142"/>
              <a:gd name="T50" fmla="*/ 44 w 142"/>
              <a:gd name="T51" fmla="*/ 88 h 142"/>
              <a:gd name="T52" fmla="*/ 36 w 142"/>
              <a:gd name="T53" fmla="*/ 85 h 142"/>
              <a:gd name="T54" fmla="*/ 40 w 142"/>
              <a:gd name="T55" fmla="*/ 84 h 142"/>
              <a:gd name="T56" fmla="*/ 58 w 142"/>
              <a:gd name="T57" fmla="*/ 103 h 142"/>
              <a:gd name="T58" fmla="*/ 40 w 142"/>
              <a:gd name="T59" fmla="*/ 121 h 142"/>
              <a:gd name="T60" fmla="*/ 97 w 142"/>
              <a:gd name="T61" fmla="*/ 71 h 142"/>
              <a:gd name="T62" fmla="*/ 74 w 142"/>
              <a:gd name="T63" fmla="*/ 49 h 142"/>
              <a:gd name="T64" fmla="*/ 97 w 142"/>
              <a:gd name="T65" fmla="*/ 26 h 142"/>
              <a:gd name="T66" fmla="*/ 119 w 142"/>
              <a:gd name="T67" fmla="*/ 49 h 142"/>
              <a:gd name="T68" fmla="*/ 97 w 142"/>
              <a:gd name="T69" fmla="*/ 71 h 142"/>
              <a:gd name="T70" fmla="*/ 97 w 142"/>
              <a:gd name="T71" fmla="*/ 31 h 142"/>
              <a:gd name="T72" fmla="*/ 79 w 142"/>
              <a:gd name="T73" fmla="*/ 48 h 142"/>
              <a:gd name="T74" fmla="*/ 97 w 142"/>
              <a:gd name="T75" fmla="*/ 66 h 142"/>
              <a:gd name="T76" fmla="*/ 115 w 142"/>
              <a:gd name="T77" fmla="*/ 48 h 142"/>
              <a:gd name="T78" fmla="*/ 97 w 142"/>
              <a:gd name="T79" fmla="*/ 3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2" h="142">
                <a:moveTo>
                  <a:pt x="142" y="116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102"/>
                  <a:pt x="0" y="102"/>
                  <a:pt x="0" y="102"/>
                </a:cubicBezTo>
                <a:cubicBezTo>
                  <a:pt x="16" y="108"/>
                  <a:pt x="16" y="108"/>
                  <a:pt x="16" y="108"/>
                </a:cubicBezTo>
                <a:cubicBezTo>
                  <a:pt x="18" y="119"/>
                  <a:pt x="28" y="128"/>
                  <a:pt x="40" y="128"/>
                </a:cubicBezTo>
                <a:cubicBezTo>
                  <a:pt x="53" y="128"/>
                  <a:pt x="64" y="118"/>
                  <a:pt x="65" y="105"/>
                </a:cubicBezTo>
                <a:cubicBezTo>
                  <a:pt x="97" y="82"/>
                  <a:pt x="97" y="82"/>
                  <a:pt x="97" y="82"/>
                </a:cubicBezTo>
                <a:cubicBezTo>
                  <a:pt x="115" y="82"/>
                  <a:pt x="130" y="67"/>
                  <a:pt x="130" y="49"/>
                </a:cubicBezTo>
                <a:cubicBezTo>
                  <a:pt x="130" y="30"/>
                  <a:pt x="115" y="15"/>
                  <a:pt x="97" y="15"/>
                </a:cubicBezTo>
                <a:cubicBezTo>
                  <a:pt x="78" y="15"/>
                  <a:pt x="64" y="30"/>
                  <a:pt x="63" y="48"/>
                </a:cubicBezTo>
                <a:cubicBezTo>
                  <a:pt x="43" y="78"/>
                  <a:pt x="43" y="78"/>
                  <a:pt x="43" y="78"/>
                </a:cubicBezTo>
                <a:cubicBezTo>
                  <a:pt x="42" y="78"/>
                  <a:pt x="41" y="78"/>
                  <a:pt x="40" y="78"/>
                </a:cubicBezTo>
                <a:cubicBezTo>
                  <a:pt x="35" y="78"/>
                  <a:pt x="31" y="79"/>
                  <a:pt x="27" y="81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6"/>
                </a:lnTo>
                <a:close/>
                <a:moveTo>
                  <a:pt x="40" y="121"/>
                </a:moveTo>
                <a:cubicBezTo>
                  <a:pt x="33" y="121"/>
                  <a:pt x="27" y="117"/>
                  <a:pt x="24" y="111"/>
                </a:cubicBezTo>
                <a:cubicBezTo>
                  <a:pt x="27" y="112"/>
                  <a:pt x="30" y="114"/>
                  <a:pt x="33" y="115"/>
                </a:cubicBezTo>
                <a:cubicBezTo>
                  <a:pt x="40" y="118"/>
                  <a:pt x="49" y="114"/>
                  <a:pt x="52" y="107"/>
                </a:cubicBezTo>
                <a:cubicBezTo>
                  <a:pt x="55" y="99"/>
                  <a:pt x="51" y="91"/>
                  <a:pt x="44" y="88"/>
                </a:cubicBezTo>
                <a:cubicBezTo>
                  <a:pt x="36" y="85"/>
                  <a:pt x="36" y="85"/>
                  <a:pt x="36" y="85"/>
                </a:cubicBezTo>
                <a:cubicBezTo>
                  <a:pt x="37" y="85"/>
                  <a:pt x="39" y="84"/>
                  <a:pt x="40" y="84"/>
                </a:cubicBezTo>
                <a:cubicBezTo>
                  <a:pt x="50" y="84"/>
                  <a:pt x="58" y="93"/>
                  <a:pt x="58" y="103"/>
                </a:cubicBezTo>
                <a:cubicBezTo>
                  <a:pt x="58" y="113"/>
                  <a:pt x="50" y="121"/>
                  <a:pt x="40" y="121"/>
                </a:cubicBezTo>
                <a:close/>
                <a:moveTo>
                  <a:pt x="97" y="71"/>
                </a:moveTo>
                <a:cubicBezTo>
                  <a:pt x="84" y="71"/>
                  <a:pt x="74" y="61"/>
                  <a:pt x="74" y="49"/>
                </a:cubicBezTo>
                <a:cubicBezTo>
                  <a:pt x="74" y="36"/>
                  <a:pt x="84" y="26"/>
                  <a:pt x="97" y="26"/>
                </a:cubicBezTo>
                <a:cubicBezTo>
                  <a:pt x="109" y="26"/>
                  <a:pt x="119" y="36"/>
                  <a:pt x="119" y="49"/>
                </a:cubicBezTo>
                <a:cubicBezTo>
                  <a:pt x="119" y="61"/>
                  <a:pt x="109" y="71"/>
                  <a:pt x="97" y="71"/>
                </a:cubicBezTo>
                <a:close/>
                <a:moveTo>
                  <a:pt x="97" y="31"/>
                </a:moveTo>
                <a:cubicBezTo>
                  <a:pt x="87" y="31"/>
                  <a:pt x="79" y="39"/>
                  <a:pt x="79" y="48"/>
                </a:cubicBezTo>
                <a:cubicBezTo>
                  <a:pt x="79" y="58"/>
                  <a:pt x="87" y="66"/>
                  <a:pt x="97" y="66"/>
                </a:cubicBezTo>
                <a:cubicBezTo>
                  <a:pt x="107" y="66"/>
                  <a:pt x="115" y="58"/>
                  <a:pt x="115" y="48"/>
                </a:cubicBezTo>
                <a:cubicBezTo>
                  <a:pt x="115" y="39"/>
                  <a:pt x="107" y="31"/>
                  <a:pt x="97" y="3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6" name="Freeform 107"/>
          <p:cNvSpPr>
            <a:spLocks noEditPoints="1"/>
          </p:cNvSpPr>
          <p:nvPr/>
        </p:nvSpPr>
        <p:spPr bwMode="auto">
          <a:xfrm>
            <a:off x="8392914" y="2039681"/>
            <a:ext cx="219018" cy="151170"/>
          </a:xfrm>
          <a:custGeom>
            <a:avLst/>
            <a:gdLst>
              <a:gd name="T0" fmla="*/ 189 w 189"/>
              <a:gd name="T1" fmla="*/ 93 h 130"/>
              <a:gd name="T2" fmla="*/ 152 w 189"/>
              <a:gd name="T3" fmla="*/ 130 h 130"/>
              <a:gd name="T4" fmla="*/ 150 w 189"/>
              <a:gd name="T5" fmla="*/ 129 h 130"/>
              <a:gd name="T6" fmla="*/ 38 w 189"/>
              <a:gd name="T7" fmla="*/ 129 h 130"/>
              <a:gd name="T8" fmla="*/ 38 w 189"/>
              <a:gd name="T9" fmla="*/ 129 h 130"/>
              <a:gd name="T10" fmla="*/ 38 w 189"/>
              <a:gd name="T11" fmla="*/ 129 h 130"/>
              <a:gd name="T12" fmla="*/ 38 w 189"/>
              <a:gd name="T13" fmla="*/ 129 h 130"/>
              <a:gd name="T14" fmla="*/ 0 w 189"/>
              <a:gd name="T15" fmla="*/ 92 h 130"/>
              <a:gd name="T16" fmla="*/ 19 w 189"/>
              <a:gd name="T17" fmla="*/ 60 h 130"/>
              <a:gd name="T18" fmla="*/ 18 w 189"/>
              <a:gd name="T19" fmla="*/ 52 h 130"/>
              <a:gd name="T20" fmla="*/ 44 w 189"/>
              <a:gd name="T21" fmla="*/ 26 h 130"/>
              <a:gd name="T22" fmla="*/ 59 w 189"/>
              <a:gd name="T23" fmla="*/ 32 h 130"/>
              <a:gd name="T24" fmla="*/ 110 w 189"/>
              <a:gd name="T25" fmla="*/ 0 h 130"/>
              <a:gd name="T26" fmla="*/ 166 w 189"/>
              <a:gd name="T27" fmla="*/ 56 h 130"/>
              <a:gd name="T28" fmla="*/ 166 w 189"/>
              <a:gd name="T29" fmla="*/ 59 h 130"/>
              <a:gd name="T30" fmla="*/ 189 w 189"/>
              <a:gd name="T31" fmla="*/ 93 h 130"/>
              <a:gd name="T32" fmla="*/ 70 w 189"/>
              <a:gd name="T33" fmla="*/ 108 h 130"/>
              <a:gd name="T34" fmla="*/ 92 w 189"/>
              <a:gd name="T35" fmla="*/ 99 h 130"/>
              <a:gd name="T36" fmla="*/ 84 w 189"/>
              <a:gd name="T37" fmla="*/ 89 h 130"/>
              <a:gd name="T38" fmla="*/ 71 w 189"/>
              <a:gd name="T39" fmla="*/ 95 h 130"/>
              <a:gd name="T40" fmla="*/ 59 w 189"/>
              <a:gd name="T41" fmla="*/ 84 h 130"/>
              <a:gd name="T42" fmla="*/ 71 w 189"/>
              <a:gd name="T43" fmla="*/ 73 h 130"/>
              <a:gd name="T44" fmla="*/ 125 w 189"/>
              <a:gd name="T45" fmla="*/ 108 h 130"/>
              <a:gd name="T46" fmla="*/ 151 w 189"/>
              <a:gd name="T47" fmla="*/ 84 h 130"/>
              <a:gd name="T48" fmla="*/ 125 w 189"/>
              <a:gd name="T49" fmla="*/ 60 h 130"/>
              <a:gd name="T50" fmla="*/ 102 w 189"/>
              <a:gd name="T51" fmla="*/ 68 h 130"/>
              <a:gd name="T52" fmla="*/ 111 w 189"/>
              <a:gd name="T53" fmla="*/ 78 h 130"/>
              <a:gd name="T54" fmla="*/ 124 w 189"/>
              <a:gd name="T55" fmla="*/ 73 h 130"/>
              <a:gd name="T56" fmla="*/ 136 w 189"/>
              <a:gd name="T57" fmla="*/ 83 h 130"/>
              <a:gd name="T58" fmla="*/ 124 w 189"/>
              <a:gd name="T59" fmla="*/ 95 h 130"/>
              <a:gd name="T60" fmla="*/ 70 w 189"/>
              <a:gd name="T61" fmla="*/ 60 h 130"/>
              <a:gd name="T62" fmla="*/ 43 w 189"/>
              <a:gd name="T63" fmla="*/ 84 h 130"/>
              <a:gd name="T64" fmla="*/ 70 w 189"/>
              <a:gd name="T65" fmla="*/ 108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89" h="130">
                <a:moveTo>
                  <a:pt x="189" y="93"/>
                </a:moveTo>
                <a:cubicBezTo>
                  <a:pt x="189" y="113"/>
                  <a:pt x="173" y="130"/>
                  <a:pt x="152" y="130"/>
                </a:cubicBezTo>
                <a:cubicBezTo>
                  <a:pt x="151" y="130"/>
                  <a:pt x="151" y="129"/>
                  <a:pt x="150" y="129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17" y="128"/>
                  <a:pt x="0" y="112"/>
                  <a:pt x="0" y="92"/>
                </a:cubicBezTo>
                <a:cubicBezTo>
                  <a:pt x="0" y="78"/>
                  <a:pt x="8" y="66"/>
                  <a:pt x="19" y="60"/>
                </a:cubicBezTo>
                <a:cubicBezTo>
                  <a:pt x="18" y="57"/>
                  <a:pt x="18" y="55"/>
                  <a:pt x="18" y="52"/>
                </a:cubicBezTo>
                <a:cubicBezTo>
                  <a:pt x="18" y="38"/>
                  <a:pt x="29" y="26"/>
                  <a:pt x="44" y="26"/>
                </a:cubicBezTo>
                <a:cubicBezTo>
                  <a:pt x="50" y="26"/>
                  <a:pt x="55" y="28"/>
                  <a:pt x="59" y="32"/>
                </a:cubicBezTo>
                <a:cubicBezTo>
                  <a:pt x="69" y="13"/>
                  <a:pt x="88" y="0"/>
                  <a:pt x="110" y="0"/>
                </a:cubicBezTo>
                <a:cubicBezTo>
                  <a:pt x="141" y="0"/>
                  <a:pt x="166" y="25"/>
                  <a:pt x="166" y="56"/>
                </a:cubicBezTo>
                <a:cubicBezTo>
                  <a:pt x="166" y="57"/>
                  <a:pt x="166" y="58"/>
                  <a:pt x="166" y="59"/>
                </a:cubicBezTo>
                <a:cubicBezTo>
                  <a:pt x="180" y="65"/>
                  <a:pt x="189" y="78"/>
                  <a:pt x="189" y="93"/>
                </a:cubicBezTo>
                <a:close/>
                <a:moveTo>
                  <a:pt x="70" y="108"/>
                </a:moveTo>
                <a:cubicBezTo>
                  <a:pt x="79" y="108"/>
                  <a:pt x="86" y="105"/>
                  <a:pt x="92" y="99"/>
                </a:cubicBezTo>
                <a:cubicBezTo>
                  <a:pt x="90" y="95"/>
                  <a:pt x="87" y="92"/>
                  <a:pt x="84" y="89"/>
                </a:cubicBezTo>
                <a:cubicBezTo>
                  <a:pt x="80" y="93"/>
                  <a:pt x="76" y="95"/>
                  <a:pt x="71" y="95"/>
                </a:cubicBezTo>
                <a:cubicBezTo>
                  <a:pt x="64" y="95"/>
                  <a:pt x="59" y="91"/>
                  <a:pt x="59" y="84"/>
                </a:cubicBezTo>
                <a:cubicBezTo>
                  <a:pt x="59" y="77"/>
                  <a:pt x="64" y="73"/>
                  <a:pt x="71" y="73"/>
                </a:cubicBezTo>
                <a:cubicBezTo>
                  <a:pt x="91" y="73"/>
                  <a:pt x="95" y="108"/>
                  <a:pt x="125" y="108"/>
                </a:cubicBezTo>
                <a:cubicBezTo>
                  <a:pt x="139" y="108"/>
                  <a:pt x="151" y="99"/>
                  <a:pt x="151" y="84"/>
                </a:cubicBezTo>
                <a:cubicBezTo>
                  <a:pt x="151" y="68"/>
                  <a:pt x="139" y="60"/>
                  <a:pt x="125" y="60"/>
                </a:cubicBezTo>
                <a:cubicBezTo>
                  <a:pt x="115" y="60"/>
                  <a:pt x="109" y="62"/>
                  <a:pt x="102" y="68"/>
                </a:cubicBezTo>
                <a:cubicBezTo>
                  <a:pt x="105" y="72"/>
                  <a:pt x="108" y="75"/>
                  <a:pt x="111" y="78"/>
                </a:cubicBezTo>
                <a:cubicBezTo>
                  <a:pt x="115" y="75"/>
                  <a:pt x="119" y="73"/>
                  <a:pt x="124" y="73"/>
                </a:cubicBezTo>
                <a:cubicBezTo>
                  <a:pt x="130" y="73"/>
                  <a:pt x="136" y="77"/>
                  <a:pt x="136" y="83"/>
                </a:cubicBezTo>
                <a:cubicBezTo>
                  <a:pt x="136" y="90"/>
                  <a:pt x="131" y="95"/>
                  <a:pt x="124" y="95"/>
                </a:cubicBezTo>
                <a:cubicBezTo>
                  <a:pt x="104" y="95"/>
                  <a:pt x="99" y="60"/>
                  <a:pt x="70" y="60"/>
                </a:cubicBezTo>
                <a:cubicBezTo>
                  <a:pt x="56" y="60"/>
                  <a:pt x="43" y="68"/>
                  <a:pt x="43" y="84"/>
                </a:cubicBezTo>
                <a:cubicBezTo>
                  <a:pt x="43" y="99"/>
                  <a:pt x="56" y="108"/>
                  <a:pt x="70" y="10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7" name="Freeform 108"/>
          <p:cNvSpPr/>
          <p:nvPr/>
        </p:nvSpPr>
        <p:spPr bwMode="auto">
          <a:xfrm>
            <a:off x="486843" y="2269412"/>
            <a:ext cx="205926" cy="151170"/>
          </a:xfrm>
          <a:custGeom>
            <a:avLst/>
            <a:gdLst>
              <a:gd name="T0" fmla="*/ 142 w 178"/>
              <a:gd name="T1" fmla="*/ 130 h 130"/>
              <a:gd name="T2" fmla="*/ 42 w 178"/>
              <a:gd name="T3" fmla="*/ 130 h 130"/>
              <a:gd name="T4" fmla="*/ 0 w 178"/>
              <a:gd name="T5" fmla="*/ 89 h 130"/>
              <a:gd name="T6" fmla="*/ 24 w 178"/>
              <a:gd name="T7" fmla="*/ 51 h 130"/>
              <a:gd name="T8" fmla="*/ 24 w 178"/>
              <a:gd name="T9" fmla="*/ 47 h 130"/>
              <a:gd name="T10" fmla="*/ 71 w 178"/>
              <a:gd name="T11" fmla="*/ 0 h 130"/>
              <a:gd name="T12" fmla="*/ 115 w 178"/>
              <a:gd name="T13" fmla="*/ 29 h 130"/>
              <a:gd name="T14" fmla="*/ 130 w 178"/>
              <a:gd name="T15" fmla="*/ 24 h 130"/>
              <a:gd name="T16" fmla="*/ 154 w 178"/>
              <a:gd name="T17" fmla="*/ 47 h 130"/>
              <a:gd name="T18" fmla="*/ 150 w 178"/>
              <a:gd name="T19" fmla="*/ 60 h 130"/>
              <a:gd name="T20" fmla="*/ 178 w 178"/>
              <a:gd name="T21" fmla="*/ 94 h 130"/>
              <a:gd name="T22" fmla="*/ 142 w 178"/>
              <a:gd name="T23" fmla="*/ 13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78" h="130">
                <a:moveTo>
                  <a:pt x="142" y="130"/>
                </a:moveTo>
                <a:cubicBezTo>
                  <a:pt x="42" y="130"/>
                  <a:pt x="42" y="130"/>
                  <a:pt x="42" y="130"/>
                </a:cubicBezTo>
                <a:cubicBezTo>
                  <a:pt x="19" y="130"/>
                  <a:pt x="0" y="111"/>
                  <a:pt x="0" y="89"/>
                </a:cubicBezTo>
                <a:cubicBezTo>
                  <a:pt x="0" y="72"/>
                  <a:pt x="10" y="58"/>
                  <a:pt x="24" y="51"/>
                </a:cubicBezTo>
                <a:cubicBezTo>
                  <a:pt x="24" y="50"/>
                  <a:pt x="24" y="48"/>
                  <a:pt x="24" y="47"/>
                </a:cubicBezTo>
                <a:cubicBezTo>
                  <a:pt x="24" y="21"/>
                  <a:pt x="45" y="0"/>
                  <a:pt x="71" y="0"/>
                </a:cubicBezTo>
                <a:cubicBezTo>
                  <a:pt x="91" y="0"/>
                  <a:pt x="108" y="12"/>
                  <a:pt x="115" y="29"/>
                </a:cubicBezTo>
                <a:cubicBezTo>
                  <a:pt x="119" y="26"/>
                  <a:pt x="124" y="24"/>
                  <a:pt x="130" y="24"/>
                </a:cubicBezTo>
                <a:cubicBezTo>
                  <a:pt x="143" y="24"/>
                  <a:pt x="154" y="34"/>
                  <a:pt x="154" y="47"/>
                </a:cubicBezTo>
                <a:cubicBezTo>
                  <a:pt x="154" y="52"/>
                  <a:pt x="153" y="56"/>
                  <a:pt x="150" y="60"/>
                </a:cubicBezTo>
                <a:cubicBezTo>
                  <a:pt x="166" y="64"/>
                  <a:pt x="178" y="78"/>
                  <a:pt x="178" y="94"/>
                </a:cubicBezTo>
                <a:cubicBezTo>
                  <a:pt x="178" y="114"/>
                  <a:pt x="162" y="130"/>
                  <a:pt x="142" y="13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8" name="Freeform 109"/>
          <p:cNvSpPr>
            <a:spLocks noEditPoints="1"/>
          </p:cNvSpPr>
          <p:nvPr/>
        </p:nvSpPr>
        <p:spPr bwMode="auto">
          <a:xfrm>
            <a:off x="735619" y="2269412"/>
            <a:ext cx="205926" cy="151170"/>
          </a:xfrm>
          <a:custGeom>
            <a:avLst/>
            <a:gdLst>
              <a:gd name="T0" fmla="*/ 142 w 178"/>
              <a:gd name="T1" fmla="*/ 130 h 130"/>
              <a:gd name="T2" fmla="*/ 42 w 178"/>
              <a:gd name="T3" fmla="*/ 130 h 130"/>
              <a:gd name="T4" fmla="*/ 0 w 178"/>
              <a:gd name="T5" fmla="*/ 89 h 130"/>
              <a:gd name="T6" fmla="*/ 24 w 178"/>
              <a:gd name="T7" fmla="*/ 51 h 130"/>
              <a:gd name="T8" fmla="*/ 24 w 178"/>
              <a:gd name="T9" fmla="*/ 47 h 130"/>
              <a:gd name="T10" fmla="*/ 71 w 178"/>
              <a:gd name="T11" fmla="*/ 0 h 130"/>
              <a:gd name="T12" fmla="*/ 115 w 178"/>
              <a:gd name="T13" fmla="*/ 29 h 130"/>
              <a:gd name="T14" fmla="*/ 130 w 178"/>
              <a:gd name="T15" fmla="*/ 24 h 130"/>
              <a:gd name="T16" fmla="*/ 154 w 178"/>
              <a:gd name="T17" fmla="*/ 47 h 130"/>
              <a:gd name="T18" fmla="*/ 150 w 178"/>
              <a:gd name="T19" fmla="*/ 60 h 130"/>
              <a:gd name="T20" fmla="*/ 178 w 178"/>
              <a:gd name="T21" fmla="*/ 94 h 130"/>
              <a:gd name="T22" fmla="*/ 142 w 178"/>
              <a:gd name="T23" fmla="*/ 130 h 130"/>
              <a:gd name="T24" fmla="*/ 116 w 178"/>
              <a:gd name="T25" fmla="*/ 71 h 130"/>
              <a:gd name="T26" fmla="*/ 95 w 178"/>
              <a:gd name="T27" fmla="*/ 71 h 130"/>
              <a:gd name="T28" fmla="*/ 95 w 178"/>
              <a:gd name="T29" fmla="*/ 38 h 130"/>
              <a:gd name="T30" fmla="*/ 92 w 178"/>
              <a:gd name="T31" fmla="*/ 35 h 130"/>
              <a:gd name="T32" fmla="*/ 74 w 178"/>
              <a:gd name="T33" fmla="*/ 35 h 130"/>
              <a:gd name="T34" fmla="*/ 71 w 178"/>
              <a:gd name="T35" fmla="*/ 38 h 130"/>
              <a:gd name="T36" fmla="*/ 71 w 178"/>
              <a:gd name="T37" fmla="*/ 71 h 130"/>
              <a:gd name="T38" fmla="*/ 51 w 178"/>
              <a:gd name="T39" fmla="*/ 71 h 130"/>
              <a:gd name="T40" fmla="*/ 48 w 178"/>
              <a:gd name="T41" fmla="*/ 74 h 130"/>
              <a:gd name="T42" fmla="*/ 49 w 178"/>
              <a:gd name="T43" fmla="*/ 76 h 130"/>
              <a:gd name="T44" fmla="*/ 81 w 178"/>
              <a:gd name="T45" fmla="*/ 108 h 130"/>
              <a:gd name="T46" fmla="*/ 83 w 178"/>
              <a:gd name="T47" fmla="*/ 109 h 130"/>
              <a:gd name="T48" fmla="*/ 85 w 178"/>
              <a:gd name="T49" fmla="*/ 108 h 130"/>
              <a:gd name="T50" fmla="*/ 118 w 178"/>
              <a:gd name="T51" fmla="*/ 76 h 130"/>
              <a:gd name="T52" fmla="*/ 119 w 178"/>
              <a:gd name="T53" fmla="*/ 74 h 130"/>
              <a:gd name="T54" fmla="*/ 116 w 178"/>
              <a:gd name="T55" fmla="*/ 71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78" h="130">
                <a:moveTo>
                  <a:pt x="142" y="130"/>
                </a:moveTo>
                <a:cubicBezTo>
                  <a:pt x="42" y="130"/>
                  <a:pt x="42" y="130"/>
                  <a:pt x="42" y="130"/>
                </a:cubicBezTo>
                <a:cubicBezTo>
                  <a:pt x="19" y="130"/>
                  <a:pt x="0" y="111"/>
                  <a:pt x="0" y="89"/>
                </a:cubicBezTo>
                <a:cubicBezTo>
                  <a:pt x="0" y="72"/>
                  <a:pt x="10" y="58"/>
                  <a:pt x="24" y="51"/>
                </a:cubicBezTo>
                <a:cubicBezTo>
                  <a:pt x="24" y="50"/>
                  <a:pt x="24" y="48"/>
                  <a:pt x="24" y="47"/>
                </a:cubicBezTo>
                <a:cubicBezTo>
                  <a:pt x="24" y="21"/>
                  <a:pt x="45" y="0"/>
                  <a:pt x="71" y="0"/>
                </a:cubicBezTo>
                <a:cubicBezTo>
                  <a:pt x="91" y="0"/>
                  <a:pt x="108" y="11"/>
                  <a:pt x="115" y="29"/>
                </a:cubicBezTo>
                <a:cubicBezTo>
                  <a:pt x="119" y="26"/>
                  <a:pt x="125" y="24"/>
                  <a:pt x="130" y="24"/>
                </a:cubicBezTo>
                <a:cubicBezTo>
                  <a:pt x="144" y="24"/>
                  <a:pt x="154" y="34"/>
                  <a:pt x="154" y="47"/>
                </a:cubicBezTo>
                <a:cubicBezTo>
                  <a:pt x="154" y="52"/>
                  <a:pt x="153" y="56"/>
                  <a:pt x="150" y="60"/>
                </a:cubicBezTo>
                <a:cubicBezTo>
                  <a:pt x="166" y="64"/>
                  <a:pt x="178" y="78"/>
                  <a:pt x="178" y="94"/>
                </a:cubicBezTo>
                <a:cubicBezTo>
                  <a:pt x="178" y="114"/>
                  <a:pt x="162" y="130"/>
                  <a:pt x="142" y="130"/>
                </a:cubicBezTo>
                <a:close/>
                <a:moveTo>
                  <a:pt x="116" y="71"/>
                </a:moveTo>
                <a:cubicBezTo>
                  <a:pt x="95" y="71"/>
                  <a:pt x="95" y="71"/>
                  <a:pt x="95" y="71"/>
                </a:cubicBezTo>
                <a:cubicBezTo>
                  <a:pt x="95" y="38"/>
                  <a:pt x="95" y="38"/>
                  <a:pt x="95" y="38"/>
                </a:cubicBezTo>
                <a:cubicBezTo>
                  <a:pt x="95" y="37"/>
                  <a:pt x="94" y="35"/>
                  <a:pt x="92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3" y="35"/>
                  <a:pt x="71" y="37"/>
                  <a:pt x="71" y="38"/>
                </a:cubicBezTo>
                <a:cubicBezTo>
                  <a:pt x="71" y="71"/>
                  <a:pt x="71" y="71"/>
                  <a:pt x="7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49" y="71"/>
                  <a:pt x="48" y="72"/>
                  <a:pt x="48" y="74"/>
                </a:cubicBezTo>
                <a:cubicBezTo>
                  <a:pt x="48" y="75"/>
                  <a:pt x="48" y="75"/>
                  <a:pt x="49" y="76"/>
                </a:cubicBezTo>
                <a:cubicBezTo>
                  <a:pt x="81" y="108"/>
                  <a:pt x="81" y="108"/>
                  <a:pt x="81" y="108"/>
                </a:cubicBezTo>
                <a:cubicBezTo>
                  <a:pt x="82" y="109"/>
                  <a:pt x="82" y="109"/>
                  <a:pt x="83" y="109"/>
                </a:cubicBezTo>
                <a:cubicBezTo>
                  <a:pt x="84" y="109"/>
                  <a:pt x="85" y="109"/>
                  <a:pt x="85" y="108"/>
                </a:cubicBezTo>
                <a:cubicBezTo>
                  <a:pt x="118" y="76"/>
                  <a:pt x="118" y="76"/>
                  <a:pt x="118" y="76"/>
                </a:cubicBezTo>
                <a:cubicBezTo>
                  <a:pt x="118" y="75"/>
                  <a:pt x="119" y="75"/>
                  <a:pt x="119" y="74"/>
                </a:cubicBezTo>
                <a:cubicBezTo>
                  <a:pt x="119" y="72"/>
                  <a:pt x="117" y="71"/>
                  <a:pt x="116" y="7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9" name="Freeform 110"/>
          <p:cNvSpPr>
            <a:spLocks noEditPoints="1"/>
          </p:cNvSpPr>
          <p:nvPr/>
        </p:nvSpPr>
        <p:spPr bwMode="auto">
          <a:xfrm>
            <a:off x="983204" y="2269412"/>
            <a:ext cx="205926" cy="151170"/>
          </a:xfrm>
          <a:custGeom>
            <a:avLst/>
            <a:gdLst>
              <a:gd name="T0" fmla="*/ 142 w 177"/>
              <a:gd name="T1" fmla="*/ 130 h 130"/>
              <a:gd name="T2" fmla="*/ 41 w 177"/>
              <a:gd name="T3" fmla="*/ 130 h 130"/>
              <a:gd name="T4" fmla="*/ 0 w 177"/>
              <a:gd name="T5" fmla="*/ 89 h 130"/>
              <a:gd name="T6" fmla="*/ 23 w 177"/>
              <a:gd name="T7" fmla="*/ 51 h 130"/>
              <a:gd name="T8" fmla="*/ 23 w 177"/>
              <a:gd name="T9" fmla="*/ 47 h 130"/>
              <a:gd name="T10" fmla="*/ 71 w 177"/>
              <a:gd name="T11" fmla="*/ 0 h 130"/>
              <a:gd name="T12" fmla="*/ 114 w 177"/>
              <a:gd name="T13" fmla="*/ 29 h 130"/>
              <a:gd name="T14" fmla="*/ 130 w 177"/>
              <a:gd name="T15" fmla="*/ 24 h 130"/>
              <a:gd name="T16" fmla="*/ 153 w 177"/>
              <a:gd name="T17" fmla="*/ 47 h 130"/>
              <a:gd name="T18" fmla="*/ 150 w 177"/>
              <a:gd name="T19" fmla="*/ 60 h 130"/>
              <a:gd name="T20" fmla="*/ 177 w 177"/>
              <a:gd name="T21" fmla="*/ 94 h 130"/>
              <a:gd name="T22" fmla="*/ 142 w 177"/>
              <a:gd name="T23" fmla="*/ 130 h 130"/>
              <a:gd name="T24" fmla="*/ 117 w 177"/>
              <a:gd name="T25" fmla="*/ 66 h 130"/>
              <a:gd name="T26" fmla="*/ 84 w 177"/>
              <a:gd name="T27" fmla="*/ 33 h 130"/>
              <a:gd name="T28" fmla="*/ 82 w 177"/>
              <a:gd name="T29" fmla="*/ 32 h 130"/>
              <a:gd name="T30" fmla="*/ 80 w 177"/>
              <a:gd name="T31" fmla="*/ 33 h 130"/>
              <a:gd name="T32" fmla="*/ 48 w 177"/>
              <a:gd name="T33" fmla="*/ 66 h 130"/>
              <a:gd name="T34" fmla="*/ 47 w 177"/>
              <a:gd name="T35" fmla="*/ 68 h 130"/>
              <a:gd name="T36" fmla="*/ 50 w 177"/>
              <a:gd name="T37" fmla="*/ 71 h 130"/>
              <a:gd name="T38" fmla="*/ 71 w 177"/>
              <a:gd name="T39" fmla="*/ 71 h 130"/>
              <a:gd name="T40" fmla="*/ 71 w 177"/>
              <a:gd name="T41" fmla="*/ 103 h 130"/>
              <a:gd name="T42" fmla="*/ 73 w 177"/>
              <a:gd name="T43" fmla="*/ 106 h 130"/>
              <a:gd name="T44" fmla="*/ 91 w 177"/>
              <a:gd name="T45" fmla="*/ 106 h 130"/>
              <a:gd name="T46" fmla="*/ 94 w 177"/>
              <a:gd name="T47" fmla="*/ 103 h 130"/>
              <a:gd name="T48" fmla="*/ 94 w 177"/>
              <a:gd name="T49" fmla="*/ 71 h 130"/>
              <a:gd name="T50" fmla="*/ 115 w 177"/>
              <a:gd name="T51" fmla="*/ 71 h 130"/>
              <a:gd name="T52" fmla="*/ 118 w 177"/>
              <a:gd name="T53" fmla="*/ 68 h 130"/>
              <a:gd name="T54" fmla="*/ 117 w 177"/>
              <a:gd name="T55" fmla="*/ 66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77" h="130">
                <a:moveTo>
                  <a:pt x="142" y="130"/>
                </a:moveTo>
                <a:cubicBezTo>
                  <a:pt x="41" y="130"/>
                  <a:pt x="41" y="130"/>
                  <a:pt x="41" y="130"/>
                </a:cubicBezTo>
                <a:cubicBezTo>
                  <a:pt x="18" y="130"/>
                  <a:pt x="0" y="111"/>
                  <a:pt x="0" y="89"/>
                </a:cubicBezTo>
                <a:cubicBezTo>
                  <a:pt x="0" y="72"/>
                  <a:pt x="9" y="58"/>
                  <a:pt x="23" y="51"/>
                </a:cubicBezTo>
                <a:cubicBezTo>
                  <a:pt x="23" y="50"/>
                  <a:pt x="23" y="48"/>
                  <a:pt x="23" y="47"/>
                </a:cubicBezTo>
                <a:cubicBezTo>
                  <a:pt x="23" y="21"/>
                  <a:pt x="44" y="0"/>
                  <a:pt x="71" y="0"/>
                </a:cubicBezTo>
                <a:cubicBezTo>
                  <a:pt x="90" y="0"/>
                  <a:pt x="107" y="11"/>
                  <a:pt x="114" y="29"/>
                </a:cubicBezTo>
                <a:cubicBezTo>
                  <a:pt x="119" y="26"/>
                  <a:pt x="124" y="24"/>
                  <a:pt x="130" y="24"/>
                </a:cubicBezTo>
                <a:cubicBezTo>
                  <a:pt x="143" y="24"/>
                  <a:pt x="153" y="34"/>
                  <a:pt x="153" y="47"/>
                </a:cubicBezTo>
                <a:cubicBezTo>
                  <a:pt x="153" y="52"/>
                  <a:pt x="152" y="56"/>
                  <a:pt x="150" y="60"/>
                </a:cubicBezTo>
                <a:cubicBezTo>
                  <a:pt x="166" y="64"/>
                  <a:pt x="177" y="78"/>
                  <a:pt x="177" y="94"/>
                </a:cubicBezTo>
                <a:cubicBezTo>
                  <a:pt x="177" y="114"/>
                  <a:pt x="161" y="130"/>
                  <a:pt x="142" y="130"/>
                </a:cubicBezTo>
                <a:close/>
                <a:moveTo>
                  <a:pt x="117" y="66"/>
                </a:moveTo>
                <a:cubicBezTo>
                  <a:pt x="84" y="33"/>
                  <a:pt x="84" y="33"/>
                  <a:pt x="84" y="33"/>
                </a:cubicBezTo>
                <a:cubicBezTo>
                  <a:pt x="84" y="33"/>
                  <a:pt x="83" y="32"/>
                  <a:pt x="82" y="32"/>
                </a:cubicBezTo>
                <a:cubicBezTo>
                  <a:pt x="82" y="32"/>
                  <a:pt x="81" y="33"/>
                  <a:pt x="80" y="33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6"/>
                  <a:pt x="47" y="67"/>
                  <a:pt x="47" y="68"/>
                </a:cubicBezTo>
                <a:cubicBezTo>
                  <a:pt x="47" y="70"/>
                  <a:pt x="48" y="71"/>
                  <a:pt x="50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1" y="103"/>
                  <a:pt x="71" y="103"/>
                  <a:pt x="71" y="103"/>
                </a:cubicBezTo>
                <a:cubicBezTo>
                  <a:pt x="71" y="105"/>
                  <a:pt x="72" y="106"/>
                  <a:pt x="73" y="106"/>
                </a:cubicBezTo>
                <a:cubicBezTo>
                  <a:pt x="91" y="106"/>
                  <a:pt x="91" y="106"/>
                  <a:pt x="91" y="106"/>
                </a:cubicBezTo>
                <a:cubicBezTo>
                  <a:pt x="93" y="106"/>
                  <a:pt x="94" y="105"/>
                  <a:pt x="94" y="103"/>
                </a:cubicBezTo>
                <a:cubicBezTo>
                  <a:pt x="94" y="71"/>
                  <a:pt x="94" y="71"/>
                  <a:pt x="94" y="71"/>
                </a:cubicBezTo>
                <a:cubicBezTo>
                  <a:pt x="115" y="71"/>
                  <a:pt x="115" y="71"/>
                  <a:pt x="115" y="71"/>
                </a:cubicBezTo>
                <a:cubicBezTo>
                  <a:pt x="117" y="71"/>
                  <a:pt x="118" y="69"/>
                  <a:pt x="118" y="68"/>
                </a:cubicBezTo>
                <a:cubicBezTo>
                  <a:pt x="118" y="67"/>
                  <a:pt x="118" y="66"/>
                  <a:pt x="117" y="6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Freeform 111"/>
          <p:cNvSpPr/>
          <p:nvPr/>
        </p:nvSpPr>
        <p:spPr bwMode="auto">
          <a:xfrm>
            <a:off x="1231980" y="2300358"/>
            <a:ext cx="191641" cy="120223"/>
          </a:xfrm>
          <a:custGeom>
            <a:avLst/>
            <a:gdLst>
              <a:gd name="T0" fmla="*/ 120 w 165"/>
              <a:gd name="T1" fmla="*/ 30 h 103"/>
              <a:gd name="T2" fmla="*/ 135 w 165"/>
              <a:gd name="T3" fmla="*/ 41 h 103"/>
              <a:gd name="T4" fmla="*/ 165 w 165"/>
              <a:gd name="T5" fmla="*/ 72 h 103"/>
              <a:gd name="T6" fmla="*/ 132 w 165"/>
              <a:gd name="T7" fmla="*/ 103 h 103"/>
              <a:gd name="T8" fmla="*/ 85 w 165"/>
              <a:gd name="T9" fmla="*/ 44 h 103"/>
              <a:gd name="T10" fmla="*/ 49 w 165"/>
              <a:gd name="T11" fmla="*/ 15 h 103"/>
              <a:gd name="T12" fmla="*/ 15 w 165"/>
              <a:gd name="T13" fmla="*/ 51 h 103"/>
              <a:gd name="T14" fmla="*/ 49 w 165"/>
              <a:gd name="T15" fmla="*/ 88 h 103"/>
              <a:gd name="T16" fmla="*/ 73 w 165"/>
              <a:gd name="T17" fmla="*/ 79 h 103"/>
              <a:gd name="T18" fmla="*/ 81 w 165"/>
              <a:gd name="T19" fmla="*/ 68 h 103"/>
              <a:gd name="T20" fmla="*/ 88 w 165"/>
              <a:gd name="T21" fmla="*/ 82 h 103"/>
              <a:gd name="T22" fmla="*/ 84 w 165"/>
              <a:gd name="T23" fmla="*/ 89 h 103"/>
              <a:gd name="T24" fmla="*/ 84 w 165"/>
              <a:gd name="T25" fmla="*/ 89 h 103"/>
              <a:gd name="T26" fmla="*/ 49 w 165"/>
              <a:gd name="T27" fmla="*/ 103 h 103"/>
              <a:gd name="T28" fmla="*/ 0 w 165"/>
              <a:gd name="T29" fmla="*/ 51 h 103"/>
              <a:gd name="T30" fmla="*/ 49 w 165"/>
              <a:gd name="T31" fmla="*/ 0 h 103"/>
              <a:gd name="T32" fmla="*/ 111 w 165"/>
              <a:gd name="T33" fmla="*/ 69 h 103"/>
              <a:gd name="T34" fmla="*/ 132 w 165"/>
              <a:gd name="T35" fmla="*/ 88 h 103"/>
              <a:gd name="T36" fmla="*/ 150 w 165"/>
              <a:gd name="T37" fmla="*/ 71 h 103"/>
              <a:gd name="T38" fmla="*/ 104 w 165"/>
              <a:gd name="T39" fmla="*/ 28 h 103"/>
              <a:gd name="T40" fmla="*/ 104 w 165"/>
              <a:gd name="T41" fmla="*/ 25 h 103"/>
              <a:gd name="T42" fmla="*/ 130 w 165"/>
              <a:gd name="T43" fmla="*/ 0 h 103"/>
              <a:gd name="T44" fmla="*/ 150 w 165"/>
              <a:gd name="T45" fmla="*/ 7 h 103"/>
              <a:gd name="T46" fmla="*/ 150 w 165"/>
              <a:gd name="T47" fmla="*/ 7 h 103"/>
              <a:gd name="T48" fmla="*/ 156 w 165"/>
              <a:gd name="T49" fmla="*/ 15 h 103"/>
              <a:gd name="T50" fmla="*/ 144 w 165"/>
              <a:gd name="T51" fmla="*/ 24 h 103"/>
              <a:gd name="T52" fmla="*/ 139 w 165"/>
              <a:gd name="T53" fmla="*/ 17 h 103"/>
              <a:gd name="T54" fmla="*/ 139 w 165"/>
              <a:gd name="T55" fmla="*/ 17 h 103"/>
              <a:gd name="T56" fmla="*/ 130 w 165"/>
              <a:gd name="T57" fmla="*/ 15 h 103"/>
              <a:gd name="T58" fmla="*/ 119 w 165"/>
              <a:gd name="T59" fmla="*/ 26 h 103"/>
              <a:gd name="T60" fmla="*/ 120 w 165"/>
              <a:gd name="T61" fmla="*/ 3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65" h="103">
                <a:moveTo>
                  <a:pt x="120" y="30"/>
                </a:moveTo>
                <a:cubicBezTo>
                  <a:pt x="123" y="37"/>
                  <a:pt x="128" y="39"/>
                  <a:pt x="135" y="41"/>
                </a:cubicBezTo>
                <a:cubicBezTo>
                  <a:pt x="151" y="45"/>
                  <a:pt x="165" y="54"/>
                  <a:pt x="165" y="72"/>
                </a:cubicBezTo>
                <a:cubicBezTo>
                  <a:pt x="165" y="90"/>
                  <a:pt x="150" y="103"/>
                  <a:pt x="132" y="103"/>
                </a:cubicBezTo>
                <a:cubicBezTo>
                  <a:pt x="102" y="103"/>
                  <a:pt x="93" y="67"/>
                  <a:pt x="85" y="44"/>
                </a:cubicBezTo>
                <a:cubicBezTo>
                  <a:pt x="77" y="26"/>
                  <a:pt x="70" y="15"/>
                  <a:pt x="49" y="15"/>
                </a:cubicBezTo>
                <a:cubicBezTo>
                  <a:pt x="31" y="15"/>
                  <a:pt x="15" y="33"/>
                  <a:pt x="15" y="51"/>
                </a:cubicBezTo>
                <a:cubicBezTo>
                  <a:pt x="15" y="70"/>
                  <a:pt x="29" y="88"/>
                  <a:pt x="49" y="88"/>
                </a:cubicBezTo>
                <a:cubicBezTo>
                  <a:pt x="58" y="88"/>
                  <a:pt x="67" y="86"/>
                  <a:pt x="73" y="79"/>
                </a:cubicBezTo>
                <a:cubicBezTo>
                  <a:pt x="76" y="76"/>
                  <a:pt x="79" y="72"/>
                  <a:pt x="81" y="68"/>
                </a:cubicBezTo>
                <a:cubicBezTo>
                  <a:pt x="88" y="82"/>
                  <a:pt x="88" y="82"/>
                  <a:pt x="88" y="82"/>
                </a:cubicBezTo>
                <a:cubicBezTo>
                  <a:pt x="87" y="85"/>
                  <a:pt x="86" y="87"/>
                  <a:pt x="84" y="89"/>
                </a:cubicBezTo>
                <a:cubicBezTo>
                  <a:pt x="84" y="89"/>
                  <a:pt x="84" y="89"/>
                  <a:pt x="84" y="89"/>
                </a:cubicBezTo>
                <a:cubicBezTo>
                  <a:pt x="75" y="100"/>
                  <a:pt x="62" y="103"/>
                  <a:pt x="49" y="103"/>
                </a:cubicBezTo>
                <a:cubicBezTo>
                  <a:pt x="21" y="103"/>
                  <a:pt x="0" y="78"/>
                  <a:pt x="0" y="51"/>
                </a:cubicBezTo>
                <a:cubicBezTo>
                  <a:pt x="0" y="25"/>
                  <a:pt x="23" y="0"/>
                  <a:pt x="49" y="0"/>
                </a:cubicBezTo>
                <a:cubicBezTo>
                  <a:pt x="93" y="0"/>
                  <a:pt x="96" y="39"/>
                  <a:pt x="111" y="69"/>
                </a:cubicBezTo>
                <a:cubicBezTo>
                  <a:pt x="115" y="78"/>
                  <a:pt x="122" y="88"/>
                  <a:pt x="132" y="88"/>
                </a:cubicBezTo>
                <a:cubicBezTo>
                  <a:pt x="142" y="88"/>
                  <a:pt x="150" y="82"/>
                  <a:pt x="150" y="71"/>
                </a:cubicBezTo>
                <a:cubicBezTo>
                  <a:pt x="150" y="49"/>
                  <a:pt x="110" y="64"/>
                  <a:pt x="104" y="28"/>
                </a:cubicBezTo>
                <a:cubicBezTo>
                  <a:pt x="104" y="27"/>
                  <a:pt x="104" y="26"/>
                  <a:pt x="104" y="25"/>
                </a:cubicBezTo>
                <a:cubicBezTo>
                  <a:pt x="104" y="12"/>
                  <a:pt x="117" y="0"/>
                  <a:pt x="130" y="0"/>
                </a:cubicBezTo>
                <a:cubicBezTo>
                  <a:pt x="138" y="1"/>
                  <a:pt x="143" y="1"/>
                  <a:pt x="150" y="7"/>
                </a:cubicBezTo>
                <a:cubicBezTo>
                  <a:pt x="150" y="7"/>
                  <a:pt x="150" y="7"/>
                  <a:pt x="150" y="7"/>
                </a:cubicBezTo>
                <a:cubicBezTo>
                  <a:pt x="152" y="9"/>
                  <a:pt x="154" y="12"/>
                  <a:pt x="156" y="15"/>
                </a:cubicBezTo>
                <a:cubicBezTo>
                  <a:pt x="144" y="24"/>
                  <a:pt x="144" y="24"/>
                  <a:pt x="144" y="24"/>
                </a:cubicBezTo>
                <a:cubicBezTo>
                  <a:pt x="143" y="21"/>
                  <a:pt x="141" y="19"/>
                  <a:pt x="139" y="17"/>
                </a:cubicBezTo>
                <a:cubicBezTo>
                  <a:pt x="139" y="17"/>
                  <a:pt x="139" y="17"/>
                  <a:pt x="139" y="17"/>
                </a:cubicBezTo>
                <a:cubicBezTo>
                  <a:pt x="137" y="15"/>
                  <a:pt x="133" y="15"/>
                  <a:pt x="130" y="15"/>
                </a:cubicBezTo>
                <a:cubicBezTo>
                  <a:pt x="124" y="15"/>
                  <a:pt x="119" y="20"/>
                  <a:pt x="119" y="26"/>
                </a:cubicBezTo>
                <a:cubicBezTo>
                  <a:pt x="119" y="27"/>
                  <a:pt x="120" y="29"/>
                  <a:pt x="120" y="3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1" name="Freeform 112"/>
          <p:cNvSpPr>
            <a:spLocks noEditPoints="1"/>
          </p:cNvSpPr>
          <p:nvPr/>
        </p:nvSpPr>
        <p:spPr bwMode="auto">
          <a:xfrm>
            <a:off x="1466472" y="2269411"/>
            <a:ext cx="164264" cy="16426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7 w 142"/>
              <a:gd name="T5" fmla="*/ 142 h 142"/>
              <a:gd name="T6" fmla="*/ 0 w 142"/>
              <a:gd name="T7" fmla="*/ 115 h 142"/>
              <a:gd name="T8" fmla="*/ 0 w 142"/>
              <a:gd name="T9" fmla="*/ 26 h 142"/>
              <a:gd name="T10" fmla="*/ 27 w 142"/>
              <a:gd name="T11" fmla="*/ 0 h 142"/>
              <a:gd name="T12" fmla="*/ 115 w 142"/>
              <a:gd name="T13" fmla="*/ 0 h 142"/>
              <a:gd name="T14" fmla="*/ 142 w 142"/>
              <a:gd name="T15" fmla="*/ 26 h 142"/>
              <a:gd name="T16" fmla="*/ 142 w 142"/>
              <a:gd name="T17" fmla="*/ 115 h 142"/>
              <a:gd name="T18" fmla="*/ 111 w 142"/>
              <a:gd name="T19" fmla="*/ 63 h 142"/>
              <a:gd name="T20" fmla="*/ 100 w 142"/>
              <a:gd name="T21" fmla="*/ 55 h 142"/>
              <a:gd name="T22" fmla="*/ 99 w 142"/>
              <a:gd name="T23" fmla="*/ 52 h 142"/>
              <a:gd name="T24" fmla="*/ 107 w 142"/>
              <a:gd name="T25" fmla="*/ 45 h 142"/>
              <a:gd name="T26" fmla="*/ 114 w 142"/>
              <a:gd name="T27" fmla="*/ 46 h 142"/>
              <a:gd name="T28" fmla="*/ 113 w 142"/>
              <a:gd name="T29" fmla="*/ 46 h 142"/>
              <a:gd name="T30" fmla="*/ 117 w 142"/>
              <a:gd name="T31" fmla="*/ 51 h 142"/>
              <a:gd name="T32" fmla="*/ 126 w 142"/>
              <a:gd name="T33" fmla="*/ 44 h 142"/>
              <a:gd name="T34" fmla="*/ 121 w 142"/>
              <a:gd name="T35" fmla="*/ 38 h 142"/>
              <a:gd name="T36" fmla="*/ 107 w 142"/>
              <a:gd name="T37" fmla="*/ 34 h 142"/>
              <a:gd name="T38" fmla="*/ 88 w 142"/>
              <a:gd name="T39" fmla="*/ 52 h 142"/>
              <a:gd name="T40" fmla="*/ 88 w 142"/>
              <a:gd name="T41" fmla="*/ 54 h 142"/>
              <a:gd name="T42" fmla="*/ 108 w 142"/>
              <a:gd name="T43" fmla="*/ 74 h 142"/>
              <a:gd name="T44" fmla="*/ 122 w 142"/>
              <a:gd name="T45" fmla="*/ 85 h 142"/>
              <a:gd name="T46" fmla="*/ 122 w 142"/>
              <a:gd name="T47" fmla="*/ 85 h 142"/>
              <a:gd name="T48" fmla="*/ 109 w 142"/>
              <a:gd name="T49" fmla="*/ 97 h 142"/>
              <a:gd name="T50" fmla="*/ 93 w 142"/>
              <a:gd name="T51" fmla="*/ 84 h 142"/>
              <a:gd name="T52" fmla="*/ 49 w 142"/>
              <a:gd name="T53" fmla="*/ 34 h 142"/>
              <a:gd name="T54" fmla="*/ 13 w 142"/>
              <a:gd name="T55" fmla="*/ 70 h 142"/>
              <a:gd name="T56" fmla="*/ 13 w 142"/>
              <a:gd name="T57" fmla="*/ 71 h 142"/>
              <a:gd name="T58" fmla="*/ 48 w 142"/>
              <a:gd name="T59" fmla="*/ 108 h 142"/>
              <a:gd name="T60" fmla="*/ 74 w 142"/>
              <a:gd name="T61" fmla="*/ 98 h 142"/>
              <a:gd name="T62" fmla="*/ 77 w 142"/>
              <a:gd name="T63" fmla="*/ 93 h 142"/>
              <a:gd name="T64" fmla="*/ 71 w 142"/>
              <a:gd name="T65" fmla="*/ 83 h 142"/>
              <a:gd name="T66" fmla="*/ 49 w 142"/>
              <a:gd name="T67" fmla="*/ 97 h 142"/>
              <a:gd name="T68" fmla="*/ 24 w 142"/>
              <a:gd name="T69" fmla="*/ 70 h 142"/>
              <a:gd name="T70" fmla="*/ 49 w 142"/>
              <a:gd name="T71" fmla="*/ 45 h 142"/>
              <a:gd name="T72" fmla="*/ 74 w 142"/>
              <a:gd name="T73" fmla="*/ 66 h 142"/>
              <a:gd name="T74" fmla="*/ 109 w 142"/>
              <a:gd name="T75" fmla="*/ 108 h 142"/>
              <a:gd name="T76" fmla="*/ 132 w 142"/>
              <a:gd name="T77" fmla="*/ 85 h 142"/>
              <a:gd name="T78" fmla="*/ 111 w 142"/>
              <a:gd name="T79" fmla="*/ 6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6"/>
                </a:cubicBezTo>
                <a:lnTo>
                  <a:pt x="142" y="115"/>
                </a:lnTo>
                <a:close/>
                <a:moveTo>
                  <a:pt x="111" y="63"/>
                </a:moveTo>
                <a:cubicBezTo>
                  <a:pt x="106" y="62"/>
                  <a:pt x="102" y="61"/>
                  <a:pt x="100" y="55"/>
                </a:cubicBezTo>
                <a:cubicBezTo>
                  <a:pt x="100" y="55"/>
                  <a:pt x="99" y="53"/>
                  <a:pt x="99" y="52"/>
                </a:cubicBezTo>
                <a:cubicBezTo>
                  <a:pt x="99" y="48"/>
                  <a:pt x="103" y="45"/>
                  <a:pt x="107" y="45"/>
                </a:cubicBezTo>
                <a:cubicBezTo>
                  <a:pt x="109" y="45"/>
                  <a:pt x="112" y="45"/>
                  <a:pt x="114" y="46"/>
                </a:cubicBezTo>
                <a:cubicBezTo>
                  <a:pt x="113" y="46"/>
                  <a:pt x="113" y="46"/>
                  <a:pt x="113" y="46"/>
                </a:cubicBezTo>
                <a:cubicBezTo>
                  <a:pt x="115" y="47"/>
                  <a:pt x="116" y="49"/>
                  <a:pt x="117" y="51"/>
                </a:cubicBezTo>
                <a:cubicBezTo>
                  <a:pt x="126" y="44"/>
                  <a:pt x="126" y="44"/>
                  <a:pt x="126" y="44"/>
                </a:cubicBezTo>
                <a:cubicBezTo>
                  <a:pt x="124" y="42"/>
                  <a:pt x="123" y="40"/>
                  <a:pt x="121" y="38"/>
                </a:cubicBezTo>
                <a:cubicBezTo>
                  <a:pt x="117" y="34"/>
                  <a:pt x="113" y="34"/>
                  <a:pt x="107" y="34"/>
                </a:cubicBezTo>
                <a:cubicBezTo>
                  <a:pt x="97" y="34"/>
                  <a:pt x="88" y="42"/>
                  <a:pt x="88" y="52"/>
                </a:cubicBezTo>
                <a:cubicBezTo>
                  <a:pt x="88" y="53"/>
                  <a:pt x="88" y="53"/>
                  <a:pt x="88" y="54"/>
                </a:cubicBezTo>
                <a:cubicBezTo>
                  <a:pt x="90" y="67"/>
                  <a:pt x="97" y="70"/>
                  <a:pt x="108" y="74"/>
                </a:cubicBezTo>
                <a:cubicBezTo>
                  <a:pt x="114" y="75"/>
                  <a:pt x="121" y="78"/>
                  <a:pt x="122" y="85"/>
                </a:cubicBezTo>
                <a:cubicBezTo>
                  <a:pt x="122" y="85"/>
                  <a:pt x="122" y="85"/>
                  <a:pt x="122" y="85"/>
                </a:cubicBezTo>
                <a:cubicBezTo>
                  <a:pt x="122" y="92"/>
                  <a:pt x="115" y="97"/>
                  <a:pt x="109" y="97"/>
                </a:cubicBezTo>
                <a:cubicBezTo>
                  <a:pt x="101" y="97"/>
                  <a:pt x="96" y="90"/>
                  <a:pt x="93" y="84"/>
                </a:cubicBezTo>
                <a:cubicBezTo>
                  <a:pt x="82" y="61"/>
                  <a:pt x="81" y="34"/>
                  <a:pt x="49" y="34"/>
                </a:cubicBezTo>
                <a:cubicBezTo>
                  <a:pt x="30" y="34"/>
                  <a:pt x="13" y="52"/>
                  <a:pt x="13" y="70"/>
                </a:cubicBezTo>
                <a:cubicBezTo>
                  <a:pt x="13" y="71"/>
                  <a:pt x="13" y="71"/>
                  <a:pt x="13" y="71"/>
                </a:cubicBezTo>
                <a:cubicBezTo>
                  <a:pt x="14" y="90"/>
                  <a:pt x="27" y="108"/>
                  <a:pt x="48" y="108"/>
                </a:cubicBezTo>
                <a:cubicBezTo>
                  <a:pt x="58" y="108"/>
                  <a:pt x="67" y="105"/>
                  <a:pt x="74" y="98"/>
                </a:cubicBezTo>
                <a:cubicBezTo>
                  <a:pt x="75" y="96"/>
                  <a:pt x="76" y="95"/>
                  <a:pt x="77" y="93"/>
                </a:cubicBezTo>
                <a:cubicBezTo>
                  <a:pt x="71" y="83"/>
                  <a:pt x="71" y="83"/>
                  <a:pt x="71" y="83"/>
                </a:cubicBezTo>
                <a:cubicBezTo>
                  <a:pt x="66" y="93"/>
                  <a:pt x="60" y="97"/>
                  <a:pt x="49" y="97"/>
                </a:cubicBezTo>
                <a:cubicBezTo>
                  <a:pt x="34" y="97"/>
                  <a:pt x="24" y="84"/>
                  <a:pt x="24" y="70"/>
                </a:cubicBezTo>
                <a:cubicBezTo>
                  <a:pt x="24" y="57"/>
                  <a:pt x="36" y="45"/>
                  <a:pt x="49" y="45"/>
                </a:cubicBezTo>
                <a:cubicBezTo>
                  <a:pt x="64" y="45"/>
                  <a:pt x="69" y="52"/>
                  <a:pt x="74" y="66"/>
                </a:cubicBezTo>
                <a:cubicBezTo>
                  <a:pt x="80" y="82"/>
                  <a:pt x="87" y="108"/>
                  <a:pt x="109" y="108"/>
                </a:cubicBezTo>
                <a:cubicBezTo>
                  <a:pt x="121" y="108"/>
                  <a:pt x="132" y="98"/>
                  <a:pt x="132" y="85"/>
                </a:cubicBezTo>
                <a:cubicBezTo>
                  <a:pt x="132" y="72"/>
                  <a:pt x="122" y="66"/>
                  <a:pt x="111" y="6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2" name="Freeform 113"/>
          <p:cNvSpPr>
            <a:spLocks noEditPoints="1"/>
          </p:cNvSpPr>
          <p:nvPr/>
        </p:nvSpPr>
        <p:spPr bwMode="auto">
          <a:xfrm>
            <a:off x="1673586" y="2269412"/>
            <a:ext cx="191641" cy="151170"/>
          </a:xfrm>
          <a:custGeom>
            <a:avLst/>
            <a:gdLst>
              <a:gd name="T0" fmla="*/ 163 w 165"/>
              <a:gd name="T1" fmla="*/ 53 h 130"/>
              <a:gd name="T2" fmla="*/ 113 w 165"/>
              <a:gd name="T3" fmla="*/ 113 h 130"/>
              <a:gd name="T4" fmla="*/ 73 w 165"/>
              <a:gd name="T5" fmla="*/ 123 h 130"/>
              <a:gd name="T6" fmla="*/ 46 w 165"/>
              <a:gd name="T7" fmla="*/ 118 h 130"/>
              <a:gd name="T8" fmla="*/ 29 w 165"/>
              <a:gd name="T9" fmla="*/ 111 h 130"/>
              <a:gd name="T10" fmla="*/ 11 w 165"/>
              <a:gd name="T11" fmla="*/ 130 h 130"/>
              <a:gd name="T12" fmla="*/ 1 w 165"/>
              <a:gd name="T13" fmla="*/ 123 h 130"/>
              <a:gd name="T14" fmla="*/ 0 w 165"/>
              <a:gd name="T15" fmla="*/ 119 h 130"/>
              <a:gd name="T16" fmla="*/ 18 w 165"/>
              <a:gd name="T17" fmla="*/ 96 h 130"/>
              <a:gd name="T18" fmla="*/ 15 w 165"/>
              <a:gd name="T19" fmla="*/ 89 h 130"/>
              <a:gd name="T20" fmla="*/ 14 w 165"/>
              <a:gd name="T21" fmla="*/ 79 h 130"/>
              <a:gd name="T22" fmla="*/ 64 w 165"/>
              <a:gd name="T23" fmla="*/ 20 h 130"/>
              <a:gd name="T24" fmla="*/ 136 w 165"/>
              <a:gd name="T25" fmla="*/ 9 h 130"/>
              <a:gd name="T26" fmla="*/ 151 w 165"/>
              <a:gd name="T27" fmla="*/ 0 h 130"/>
              <a:gd name="T28" fmla="*/ 165 w 165"/>
              <a:gd name="T29" fmla="*/ 35 h 130"/>
              <a:gd name="T30" fmla="*/ 163 w 165"/>
              <a:gd name="T31" fmla="*/ 53 h 130"/>
              <a:gd name="T32" fmla="*/ 112 w 165"/>
              <a:gd name="T33" fmla="*/ 47 h 130"/>
              <a:gd name="T34" fmla="*/ 37 w 165"/>
              <a:gd name="T35" fmla="*/ 84 h 130"/>
              <a:gd name="T36" fmla="*/ 35 w 165"/>
              <a:gd name="T37" fmla="*/ 89 h 130"/>
              <a:gd name="T38" fmla="*/ 41 w 165"/>
              <a:gd name="T39" fmla="*/ 94 h 130"/>
              <a:gd name="T40" fmla="*/ 45 w 165"/>
              <a:gd name="T41" fmla="*/ 93 h 130"/>
              <a:gd name="T42" fmla="*/ 58 w 165"/>
              <a:gd name="T43" fmla="*/ 80 h 130"/>
              <a:gd name="T44" fmla="*/ 112 w 165"/>
              <a:gd name="T45" fmla="*/ 59 h 130"/>
              <a:gd name="T46" fmla="*/ 118 w 165"/>
              <a:gd name="T47" fmla="*/ 53 h 130"/>
              <a:gd name="T48" fmla="*/ 112 w 165"/>
              <a:gd name="T49" fmla="*/ 4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65" h="130">
                <a:moveTo>
                  <a:pt x="163" y="53"/>
                </a:moveTo>
                <a:cubicBezTo>
                  <a:pt x="157" y="81"/>
                  <a:pt x="139" y="100"/>
                  <a:pt x="113" y="113"/>
                </a:cubicBezTo>
                <a:cubicBezTo>
                  <a:pt x="101" y="119"/>
                  <a:pt x="87" y="123"/>
                  <a:pt x="73" y="123"/>
                </a:cubicBezTo>
                <a:cubicBezTo>
                  <a:pt x="64" y="123"/>
                  <a:pt x="55" y="121"/>
                  <a:pt x="46" y="118"/>
                </a:cubicBezTo>
                <a:cubicBezTo>
                  <a:pt x="42" y="117"/>
                  <a:pt x="33" y="111"/>
                  <a:pt x="29" y="111"/>
                </a:cubicBezTo>
                <a:cubicBezTo>
                  <a:pt x="25" y="111"/>
                  <a:pt x="19" y="130"/>
                  <a:pt x="11" y="130"/>
                </a:cubicBezTo>
                <a:cubicBezTo>
                  <a:pt x="5" y="130"/>
                  <a:pt x="4" y="127"/>
                  <a:pt x="1" y="123"/>
                </a:cubicBezTo>
                <a:cubicBezTo>
                  <a:pt x="0" y="121"/>
                  <a:pt x="0" y="121"/>
                  <a:pt x="0" y="119"/>
                </a:cubicBezTo>
                <a:cubicBezTo>
                  <a:pt x="0" y="109"/>
                  <a:pt x="18" y="102"/>
                  <a:pt x="18" y="96"/>
                </a:cubicBezTo>
                <a:cubicBezTo>
                  <a:pt x="18" y="95"/>
                  <a:pt x="15" y="91"/>
                  <a:pt x="15" y="89"/>
                </a:cubicBezTo>
                <a:cubicBezTo>
                  <a:pt x="15" y="86"/>
                  <a:pt x="14" y="82"/>
                  <a:pt x="14" y="79"/>
                </a:cubicBezTo>
                <a:cubicBezTo>
                  <a:pt x="14" y="50"/>
                  <a:pt x="38" y="29"/>
                  <a:pt x="64" y="20"/>
                </a:cubicBezTo>
                <a:cubicBezTo>
                  <a:pt x="83" y="14"/>
                  <a:pt x="123" y="21"/>
                  <a:pt x="136" y="9"/>
                </a:cubicBezTo>
                <a:cubicBezTo>
                  <a:pt x="141" y="4"/>
                  <a:pt x="144" y="0"/>
                  <a:pt x="151" y="0"/>
                </a:cubicBezTo>
                <a:cubicBezTo>
                  <a:pt x="162" y="0"/>
                  <a:pt x="165" y="27"/>
                  <a:pt x="165" y="35"/>
                </a:cubicBezTo>
                <a:cubicBezTo>
                  <a:pt x="165" y="41"/>
                  <a:pt x="165" y="47"/>
                  <a:pt x="163" y="53"/>
                </a:cubicBezTo>
                <a:close/>
                <a:moveTo>
                  <a:pt x="112" y="47"/>
                </a:moveTo>
                <a:cubicBezTo>
                  <a:pt x="79" y="47"/>
                  <a:pt x="58" y="61"/>
                  <a:pt x="37" y="84"/>
                </a:cubicBezTo>
                <a:cubicBezTo>
                  <a:pt x="36" y="86"/>
                  <a:pt x="35" y="87"/>
                  <a:pt x="35" y="89"/>
                </a:cubicBezTo>
                <a:cubicBezTo>
                  <a:pt x="35" y="92"/>
                  <a:pt x="38" y="94"/>
                  <a:pt x="41" y="94"/>
                </a:cubicBezTo>
                <a:cubicBezTo>
                  <a:pt x="43" y="94"/>
                  <a:pt x="44" y="94"/>
                  <a:pt x="45" y="93"/>
                </a:cubicBezTo>
                <a:cubicBezTo>
                  <a:pt x="50" y="89"/>
                  <a:pt x="54" y="84"/>
                  <a:pt x="58" y="80"/>
                </a:cubicBezTo>
                <a:cubicBezTo>
                  <a:pt x="75" y="65"/>
                  <a:pt x="89" y="59"/>
                  <a:pt x="112" y="59"/>
                </a:cubicBezTo>
                <a:cubicBezTo>
                  <a:pt x="115" y="59"/>
                  <a:pt x="118" y="56"/>
                  <a:pt x="118" y="53"/>
                </a:cubicBezTo>
                <a:cubicBezTo>
                  <a:pt x="118" y="50"/>
                  <a:pt x="115" y="47"/>
                  <a:pt x="112" y="4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3" name="Freeform 114"/>
          <p:cNvSpPr>
            <a:spLocks noEditPoints="1"/>
          </p:cNvSpPr>
          <p:nvPr/>
        </p:nvSpPr>
        <p:spPr bwMode="auto">
          <a:xfrm>
            <a:off x="1914029" y="2272983"/>
            <a:ext cx="204735" cy="157122"/>
          </a:xfrm>
          <a:custGeom>
            <a:avLst/>
            <a:gdLst>
              <a:gd name="T0" fmla="*/ 98 w 177"/>
              <a:gd name="T1" fmla="*/ 40 h 136"/>
              <a:gd name="T2" fmla="*/ 89 w 177"/>
              <a:gd name="T3" fmla="*/ 30 h 136"/>
              <a:gd name="T4" fmla="*/ 79 w 177"/>
              <a:gd name="T5" fmla="*/ 40 h 136"/>
              <a:gd name="T6" fmla="*/ 79 w 177"/>
              <a:gd name="T7" fmla="*/ 96 h 136"/>
              <a:gd name="T8" fmla="*/ 40 w 177"/>
              <a:gd name="T9" fmla="*/ 136 h 136"/>
              <a:gd name="T10" fmla="*/ 0 w 177"/>
              <a:gd name="T11" fmla="*/ 96 h 136"/>
              <a:gd name="T12" fmla="*/ 0 w 177"/>
              <a:gd name="T13" fmla="*/ 71 h 136"/>
              <a:gd name="T14" fmla="*/ 30 w 177"/>
              <a:gd name="T15" fmla="*/ 71 h 136"/>
              <a:gd name="T16" fmla="*/ 30 w 177"/>
              <a:gd name="T17" fmla="*/ 96 h 136"/>
              <a:gd name="T18" fmla="*/ 40 w 177"/>
              <a:gd name="T19" fmla="*/ 105 h 136"/>
              <a:gd name="T20" fmla="*/ 49 w 177"/>
              <a:gd name="T21" fmla="*/ 96 h 136"/>
              <a:gd name="T22" fmla="*/ 49 w 177"/>
              <a:gd name="T23" fmla="*/ 38 h 136"/>
              <a:gd name="T24" fmla="*/ 89 w 177"/>
              <a:gd name="T25" fmla="*/ 0 h 136"/>
              <a:gd name="T26" fmla="*/ 128 w 177"/>
              <a:gd name="T27" fmla="*/ 39 h 136"/>
              <a:gd name="T28" fmla="*/ 128 w 177"/>
              <a:gd name="T29" fmla="*/ 51 h 136"/>
              <a:gd name="T30" fmla="*/ 110 w 177"/>
              <a:gd name="T31" fmla="*/ 56 h 136"/>
              <a:gd name="T32" fmla="*/ 98 w 177"/>
              <a:gd name="T33" fmla="*/ 51 h 136"/>
              <a:gd name="T34" fmla="*/ 98 w 177"/>
              <a:gd name="T35" fmla="*/ 40 h 136"/>
              <a:gd name="T36" fmla="*/ 177 w 177"/>
              <a:gd name="T37" fmla="*/ 71 h 136"/>
              <a:gd name="T38" fmla="*/ 177 w 177"/>
              <a:gd name="T39" fmla="*/ 96 h 136"/>
              <a:gd name="T40" fmla="*/ 138 w 177"/>
              <a:gd name="T41" fmla="*/ 136 h 136"/>
              <a:gd name="T42" fmla="*/ 98 w 177"/>
              <a:gd name="T43" fmla="*/ 96 h 136"/>
              <a:gd name="T44" fmla="*/ 98 w 177"/>
              <a:gd name="T45" fmla="*/ 72 h 136"/>
              <a:gd name="T46" fmla="*/ 110 w 177"/>
              <a:gd name="T47" fmla="*/ 77 h 136"/>
              <a:gd name="T48" fmla="*/ 128 w 177"/>
              <a:gd name="T49" fmla="*/ 72 h 136"/>
              <a:gd name="T50" fmla="*/ 128 w 177"/>
              <a:gd name="T51" fmla="*/ 97 h 136"/>
              <a:gd name="T52" fmla="*/ 138 w 177"/>
              <a:gd name="T53" fmla="*/ 106 h 136"/>
              <a:gd name="T54" fmla="*/ 147 w 177"/>
              <a:gd name="T55" fmla="*/ 97 h 136"/>
              <a:gd name="T56" fmla="*/ 147 w 177"/>
              <a:gd name="T57" fmla="*/ 71 h 136"/>
              <a:gd name="T58" fmla="*/ 177 w 177"/>
              <a:gd name="T59" fmla="*/ 71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77" h="136">
                <a:moveTo>
                  <a:pt x="98" y="40"/>
                </a:moveTo>
                <a:cubicBezTo>
                  <a:pt x="98" y="35"/>
                  <a:pt x="94" y="30"/>
                  <a:pt x="89" y="30"/>
                </a:cubicBezTo>
                <a:cubicBezTo>
                  <a:pt x="83" y="30"/>
                  <a:pt x="79" y="35"/>
                  <a:pt x="79" y="40"/>
                </a:cubicBezTo>
                <a:cubicBezTo>
                  <a:pt x="79" y="96"/>
                  <a:pt x="79" y="96"/>
                  <a:pt x="79" y="96"/>
                </a:cubicBezTo>
                <a:cubicBezTo>
                  <a:pt x="79" y="118"/>
                  <a:pt x="61" y="136"/>
                  <a:pt x="40" y="136"/>
                </a:cubicBezTo>
                <a:cubicBezTo>
                  <a:pt x="18" y="136"/>
                  <a:pt x="0" y="118"/>
                  <a:pt x="0" y="96"/>
                </a:cubicBezTo>
                <a:cubicBezTo>
                  <a:pt x="0" y="96"/>
                  <a:pt x="0" y="96"/>
                  <a:pt x="0" y="71"/>
                </a:cubicBezTo>
                <a:cubicBezTo>
                  <a:pt x="30" y="71"/>
                  <a:pt x="30" y="71"/>
                  <a:pt x="30" y="71"/>
                </a:cubicBezTo>
                <a:cubicBezTo>
                  <a:pt x="30" y="96"/>
                  <a:pt x="30" y="96"/>
                  <a:pt x="30" y="96"/>
                </a:cubicBezTo>
                <a:cubicBezTo>
                  <a:pt x="30" y="101"/>
                  <a:pt x="34" y="105"/>
                  <a:pt x="40" y="105"/>
                </a:cubicBezTo>
                <a:cubicBezTo>
                  <a:pt x="45" y="105"/>
                  <a:pt x="49" y="101"/>
                  <a:pt x="49" y="96"/>
                </a:cubicBezTo>
                <a:cubicBezTo>
                  <a:pt x="49" y="38"/>
                  <a:pt x="49" y="38"/>
                  <a:pt x="49" y="38"/>
                </a:cubicBezTo>
                <a:cubicBezTo>
                  <a:pt x="49" y="17"/>
                  <a:pt x="67" y="0"/>
                  <a:pt x="89" y="0"/>
                </a:cubicBezTo>
                <a:cubicBezTo>
                  <a:pt x="110" y="0"/>
                  <a:pt x="128" y="17"/>
                  <a:pt x="128" y="39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10" y="56"/>
                  <a:pt x="110" y="56"/>
                  <a:pt x="110" y="56"/>
                </a:cubicBezTo>
                <a:cubicBezTo>
                  <a:pt x="98" y="51"/>
                  <a:pt x="98" y="51"/>
                  <a:pt x="98" y="51"/>
                </a:cubicBezTo>
                <a:lnTo>
                  <a:pt x="98" y="40"/>
                </a:lnTo>
                <a:close/>
                <a:moveTo>
                  <a:pt x="177" y="71"/>
                </a:moveTo>
                <a:cubicBezTo>
                  <a:pt x="177" y="96"/>
                  <a:pt x="177" y="96"/>
                  <a:pt x="177" y="96"/>
                </a:cubicBezTo>
                <a:cubicBezTo>
                  <a:pt x="177" y="118"/>
                  <a:pt x="160" y="136"/>
                  <a:pt x="138" y="136"/>
                </a:cubicBezTo>
                <a:cubicBezTo>
                  <a:pt x="116" y="136"/>
                  <a:pt x="98" y="118"/>
                  <a:pt x="98" y="96"/>
                </a:cubicBezTo>
                <a:cubicBezTo>
                  <a:pt x="98" y="72"/>
                  <a:pt x="98" y="72"/>
                  <a:pt x="98" y="72"/>
                </a:cubicBezTo>
                <a:cubicBezTo>
                  <a:pt x="110" y="77"/>
                  <a:pt x="110" y="77"/>
                  <a:pt x="110" y="77"/>
                </a:cubicBezTo>
                <a:cubicBezTo>
                  <a:pt x="128" y="72"/>
                  <a:pt x="128" y="72"/>
                  <a:pt x="128" y="72"/>
                </a:cubicBezTo>
                <a:cubicBezTo>
                  <a:pt x="128" y="97"/>
                  <a:pt x="128" y="97"/>
                  <a:pt x="128" y="97"/>
                </a:cubicBezTo>
                <a:cubicBezTo>
                  <a:pt x="128" y="102"/>
                  <a:pt x="132" y="106"/>
                  <a:pt x="138" y="106"/>
                </a:cubicBezTo>
                <a:cubicBezTo>
                  <a:pt x="143" y="106"/>
                  <a:pt x="147" y="102"/>
                  <a:pt x="147" y="97"/>
                </a:cubicBezTo>
                <a:cubicBezTo>
                  <a:pt x="147" y="71"/>
                  <a:pt x="147" y="71"/>
                  <a:pt x="147" y="71"/>
                </a:cubicBezTo>
                <a:lnTo>
                  <a:pt x="177" y="7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4" name="Freeform 115"/>
          <p:cNvSpPr>
            <a:spLocks noEditPoints="1"/>
          </p:cNvSpPr>
          <p:nvPr/>
        </p:nvSpPr>
        <p:spPr bwMode="auto">
          <a:xfrm>
            <a:off x="2161616" y="2269411"/>
            <a:ext cx="164264" cy="16426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88 w 142"/>
              <a:gd name="T11" fmla="*/ 63 h 142"/>
              <a:gd name="T12" fmla="*/ 88 w 142"/>
              <a:gd name="T13" fmla="*/ 57 h 142"/>
              <a:gd name="T14" fmla="*/ 70 w 142"/>
              <a:gd name="T15" fmla="*/ 40 h 142"/>
              <a:gd name="T16" fmla="*/ 52 w 142"/>
              <a:gd name="T17" fmla="*/ 57 h 142"/>
              <a:gd name="T18" fmla="*/ 52 w 142"/>
              <a:gd name="T19" fmla="*/ 83 h 142"/>
              <a:gd name="T20" fmla="*/ 48 w 142"/>
              <a:gd name="T21" fmla="*/ 88 h 142"/>
              <a:gd name="T22" fmla="*/ 44 w 142"/>
              <a:gd name="T23" fmla="*/ 83 h 142"/>
              <a:gd name="T24" fmla="*/ 44 w 142"/>
              <a:gd name="T25" fmla="*/ 72 h 142"/>
              <a:gd name="T26" fmla="*/ 30 w 142"/>
              <a:gd name="T27" fmla="*/ 72 h 142"/>
              <a:gd name="T28" fmla="*/ 30 w 142"/>
              <a:gd name="T29" fmla="*/ 84 h 142"/>
              <a:gd name="T30" fmla="*/ 48 w 142"/>
              <a:gd name="T31" fmla="*/ 102 h 142"/>
              <a:gd name="T32" fmla="*/ 66 w 142"/>
              <a:gd name="T33" fmla="*/ 84 h 142"/>
              <a:gd name="T34" fmla="*/ 66 w 142"/>
              <a:gd name="T35" fmla="*/ 58 h 142"/>
              <a:gd name="T36" fmla="*/ 70 w 142"/>
              <a:gd name="T37" fmla="*/ 54 h 142"/>
              <a:gd name="T38" fmla="*/ 75 w 142"/>
              <a:gd name="T39" fmla="*/ 58 h 142"/>
              <a:gd name="T40" fmla="*/ 75 w 142"/>
              <a:gd name="T41" fmla="*/ 63 h 142"/>
              <a:gd name="T42" fmla="*/ 80 w 142"/>
              <a:gd name="T43" fmla="*/ 66 h 142"/>
              <a:gd name="T44" fmla="*/ 88 w 142"/>
              <a:gd name="T45" fmla="*/ 63 h 142"/>
              <a:gd name="T46" fmla="*/ 111 w 142"/>
              <a:gd name="T47" fmla="*/ 72 h 142"/>
              <a:gd name="T48" fmla="*/ 97 w 142"/>
              <a:gd name="T49" fmla="*/ 72 h 142"/>
              <a:gd name="T50" fmla="*/ 97 w 142"/>
              <a:gd name="T51" fmla="*/ 84 h 142"/>
              <a:gd name="T52" fmla="*/ 93 w 142"/>
              <a:gd name="T53" fmla="*/ 88 h 142"/>
              <a:gd name="T54" fmla="*/ 88 w 142"/>
              <a:gd name="T55" fmla="*/ 84 h 142"/>
              <a:gd name="T56" fmla="*/ 88 w 142"/>
              <a:gd name="T57" fmla="*/ 73 h 142"/>
              <a:gd name="T58" fmla="*/ 80 w 142"/>
              <a:gd name="T59" fmla="*/ 75 h 142"/>
              <a:gd name="T60" fmla="*/ 75 w 142"/>
              <a:gd name="T61" fmla="*/ 72 h 142"/>
              <a:gd name="T62" fmla="*/ 75 w 142"/>
              <a:gd name="T63" fmla="*/ 84 h 142"/>
              <a:gd name="T64" fmla="*/ 93 w 142"/>
              <a:gd name="T65" fmla="*/ 102 h 142"/>
              <a:gd name="T66" fmla="*/ 111 w 142"/>
              <a:gd name="T67" fmla="*/ 84 h 142"/>
              <a:gd name="T68" fmla="*/ 111 w 142"/>
              <a:gd name="T69" fmla="*/ 7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88" y="63"/>
                </a:moveTo>
                <a:cubicBezTo>
                  <a:pt x="88" y="57"/>
                  <a:pt x="88" y="57"/>
                  <a:pt x="88" y="57"/>
                </a:cubicBezTo>
                <a:cubicBezTo>
                  <a:pt x="88" y="48"/>
                  <a:pt x="80" y="40"/>
                  <a:pt x="70" y="40"/>
                </a:cubicBezTo>
                <a:cubicBezTo>
                  <a:pt x="60" y="40"/>
                  <a:pt x="52" y="47"/>
                  <a:pt x="52" y="57"/>
                </a:cubicBezTo>
                <a:cubicBezTo>
                  <a:pt x="52" y="83"/>
                  <a:pt x="52" y="83"/>
                  <a:pt x="52" y="83"/>
                </a:cubicBezTo>
                <a:cubicBezTo>
                  <a:pt x="52" y="86"/>
                  <a:pt x="50" y="88"/>
                  <a:pt x="48" y="88"/>
                </a:cubicBezTo>
                <a:cubicBezTo>
                  <a:pt x="45" y="88"/>
                  <a:pt x="44" y="86"/>
                  <a:pt x="44" y="83"/>
                </a:cubicBezTo>
                <a:cubicBezTo>
                  <a:pt x="44" y="72"/>
                  <a:pt x="44" y="72"/>
                  <a:pt x="44" y="72"/>
                </a:cubicBezTo>
                <a:cubicBezTo>
                  <a:pt x="30" y="72"/>
                  <a:pt x="30" y="72"/>
                  <a:pt x="30" y="72"/>
                </a:cubicBezTo>
                <a:cubicBezTo>
                  <a:pt x="30" y="83"/>
                  <a:pt x="30" y="84"/>
                  <a:pt x="30" y="84"/>
                </a:cubicBezTo>
                <a:cubicBezTo>
                  <a:pt x="30" y="94"/>
                  <a:pt x="38" y="102"/>
                  <a:pt x="48" y="102"/>
                </a:cubicBezTo>
                <a:cubicBezTo>
                  <a:pt x="58" y="102"/>
                  <a:pt x="66" y="94"/>
                  <a:pt x="66" y="84"/>
                </a:cubicBezTo>
                <a:cubicBezTo>
                  <a:pt x="66" y="58"/>
                  <a:pt x="66" y="58"/>
                  <a:pt x="66" y="58"/>
                </a:cubicBezTo>
                <a:cubicBezTo>
                  <a:pt x="66" y="56"/>
                  <a:pt x="68" y="54"/>
                  <a:pt x="70" y="54"/>
                </a:cubicBezTo>
                <a:cubicBezTo>
                  <a:pt x="73" y="54"/>
                  <a:pt x="75" y="56"/>
                  <a:pt x="75" y="58"/>
                </a:cubicBezTo>
                <a:cubicBezTo>
                  <a:pt x="75" y="63"/>
                  <a:pt x="75" y="63"/>
                  <a:pt x="75" y="63"/>
                </a:cubicBezTo>
                <a:cubicBezTo>
                  <a:pt x="80" y="66"/>
                  <a:pt x="80" y="66"/>
                  <a:pt x="80" y="66"/>
                </a:cubicBezTo>
                <a:lnTo>
                  <a:pt x="88" y="63"/>
                </a:lnTo>
                <a:close/>
                <a:moveTo>
                  <a:pt x="111" y="72"/>
                </a:moveTo>
                <a:cubicBezTo>
                  <a:pt x="97" y="72"/>
                  <a:pt x="97" y="72"/>
                  <a:pt x="97" y="72"/>
                </a:cubicBezTo>
                <a:cubicBezTo>
                  <a:pt x="97" y="84"/>
                  <a:pt x="97" y="84"/>
                  <a:pt x="97" y="84"/>
                </a:cubicBezTo>
                <a:cubicBezTo>
                  <a:pt x="97" y="86"/>
                  <a:pt x="95" y="88"/>
                  <a:pt x="93" y="88"/>
                </a:cubicBezTo>
                <a:cubicBezTo>
                  <a:pt x="90" y="88"/>
                  <a:pt x="88" y="86"/>
                  <a:pt x="88" y="84"/>
                </a:cubicBezTo>
                <a:cubicBezTo>
                  <a:pt x="88" y="73"/>
                  <a:pt x="88" y="73"/>
                  <a:pt x="88" y="73"/>
                </a:cubicBezTo>
                <a:cubicBezTo>
                  <a:pt x="80" y="75"/>
                  <a:pt x="80" y="75"/>
                  <a:pt x="80" y="75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84"/>
                  <a:pt x="75" y="84"/>
                  <a:pt x="75" y="84"/>
                </a:cubicBezTo>
                <a:cubicBezTo>
                  <a:pt x="75" y="94"/>
                  <a:pt x="83" y="102"/>
                  <a:pt x="93" y="102"/>
                </a:cubicBezTo>
                <a:cubicBezTo>
                  <a:pt x="103" y="102"/>
                  <a:pt x="111" y="94"/>
                  <a:pt x="111" y="84"/>
                </a:cubicBezTo>
                <a:cubicBezTo>
                  <a:pt x="111" y="84"/>
                  <a:pt x="111" y="83"/>
                  <a:pt x="111" y="7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5" name="Freeform 116"/>
          <p:cNvSpPr/>
          <p:nvPr/>
        </p:nvSpPr>
        <p:spPr bwMode="auto">
          <a:xfrm>
            <a:off x="2378253" y="2259887"/>
            <a:ext cx="185690" cy="185690"/>
          </a:xfrm>
          <a:custGeom>
            <a:avLst/>
            <a:gdLst>
              <a:gd name="T0" fmla="*/ 157 w 160"/>
              <a:gd name="T1" fmla="*/ 146 h 160"/>
              <a:gd name="T2" fmla="*/ 147 w 160"/>
              <a:gd name="T3" fmla="*/ 156 h 160"/>
              <a:gd name="T4" fmla="*/ 138 w 160"/>
              <a:gd name="T5" fmla="*/ 160 h 160"/>
              <a:gd name="T6" fmla="*/ 130 w 160"/>
              <a:gd name="T7" fmla="*/ 156 h 160"/>
              <a:gd name="T8" fmla="*/ 97 w 160"/>
              <a:gd name="T9" fmla="*/ 123 h 160"/>
              <a:gd name="T10" fmla="*/ 93 w 160"/>
              <a:gd name="T11" fmla="*/ 114 h 160"/>
              <a:gd name="T12" fmla="*/ 97 w 160"/>
              <a:gd name="T13" fmla="*/ 105 h 160"/>
              <a:gd name="T14" fmla="*/ 73 w 160"/>
              <a:gd name="T15" fmla="*/ 82 h 160"/>
              <a:gd name="T16" fmla="*/ 62 w 160"/>
              <a:gd name="T17" fmla="*/ 93 h 160"/>
              <a:gd name="T18" fmla="*/ 59 w 160"/>
              <a:gd name="T19" fmla="*/ 95 h 160"/>
              <a:gd name="T20" fmla="*/ 55 w 160"/>
              <a:gd name="T21" fmla="*/ 93 h 160"/>
              <a:gd name="T22" fmla="*/ 61 w 160"/>
              <a:gd name="T23" fmla="*/ 102 h 160"/>
              <a:gd name="T24" fmla="*/ 58 w 160"/>
              <a:gd name="T25" fmla="*/ 109 h 160"/>
              <a:gd name="T26" fmla="*/ 47 w 160"/>
              <a:gd name="T27" fmla="*/ 117 h 160"/>
              <a:gd name="T28" fmla="*/ 40 w 160"/>
              <a:gd name="T29" fmla="*/ 114 h 160"/>
              <a:gd name="T30" fmla="*/ 3 w 160"/>
              <a:gd name="T31" fmla="*/ 76 h 160"/>
              <a:gd name="T32" fmla="*/ 0 w 160"/>
              <a:gd name="T33" fmla="*/ 70 h 160"/>
              <a:gd name="T34" fmla="*/ 8 w 160"/>
              <a:gd name="T35" fmla="*/ 58 h 160"/>
              <a:gd name="T36" fmla="*/ 14 w 160"/>
              <a:gd name="T37" fmla="*/ 56 h 160"/>
              <a:gd name="T38" fmla="*/ 23 w 160"/>
              <a:gd name="T39" fmla="*/ 61 h 160"/>
              <a:gd name="T40" fmla="*/ 22 w 160"/>
              <a:gd name="T41" fmla="*/ 58 h 160"/>
              <a:gd name="T42" fmla="*/ 23 w 160"/>
              <a:gd name="T43" fmla="*/ 55 h 160"/>
              <a:gd name="T44" fmla="*/ 55 w 160"/>
              <a:gd name="T45" fmla="*/ 23 h 160"/>
              <a:gd name="T46" fmla="*/ 59 w 160"/>
              <a:gd name="T47" fmla="*/ 22 h 160"/>
              <a:gd name="T48" fmla="*/ 62 w 160"/>
              <a:gd name="T49" fmla="*/ 23 h 160"/>
              <a:gd name="T50" fmla="*/ 56 w 160"/>
              <a:gd name="T51" fmla="*/ 14 h 160"/>
              <a:gd name="T52" fmla="*/ 59 w 160"/>
              <a:gd name="T53" fmla="*/ 7 h 160"/>
              <a:gd name="T54" fmla="*/ 70 w 160"/>
              <a:gd name="T55" fmla="*/ 0 h 160"/>
              <a:gd name="T56" fmla="*/ 77 w 160"/>
              <a:gd name="T57" fmla="*/ 2 h 160"/>
              <a:gd name="T58" fmla="*/ 114 w 160"/>
              <a:gd name="T59" fmla="*/ 40 h 160"/>
              <a:gd name="T60" fmla="*/ 117 w 160"/>
              <a:gd name="T61" fmla="*/ 46 h 160"/>
              <a:gd name="T62" fmla="*/ 109 w 160"/>
              <a:gd name="T63" fmla="*/ 58 h 160"/>
              <a:gd name="T64" fmla="*/ 103 w 160"/>
              <a:gd name="T65" fmla="*/ 60 h 160"/>
              <a:gd name="T66" fmla="*/ 94 w 160"/>
              <a:gd name="T67" fmla="*/ 55 h 160"/>
              <a:gd name="T68" fmla="*/ 95 w 160"/>
              <a:gd name="T69" fmla="*/ 58 h 160"/>
              <a:gd name="T70" fmla="*/ 94 w 160"/>
              <a:gd name="T71" fmla="*/ 61 h 160"/>
              <a:gd name="T72" fmla="*/ 82 w 160"/>
              <a:gd name="T73" fmla="*/ 73 h 160"/>
              <a:gd name="T74" fmla="*/ 106 w 160"/>
              <a:gd name="T75" fmla="*/ 97 h 160"/>
              <a:gd name="T76" fmla="*/ 115 w 160"/>
              <a:gd name="T77" fmla="*/ 93 h 160"/>
              <a:gd name="T78" fmla="*/ 123 w 160"/>
              <a:gd name="T79" fmla="*/ 96 h 160"/>
              <a:gd name="T80" fmla="*/ 157 w 160"/>
              <a:gd name="T81" fmla="*/ 130 h 160"/>
              <a:gd name="T82" fmla="*/ 160 w 160"/>
              <a:gd name="T83" fmla="*/ 138 h 160"/>
              <a:gd name="T84" fmla="*/ 157 w 160"/>
              <a:gd name="T85" fmla="*/ 146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60" h="160">
                <a:moveTo>
                  <a:pt x="157" y="146"/>
                </a:moveTo>
                <a:cubicBezTo>
                  <a:pt x="147" y="156"/>
                  <a:pt x="147" y="156"/>
                  <a:pt x="147" y="156"/>
                </a:cubicBezTo>
                <a:cubicBezTo>
                  <a:pt x="145" y="158"/>
                  <a:pt x="142" y="160"/>
                  <a:pt x="138" y="160"/>
                </a:cubicBezTo>
                <a:cubicBezTo>
                  <a:pt x="135" y="160"/>
                  <a:pt x="132" y="158"/>
                  <a:pt x="130" y="156"/>
                </a:cubicBezTo>
                <a:cubicBezTo>
                  <a:pt x="97" y="123"/>
                  <a:pt x="97" y="123"/>
                  <a:pt x="97" y="123"/>
                </a:cubicBezTo>
                <a:cubicBezTo>
                  <a:pt x="94" y="120"/>
                  <a:pt x="93" y="117"/>
                  <a:pt x="93" y="114"/>
                </a:cubicBezTo>
                <a:cubicBezTo>
                  <a:pt x="93" y="111"/>
                  <a:pt x="95" y="108"/>
                  <a:pt x="97" y="105"/>
                </a:cubicBezTo>
                <a:cubicBezTo>
                  <a:pt x="73" y="82"/>
                  <a:pt x="73" y="82"/>
                  <a:pt x="73" y="82"/>
                </a:cubicBezTo>
                <a:cubicBezTo>
                  <a:pt x="62" y="93"/>
                  <a:pt x="62" y="93"/>
                  <a:pt x="62" y="93"/>
                </a:cubicBezTo>
                <a:cubicBezTo>
                  <a:pt x="61" y="94"/>
                  <a:pt x="60" y="95"/>
                  <a:pt x="59" y="95"/>
                </a:cubicBezTo>
                <a:cubicBezTo>
                  <a:pt x="57" y="95"/>
                  <a:pt x="56" y="94"/>
                  <a:pt x="55" y="93"/>
                </a:cubicBezTo>
                <a:cubicBezTo>
                  <a:pt x="58" y="96"/>
                  <a:pt x="61" y="98"/>
                  <a:pt x="61" y="102"/>
                </a:cubicBezTo>
                <a:cubicBezTo>
                  <a:pt x="61" y="105"/>
                  <a:pt x="60" y="107"/>
                  <a:pt x="58" y="109"/>
                </a:cubicBezTo>
                <a:cubicBezTo>
                  <a:pt x="55" y="112"/>
                  <a:pt x="52" y="117"/>
                  <a:pt x="47" y="117"/>
                </a:cubicBezTo>
                <a:cubicBezTo>
                  <a:pt x="44" y="117"/>
                  <a:pt x="42" y="116"/>
                  <a:pt x="40" y="114"/>
                </a:cubicBezTo>
                <a:cubicBezTo>
                  <a:pt x="3" y="76"/>
                  <a:pt x="3" y="76"/>
                  <a:pt x="3" y="76"/>
                </a:cubicBezTo>
                <a:cubicBezTo>
                  <a:pt x="1" y="75"/>
                  <a:pt x="0" y="72"/>
                  <a:pt x="0" y="70"/>
                </a:cubicBezTo>
                <a:cubicBezTo>
                  <a:pt x="0" y="65"/>
                  <a:pt x="5" y="62"/>
                  <a:pt x="8" y="58"/>
                </a:cubicBezTo>
                <a:cubicBezTo>
                  <a:pt x="10" y="57"/>
                  <a:pt x="12" y="56"/>
                  <a:pt x="14" y="56"/>
                </a:cubicBezTo>
                <a:cubicBezTo>
                  <a:pt x="18" y="56"/>
                  <a:pt x="21" y="58"/>
                  <a:pt x="23" y="61"/>
                </a:cubicBezTo>
                <a:cubicBezTo>
                  <a:pt x="22" y="60"/>
                  <a:pt x="22" y="59"/>
                  <a:pt x="22" y="58"/>
                </a:cubicBezTo>
                <a:cubicBezTo>
                  <a:pt x="22" y="57"/>
                  <a:pt x="22" y="56"/>
                  <a:pt x="23" y="55"/>
                </a:cubicBezTo>
                <a:cubicBezTo>
                  <a:pt x="55" y="23"/>
                  <a:pt x="55" y="23"/>
                  <a:pt x="55" y="23"/>
                </a:cubicBezTo>
                <a:cubicBezTo>
                  <a:pt x="56" y="22"/>
                  <a:pt x="57" y="22"/>
                  <a:pt x="59" y="22"/>
                </a:cubicBezTo>
                <a:cubicBezTo>
                  <a:pt x="60" y="22"/>
                  <a:pt x="61" y="22"/>
                  <a:pt x="62" y="23"/>
                </a:cubicBezTo>
                <a:cubicBezTo>
                  <a:pt x="59" y="20"/>
                  <a:pt x="56" y="18"/>
                  <a:pt x="56" y="14"/>
                </a:cubicBezTo>
                <a:cubicBezTo>
                  <a:pt x="56" y="11"/>
                  <a:pt x="57" y="9"/>
                  <a:pt x="59" y="7"/>
                </a:cubicBezTo>
                <a:cubicBezTo>
                  <a:pt x="62" y="4"/>
                  <a:pt x="65" y="0"/>
                  <a:pt x="70" y="0"/>
                </a:cubicBezTo>
                <a:cubicBezTo>
                  <a:pt x="73" y="0"/>
                  <a:pt x="75" y="1"/>
                  <a:pt x="77" y="2"/>
                </a:cubicBezTo>
                <a:cubicBezTo>
                  <a:pt x="114" y="40"/>
                  <a:pt x="114" y="40"/>
                  <a:pt x="114" y="40"/>
                </a:cubicBezTo>
                <a:cubicBezTo>
                  <a:pt x="116" y="42"/>
                  <a:pt x="117" y="44"/>
                  <a:pt x="117" y="46"/>
                </a:cubicBezTo>
                <a:cubicBezTo>
                  <a:pt x="117" y="51"/>
                  <a:pt x="113" y="55"/>
                  <a:pt x="109" y="58"/>
                </a:cubicBezTo>
                <a:cubicBezTo>
                  <a:pt x="107" y="59"/>
                  <a:pt x="105" y="60"/>
                  <a:pt x="103" y="60"/>
                </a:cubicBezTo>
                <a:cubicBezTo>
                  <a:pt x="99" y="60"/>
                  <a:pt x="97" y="58"/>
                  <a:pt x="94" y="55"/>
                </a:cubicBezTo>
                <a:cubicBezTo>
                  <a:pt x="95" y="56"/>
                  <a:pt x="95" y="57"/>
                  <a:pt x="95" y="58"/>
                </a:cubicBezTo>
                <a:cubicBezTo>
                  <a:pt x="95" y="59"/>
                  <a:pt x="95" y="60"/>
                  <a:pt x="94" y="61"/>
                </a:cubicBezTo>
                <a:cubicBezTo>
                  <a:pt x="82" y="73"/>
                  <a:pt x="82" y="73"/>
                  <a:pt x="82" y="73"/>
                </a:cubicBezTo>
                <a:cubicBezTo>
                  <a:pt x="106" y="97"/>
                  <a:pt x="106" y="97"/>
                  <a:pt x="106" y="97"/>
                </a:cubicBezTo>
                <a:cubicBezTo>
                  <a:pt x="108" y="94"/>
                  <a:pt x="111" y="93"/>
                  <a:pt x="115" y="93"/>
                </a:cubicBezTo>
                <a:cubicBezTo>
                  <a:pt x="118" y="93"/>
                  <a:pt x="121" y="94"/>
                  <a:pt x="123" y="96"/>
                </a:cubicBezTo>
                <a:cubicBezTo>
                  <a:pt x="157" y="130"/>
                  <a:pt x="157" y="130"/>
                  <a:pt x="157" y="130"/>
                </a:cubicBezTo>
                <a:cubicBezTo>
                  <a:pt x="159" y="132"/>
                  <a:pt x="160" y="135"/>
                  <a:pt x="160" y="138"/>
                </a:cubicBezTo>
                <a:cubicBezTo>
                  <a:pt x="160" y="141"/>
                  <a:pt x="159" y="144"/>
                  <a:pt x="157" y="14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6" name="Freeform 117"/>
          <p:cNvSpPr>
            <a:spLocks noEditPoints="1"/>
          </p:cNvSpPr>
          <p:nvPr/>
        </p:nvSpPr>
        <p:spPr bwMode="auto">
          <a:xfrm>
            <a:off x="2613936" y="2255128"/>
            <a:ext cx="149980" cy="192831"/>
          </a:xfrm>
          <a:custGeom>
            <a:avLst/>
            <a:gdLst>
              <a:gd name="T0" fmla="*/ 108 w 130"/>
              <a:gd name="T1" fmla="*/ 162 h 166"/>
              <a:gd name="T2" fmla="*/ 108 w 130"/>
              <a:gd name="T3" fmla="*/ 166 h 166"/>
              <a:gd name="T4" fmla="*/ 108 w 130"/>
              <a:gd name="T5" fmla="*/ 166 h 166"/>
              <a:gd name="T6" fmla="*/ 3 w 130"/>
              <a:gd name="T7" fmla="*/ 166 h 166"/>
              <a:gd name="T8" fmla="*/ 0 w 130"/>
              <a:gd name="T9" fmla="*/ 166 h 166"/>
              <a:gd name="T10" fmla="*/ 0 w 130"/>
              <a:gd name="T11" fmla="*/ 166 h 166"/>
              <a:gd name="T12" fmla="*/ 0 w 130"/>
              <a:gd name="T13" fmla="*/ 98 h 166"/>
              <a:gd name="T14" fmla="*/ 11 w 130"/>
              <a:gd name="T15" fmla="*/ 98 h 166"/>
              <a:gd name="T16" fmla="*/ 11 w 130"/>
              <a:gd name="T17" fmla="*/ 155 h 166"/>
              <a:gd name="T18" fmla="*/ 97 w 130"/>
              <a:gd name="T19" fmla="*/ 155 h 166"/>
              <a:gd name="T20" fmla="*/ 97 w 130"/>
              <a:gd name="T21" fmla="*/ 98 h 166"/>
              <a:gd name="T22" fmla="*/ 108 w 130"/>
              <a:gd name="T23" fmla="*/ 98 h 166"/>
              <a:gd name="T24" fmla="*/ 108 w 130"/>
              <a:gd name="T25" fmla="*/ 162 h 166"/>
              <a:gd name="T26" fmla="*/ 86 w 130"/>
              <a:gd name="T27" fmla="*/ 143 h 166"/>
              <a:gd name="T28" fmla="*/ 20 w 130"/>
              <a:gd name="T29" fmla="*/ 144 h 166"/>
              <a:gd name="T30" fmla="*/ 20 w 130"/>
              <a:gd name="T31" fmla="*/ 130 h 166"/>
              <a:gd name="T32" fmla="*/ 86 w 130"/>
              <a:gd name="T33" fmla="*/ 129 h 166"/>
              <a:gd name="T34" fmla="*/ 86 w 130"/>
              <a:gd name="T35" fmla="*/ 143 h 166"/>
              <a:gd name="T36" fmla="*/ 87 w 130"/>
              <a:gd name="T37" fmla="*/ 112 h 166"/>
              <a:gd name="T38" fmla="*/ 86 w 130"/>
              <a:gd name="T39" fmla="*/ 126 h 166"/>
              <a:gd name="T40" fmla="*/ 21 w 130"/>
              <a:gd name="T41" fmla="*/ 119 h 166"/>
              <a:gd name="T42" fmla="*/ 22 w 130"/>
              <a:gd name="T43" fmla="*/ 106 h 166"/>
              <a:gd name="T44" fmla="*/ 87 w 130"/>
              <a:gd name="T45" fmla="*/ 112 h 166"/>
              <a:gd name="T46" fmla="*/ 91 w 130"/>
              <a:gd name="T47" fmla="*/ 93 h 166"/>
              <a:gd name="T48" fmla="*/ 88 w 130"/>
              <a:gd name="T49" fmla="*/ 107 h 166"/>
              <a:gd name="T50" fmla="*/ 25 w 130"/>
              <a:gd name="T51" fmla="*/ 90 h 166"/>
              <a:gd name="T52" fmla="*/ 28 w 130"/>
              <a:gd name="T53" fmla="*/ 76 h 166"/>
              <a:gd name="T54" fmla="*/ 91 w 130"/>
              <a:gd name="T55" fmla="*/ 93 h 166"/>
              <a:gd name="T56" fmla="*/ 100 w 130"/>
              <a:gd name="T57" fmla="*/ 77 h 166"/>
              <a:gd name="T58" fmla="*/ 93 w 130"/>
              <a:gd name="T59" fmla="*/ 89 h 166"/>
              <a:gd name="T60" fmla="*/ 36 w 130"/>
              <a:gd name="T61" fmla="*/ 56 h 166"/>
              <a:gd name="T62" fmla="*/ 43 w 130"/>
              <a:gd name="T63" fmla="*/ 44 h 166"/>
              <a:gd name="T64" fmla="*/ 100 w 130"/>
              <a:gd name="T65" fmla="*/ 77 h 166"/>
              <a:gd name="T66" fmla="*/ 113 w 130"/>
              <a:gd name="T67" fmla="*/ 68 h 166"/>
              <a:gd name="T68" fmla="*/ 102 w 130"/>
              <a:gd name="T69" fmla="*/ 76 h 166"/>
              <a:gd name="T70" fmla="*/ 65 w 130"/>
              <a:gd name="T71" fmla="*/ 22 h 166"/>
              <a:gd name="T72" fmla="*/ 77 w 130"/>
              <a:gd name="T73" fmla="*/ 14 h 166"/>
              <a:gd name="T74" fmla="*/ 113 w 130"/>
              <a:gd name="T75" fmla="*/ 68 h 166"/>
              <a:gd name="T76" fmla="*/ 130 w 130"/>
              <a:gd name="T77" fmla="*/ 64 h 166"/>
              <a:gd name="T78" fmla="*/ 116 w 130"/>
              <a:gd name="T79" fmla="*/ 67 h 166"/>
              <a:gd name="T80" fmla="*/ 105 w 130"/>
              <a:gd name="T81" fmla="*/ 2 h 166"/>
              <a:gd name="T82" fmla="*/ 118 w 130"/>
              <a:gd name="T83" fmla="*/ 0 h 166"/>
              <a:gd name="T84" fmla="*/ 130 w 130"/>
              <a:gd name="T85" fmla="*/ 64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0" h="166">
                <a:moveTo>
                  <a:pt x="108" y="162"/>
                </a:moveTo>
                <a:cubicBezTo>
                  <a:pt x="108" y="166"/>
                  <a:pt x="108" y="166"/>
                  <a:pt x="108" y="166"/>
                </a:cubicBezTo>
                <a:cubicBezTo>
                  <a:pt x="108" y="166"/>
                  <a:pt x="108" y="166"/>
                  <a:pt x="108" y="166"/>
                </a:cubicBezTo>
                <a:cubicBezTo>
                  <a:pt x="3" y="166"/>
                  <a:pt x="3" y="166"/>
                  <a:pt x="3" y="166"/>
                </a:cubicBezTo>
                <a:cubicBezTo>
                  <a:pt x="0" y="166"/>
                  <a:pt x="0" y="166"/>
                  <a:pt x="0" y="166"/>
                </a:cubicBezTo>
                <a:cubicBezTo>
                  <a:pt x="0" y="166"/>
                  <a:pt x="0" y="166"/>
                  <a:pt x="0" y="166"/>
                </a:cubicBezTo>
                <a:cubicBezTo>
                  <a:pt x="0" y="98"/>
                  <a:pt x="0" y="98"/>
                  <a:pt x="0" y="98"/>
                </a:cubicBezTo>
                <a:cubicBezTo>
                  <a:pt x="11" y="98"/>
                  <a:pt x="11" y="98"/>
                  <a:pt x="11" y="98"/>
                </a:cubicBezTo>
                <a:cubicBezTo>
                  <a:pt x="11" y="155"/>
                  <a:pt x="11" y="155"/>
                  <a:pt x="11" y="155"/>
                </a:cubicBezTo>
                <a:cubicBezTo>
                  <a:pt x="97" y="155"/>
                  <a:pt x="97" y="155"/>
                  <a:pt x="97" y="155"/>
                </a:cubicBezTo>
                <a:cubicBezTo>
                  <a:pt x="97" y="98"/>
                  <a:pt x="97" y="98"/>
                  <a:pt x="97" y="98"/>
                </a:cubicBezTo>
                <a:cubicBezTo>
                  <a:pt x="108" y="98"/>
                  <a:pt x="108" y="98"/>
                  <a:pt x="108" y="98"/>
                </a:cubicBezTo>
                <a:lnTo>
                  <a:pt x="108" y="162"/>
                </a:lnTo>
                <a:close/>
                <a:moveTo>
                  <a:pt x="86" y="143"/>
                </a:moveTo>
                <a:cubicBezTo>
                  <a:pt x="20" y="144"/>
                  <a:pt x="20" y="144"/>
                  <a:pt x="20" y="144"/>
                </a:cubicBezTo>
                <a:cubicBezTo>
                  <a:pt x="20" y="130"/>
                  <a:pt x="20" y="130"/>
                  <a:pt x="20" y="130"/>
                </a:cubicBezTo>
                <a:cubicBezTo>
                  <a:pt x="86" y="129"/>
                  <a:pt x="86" y="129"/>
                  <a:pt x="86" y="129"/>
                </a:cubicBezTo>
                <a:lnTo>
                  <a:pt x="86" y="143"/>
                </a:lnTo>
                <a:close/>
                <a:moveTo>
                  <a:pt x="87" y="112"/>
                </a:moveTo>
                <a:cubicBezTo>
                  <a:pt x="86" y="126"/>
                  <a:pt x="86" y="126"/>
                  <a:pt x="86" y="126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2" y="106"/>
                  <a:pt x="22" y="106"/>
                  <a:pt x="22" y="106"/>
                </a:cubicBezTo>
                <a:lnTo>
                  <a:pt x="87" y="112"/>
                </a:lnTo>
                <a:close/>
                <a:moveTo>
                  <a:pt x="91" y="93"/>
                </a:moveTo>
                <a:cubicBezTo>
                  <a:pt x="88" y="107"/>
                  <a:pt x="88" y="107"/>
                  <a:pt x="88" y="107"/>
                </a:cubicBezTo>
                <a:cubicBezTo>
                  <a:pt x="25" y="90"/>
                  <a:pt x="25" y="90"/>
                  <a:pt x="25" y="90"/>
                </a:cubicBezTo>
                <a:cubicBezTo>
                  <a:pt x="28" y="76"/>
                  <a:pt x="28" y="76"/>
                  <a:pt x="28" y="76"/>
                </a:cubicBezTo>
                <a:lnTo>
                  <a:pt x="91" y="93"/>
                </a:lnTo>
                <a:close/>
                <a:moveTo>
                  <a:pt x="100" y="77"/>
                </a:moveTo>
                <a:cubicBezTo>
                  <a:pt x="93" y="89"/>
                  <a:pt x="93" y="89"/>
                  <a:pt x="93" y="89"/>
                </a:cubicBezTo>
                <a:cubicBezTo>
                  <a:pt x="36" y="56"/>
                  <a:pt x="36" y="56"/>
                  <a:pt x="36" y="56"/>
                </a:cubicBezTo>
                <a:cubicBezTo>
                  <a:pt x="43" y="44"/>
                  <a:pt x="43" y="44"/>
                  <a:pt x="43" y="44"/>
                </a:cubicBezTo>
                <a:lnTo>
                  <a:pt x="100" y="77"/>
                </a:lnTo>
                <a:close/>
                <a:moveTo>
                  <a:pt x="113" y="68"/>
                </a:moveTo>
                <a:cubicBezTo>
                  <a:pt x="102" y="76"/>
                  <a:pt x="102" y="76"/>
                  <a:pt x="102" y="76"/>
                </a:cubicBezTo>
                <a:cubicBezTo>
                  <a:pt x="65" y="22"/>
                  <a:pt x="65" y="22"/>
                  <a:pt x="65" y="22"/>
                </a:cubicBezTo>
                <a:cubicBezTo>
                  <a:pt x="77" y="14"/>
                  <a:pt x="77" y="14"/>
                  <a:pt x="77" y="14"/>
                </a:cubicBezTo>
                <a:lnTo>
                  <a:pt x="113" y="68"/>
                </a:lnTo>
                <a:close/>
                <a:moveTo>
                  <a:pt x="130" y="64"/>
                </a:moveTo>
                <a:cubicBezTo>
                  <a:pt x="116" y="67"/>
                  <a:pt x="116" y="67"/>
                  <a:pt x="116" y="67"/>
                </a:cubicBezTo>
                <a:cubicBezTo>
                  <a:pt x="105" y="2"/>
                  <a:pt x="105" y="2"/>
                  <a:pt x="105" y="2"/>
                </a:cubicBezTo>
                <a:cubicBezTo>
                  <a:pt x="118" y="0"/>
                  <a:pt x="118" y="0"/>
                  <a:pt x="118" y="0"/>
                </a:cubicBezTo>
                <a:lnTo>
                  <a:pt x="130" y="6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7" name="Freeform 118"/>
          <p:cNvSpPr>
            <a:spLocks noEditPoints="1"/>
          </p:cNvSpPr>
          <p:nvPr/>
        </p:nvSpPr>
        <p:spPr bwMode="auto">
          <a:xfrm>
            <a:off x="2811529" y="2269411"/>
            <a:ext cx="165454" cy="164264"/>
          </a:xfrm>
          <a:custGeom>
            <a:avLst/>
            <a:gdLst>
              <a:gd name="T0" fmla="*/ 142 w 142"/>
              <a:gd name="T1" fmla="*/ 115 h 142"/>
              <a:gd name="T2" fmla="*/ 116 w 142"/>
              <a:gd name="T3" fmla="*/ 142 h 142"/>
              <a:gd name="T4" fmla="*/ 27 w 142"/>
              <a:gd name="T5" fmla="*/ 142 h 142"/>
              <a:gd name="T6" fmla="*/ 0 w 142"/>
              <a:gd name="T7" fmla="*/ 115 h 142"/>
              <a:gd name="T8" fmla="*/ 0 w 142"/>
              <a:gd name="T9" fmla="*/ 26 h 142"/>
              <a:gd name="T10" fmla="*/ 27 w 142"/>
              <a:gd name="T11" fmla="*/ 0 h 142"/>
              <a:gd name="T12" fmla="*/ 116 w 142"/>
              <a:gd name="T13" fmla="*/ 0 h 142"/>
              <a:gd name="T14" fmla="*/ 142 w 142"/>
              <a:gd name="T15" fmla="*/ 26 h 142"/>
              <a:gd name="T16" fmla="*/ 142 w 142"/>
              <a:gd name="T17" fmla="*/ 115 h 142"/>
              <a:gd name="T18" fmla="*/ 136 w 142"/>
              <a:gd name="T19" fmla="*/ 71 h 142"/>
              <a:gd name="T20" fmla="*/ 71 w 142"/>
              <a:gd name="T21" fmla="*/ 71 h 142"/>
              <a:gd name="T22" fmla="*/ 71 w 142"/>
              <a:gd name="T23" fmla="*/ 6 h 142"/>
              <a:gd name="T24" fmla="*/ 27 w 142"/>
              <a:gd name="T25" fmla="*/ 6 h 142"/>
              <a:gd name="T26" fmla="*/ 6 w 142"/>
              <a:gd name="T27" fmla="*/ 26 h 142"/>
              <a:gd name="T28" fmla="*/ 6 w 142"/>
              <a:gd name="T29" fmla="*/ 71 h 142"/>
              <a:gd name="T30" fmla="*/ 71 w 142"/>
              <a:gd name="T31" fmla="*/ 71 h 142"/>
              <a:gd name="T32" fmla="*/ 71 w 142"/>
              <a:gd name="T33" fmla="*/ 136 h 142"/>
              <a:gd name="T34" fmla="*/ 116 w 142"/>
              <a:gd name="T35" fmla="*/ 136 h 142"/>
              <a:gd name="T36" fmla="*/ 136 w 142"/>
              <a:gd name="T37" fmla="*/ 115 h 142"/>
              <a:gd name="T38" fmla="*/ 136 w 142"/>
              <a:gd name="T39" fmla="*/ 7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6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30" y="0"/>
                  <a:pt x="142" y="12"/>
                  <a:pt x="142" y="26"/>
                </a:cubicBezTo>
                <a:lnTo>
                  <a:pt x="142" y="115"/>
                </a:lnTo>
                <a:close/>
                <a:moveTo>
                  <a:pt x="136" y="71"/>
                </a:moveTo>
                <a:cubicBezTo>
                  <a:pt x="71" y="71"/>
                  <a:pt x="71" y="71"/>
                  <a:pt x="71" y="71"/>
                </a:cubicBezTo>
                <a:cubicBezTo>
                  <a:pt x="71" y="6"/>
                  <a:pt x="71" y="6"/>
                  <a:pt x="71" y="6"/>
                </a:cubicBezTo>
                <a:cubicBezTo>
                  <a:pt x="27" y="6"/>
                  <a:pt x="27" y="6"/>
                  <a:pt x="27" y="6"/>
                </a:cubicBezTo>
                <a:cubicBezTo>
                  <a:pt x="15" y="6"/>
                  <a:pt x="6" y="15"/>
                  <a:pt x="6" y="26"/>
                </a:cubicBezTo>
                <a:cubicBezTo>
                  <a:pt x="6" y="71"/>
                  <a:pt x="6" y="71"/>
                  <a:pt x="6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1" y="136"/>
                  <a:pt x="71" y="136"/>
                  <a:pt x="71" y="136"/>
                </a:cubicBezTo>
                <a:cubicBezTo>
                  <a:pt x="116" y="136"/>
                  <a:pt x="116" y="136"/>
                  <a:pt x="116" y="136"/>
                </a:cubicBezTo>
                <a:cubicBezTo>
                  <a:pt x="127" y="136"/>
                  <a:pt x="136" y="127"/>
                  <a:pt x="136" y="115"/>
                </a:cubicBezTo>
                <a:lnTo>
                  <a:pt x="136" y="7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8" name="Freeform 119"/>
          <p:cNvSpPr>
            <a:spLocks noEditPoints="1"/>
          </p:cNvSpPr>
          <p:nvPr/>
        </p:nvSpPr>
        <p:spPr bwMode="auto">
          <a:xfrm>
            <a:off x="3019832" y="2255127"/>
            <a:ext cx="204735" cy="178547"/>
          </a:xfrm>
          <a:custGeom>
            <a:avLst/>
            <a:gdLst>
              <a:gd name="T0" fmla="*/ 177 w 177"/>
              <a:gd name="T1" fmla="*/ 115 h 154"/>
              <a:gd name="T2" fmla="*/ 163 w 177"/>
              <a:gd name="T3" fmla="*/ 130 h 154"/>
              <a:gd name="T4" fmla="*/ 112 w 177"/>
              <a:gd name="T5" fmla="*/ 130 h 154"/>
              <a:gd name="T6" fmla="*/ 118 w 177"/>
              <a:gd name="T7" fmla="*/ 148 h 154"/>
              <a:gd name="T8" fmla="*/ 112 w 177"/>
              <a:gd name="T9" fmla="*/ 154 h 154"/>
              <a:gd name="T10" fmla="*/ 65 w 177"/>
              <a:gd name="T11" fmla="*/ 154 h 154"/>
              <a:gd name="T12" fmla="*/ 59 w 177"/>
              <a:gd name="T13" fmla="*/ 148 h 154"/>
              <a:gd name="T14" fmla="*/ 65 w 177"/>
              <a:gd name="T15" fmla="*/ 130 h 154"/>
              <a:gd name="T16" fmla="*/ 15 w 177"/>
              <a:gd name="T17" fmla="*/ 130 h 154"/>
              <a:gd name="T18" fmla="*/ 0 w 177"/>
              <a:gd name="T19" fmla="*/ 115 h 154"/>
              <a:gd name="T20" fmla="*/ 0 w 177"/>
              <a:gd name="T21" fmla="*/ 15 h 154"/>
              <a:gd name="T22" fmla="*/ 15 w 177"/>
              <a:gd name="T23" fmla="*/ 0 h 154"/>
              <a:gd name="T24" fmla="*/ 163 w 177"/>
              <a:gd name="T25" fmla="*/ 0 h 154"/>
              <a:gd name="T26" fmla="*/ 177 w 177"/>
              <a:gd name="T27" fmla="*/ 15 h 154"/>
              <a:gd name="T28" fmla="*/ 177 w 177"/>
              <a:gd name="T29" fmla="*/ 115 h 154"/>
              <a:gd name="T30" fmla="*/ 165 w 177"/>
              <a:gd name="T31" fmla="*/ 15 h 154"/>
              <a:gd name="T32" fmla="*/ 163 w 177"/>
              <a:gd name="T33" fmla="*/ 12 h 154"/>
              <a:gd name="T34" fmla="*/ 15 w 177"/>
              <a:gd name="T35" fmla="*/ 12 h 154"/>
              <a:gd name="T36" fmla="*/ 12 w 177"/>
              <a:gd name="T37" fmla="*/ 15 h 154"/>
              <a:gd name="T38" fmla="*/ 12 w 177"/>
              <a:gd name="T39" fmla="*/ 92 h 154"/>
              <a:gd name="T40" fmla="*/ 15 w 177"/>
              <a:gd name="T41" fmla="*/ 95 h 154"/>
              <a:gd name="T42" fmla="*/ 163 w 177"/>
              <a:gd name="T43" fmla="*/ 95 h 154"/>
              <a:gd name="T44" fmla="*/ 165 w 177"/>
              <a:gd name="T45" fmla="*/ 92 h 154"/>
              <a:gd name="T46" fmla="*/ 165 w 177"/>
              <a:gd name="T47" fmla="*/ 1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77" h="154">
                <a:moveTo>
                  <a:pt x="177" y="115"/>
                </a:moveTo>
                <a:cubicBezTo>
                  <a:pt x="177" y="123"/>
                  <a:pt x="171" y="130"/>
                  <a:pt x="163" y="130"/>
                </a:cubicBezTo>
                <a:cubicBezTo>
                  <a:pt x="112" y="130"/>
                  <a:pt x="112" y="130"/>
                  <a:pt x="112" y="130"/>
                </a:cubicBezTo>
                <a:cubicBezTo>
                  <a:pt x="112" y="138"/>
                  <a:pt x="118" y="145"/>
                  <a:pt x="118" y="148"/>
                </a:cubicBezTo>
                <a:cubicBezTo>
                  <a:pt x="118" y="151"/>
                  <a:pt x="115" y="154"/>
                  <a:pt x="112" y="154"/>
                </a:cubicBezTo>
                <a:cubicBezTo>
                  <a:pt x="65" y="154"/>
                  <a:pt x="65" y="154"/>
                  <a:pt x="65" y="154"/>
                </a:cubicBezTo>
                <a:cubicBezTo>
                  <a:pt x="62" y="154"/>
                  <a:pt x="59" y="151"/>
                  <a:pt x="59" y="148"/>
                </a:cubicBezTo>
                <a:cubicBezTo>
                  <a:pt x="59" y="144"/>
                  <a:pt x="65" y="138"/>
                  <a:pt x="65" y="130"/>
                </a:cubicBezTo>
                <a:cubicBezTo>
                  <a:pt x="15" y="130"/>
                  <a:pt x="15" y="130"/>
                  <a:pt x="15" y="130"/>
                </a:cubicBezTo>
                <a:cubicBezTo>
                  <a:pt x="7" y="130"/>
                  <a:pt x="0" y="123"/>
                  <a:pt x="0" y="1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7"/>
                  <a:pt x="7" y="0"/>
                  <a:pt x="15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71" y="0"/>
                  <a:pt x="177" y="7"/>
                  <a:pt x="177" y="15"/>
                </a:cubicBezTo>
                <a:lnTo>
                  <a:pt x="177" y="115"/>
                </a:lnTo>
                <a:close/>
                <a:moveTo>
                  <a:pt x="165" y="15"/>
                </a:moveTo>
                <a:cubicBezTo>
                  <a:pt x="165" y="13"/>
                  <a:pt x="164" y="12"/>
                  <a:pt x="163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3" y="12"/>
                  <a:pt x="12" y="13"/>
                  <a:pt x="12" y="15"/>
                </a:cubicBezTo>
                <a:cubicBezTo>
                  <a:pt x="12" y="92"/>
                  <a:pt x="12" y="92"/>
                  <a:pt x="12" y="92"/>
                </a:cubicBezTo>
                <a:cubicBezTo>
                  <a:pt x="12" y="93"/>
                  <a:pt x="13" y="95"/>
                  <a:pt x="15" y="95"/>
                </a:cubicBezTo>
                <a:cubicBezTo>
                  <a:pt x="163" y="95"/>
                  <a:pt x="163" y="95"/>
                  <a:pt x="163" y="95"/>
                </a:cubicBezTo>
                <a:cubicBezTo>
                  <a:pt x="164" y="95"/>
                  <a:pt x="165" y="93"/>
                  <a:pt x="165" y="92"/>
                </a:cubicBezTo>
                <a:lnTo>
                  <a:pt x="165" y="1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9" name="Freeform 120"/>
          <p:cNvSpPr>
            <a:spLocks noEditPoints="1"/>
          </p:cNvSpPr>
          <p:nvPr/>
        </p:nvSpPr>
        <p:spPr bwMode="auto">
          <a:xfrm>
            <a:off x="3272179" y="2283695"/>
            <a:ext cx="205926" cy="136887"/>
          </a:xfrm>
          <a:custGeom>
            <a:avLst/>
            <a:gdLst>
              <a:gd name="T0" fmla="*/ 177 w 177"/>
              <a:gd name="T1" fmla="*/ 100 h 118"/>
              <a:gd name="T2" fmla="*/ 177 w 177"/>
              <a:gd name="T3" fmla="*/ 109 h 118"/>
              <a:gd name="T4" fmla="*/ 163 w 177"/>
              <a:gd name="T5" fmla="*/ 118 h 118"/>
              <a:gd name="T6" fmla="*/ 15 w 177"/>
              <a:gd name="T7" fmla="*/ 118 h 118"/>
              <a:gd name="T8" fmla="*/ 0 w 177"/>
              <a:gd name="T9" fmla="*/ 109 h 118"/>
              <a:gd name="T10" fmla="*/ 0 w 177"/>
              <a:gd name="T11" fmla="*/ 100 h 118"/>
              <a:gd name="T12" fmla="*/ 15 w 177"/>
              <a:gd name="T13" fmla="*/ 100 h 118"/>
              <a:gd name="T14" fmla="*/ 163 w 177"/>
              <a:gd name="T15" fmla="*/ 100 h 118"/>
              <a:gd name="T16" fmla="*/ 177 w 177"/>
              <a:gd name="T17" fmla="*/ 100 h 118"/>
              <a:gd name="T18" fmla="*/ 24 w 177"/>
              <a:gd name="T19" fmla="*/ 80 h 118"/>
              <a:gd name="T20" fmla="*/ 24 w 177"/>
              <a:gd name="T21" fmla="*/ 14 h 118"/>
              <a:gd name="T22" fmla="*/ 38 w 177"/>
              <a:gd name="T23" fmla="*/ 0 h 118"/>
              <a:gd name="T24" fmla="*/ 139 w 177"/>
              <a:gd name="T25" fmla="*/ 0 h 118"/>
              <a:gd name="T26" fmla="*/ 154 w 177"/>
              <a:gd name="T27" fmla="*/ 14 h 118"/>
              <a:gd name="T28" fmla="*/ 154 w 177"/>
              <a:gd name="T29" fmla="*/ 80 h 118"/>
              <a:gd name="T30" fmla="*/ 139 w 177"/>
              <a:gd name="T31" fmla="*/ 94 h 118"/>
              <a:gd name="T32" fmla="*/ 38 w 177"/>
              <a:gd name="T33" fmla="*/ 94 h 118"/>
              <a:gd name="T34" fmla="*/ 24 w 177"/>
              <a:gd name="T35" fmla="*/ 80 h 118"/>
              <a:gd name="T36" fmla="*/ 36 w 177"/>
              <a:gd name="T37" fmla="*/ 80 h 118"/>
              <a:gd name="T38" fmla="*/ 38 w 177"/>
              <a:gd name="T39" fmla="*/ 82 h 118"/>
              <a:gd name="T40" fmla="*/ 139 w 177"/>
              <a:gd name="T41" fmla="*/ 82 h 118"/>
              <a:gd name="T42" fmla="*/ 142 w 177"/>
              <a:gd name="T43" fmla="*/ 80 h 118"/>
              <a:gd name="T44" fmla="*/ 142 w 177"/>
              <a:gd name="T45" fmla="*/ 14 h 118"/>
              <a:gd name="T46" fmla="*/ 139 w 177"/>
              <a:gd name="T47" fmla="*/ 12 h 118"/>
              <a:gd name="T48" fmla="*/ 38 w 177"/>
              <a:gd name="T49" fmla="*/ 12 h 118"/>
              <a:gd name="T50" fmla="*/ 36 w 177"/>
              <a:gd name="T51" fmla="*/ 14 h 118"/>
              <a:gd name="T52" fmla="*/ 36 w 177"/>
              <a:gd name="T53" fmla="*/ 80 h 118"/>
              <a:gd name="T54" fmla="*/ 98 w 177"/>
              <a:gd name="T55" fmla="*/ 108 h 118"/>
              <a:gd name="T56" fmla="*/ 96 w 177"/>
              <a:gd name="T57" fmla="*/ 106 h 118"/>
              <a:gd name="T58" fmla="*/ 81 w 177"/>
              <a:gd name="T59" fmla="*/ 106 h 118"/>
              <a:gd name="T60" fmla="*/ 80 w 177"/>
              <a:gd name="T61" fmla="*/ 108 h 118"/>
              <a:gd name="T62" fmla="*/ 81 w 177"/>
              <a:gd name="T63" fmla="*/ 109 h 118"/>
              <a:gd name="T64" fmla="*/ 96 w 177"/>
              <a:gd name="T65" fmla="*/ 109 h 118"/>
              <a:gd name="T66" fmla="*/ 98 w 177"/>
              <a:gd name="T67" fmla="*/ 10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7" h="118">
                <a:moveTo>
                  <a:pt x="177" y="100"/>
                </a:moveTo>
                <a:cubicBezTo>
                  <a:pt x="177" y="109"/>
                  <a:pt x="177" y="109"/>
                  <a:pt x="177" y="109"/>
                </a:cubicBezTo>
                <a:cubicBezTo>
                  <a:pt x="177" y="114"/>
                  <a:pt x="171" y="118"/>
                  <a:pt x="163" y="118"/>
                </a:cubicBezTo>
                <a:cubicBezTo>
                  <a:pt x="15" y="118"/>
                  <a:pt x="15" y="118"/>
                  <a:pt x="15" y="118"/>
                </a:cubicBezTo>
                <a:cubicBezTo>
                  <a:pt x="7" y="118"/>
                  <a:pt x="0" y="114"/>
                  <a:pt x="0" y="109"/>
                </a:cubicBezTo>
                <a:cubicBezTo>
                  <a:pt x="0" y="100"/>
                  <a:pt x="0" y="100"/>
                  <a:pt x="0" y="100"/>
                </a:cubicBezTo>
                <a:cubicBezTo>
                  <a:pt x="15" y="100"/>
                  <a:pt x="15" y="100"/>
                  <a:pt x="15" y="100"/>
                </a:cubicBezTo>
                <a:cubicBezTo>
                  <a:pt x="163" y="100"/>
                  <a:pt x="163" y="100"/>
                  <a:pt x="163" y="100"/>
                </a:cubicBezTo>
                <a:lnTo>
                  <a:pt x="177" y="100"/>
                </a:lnTo>
                <a:close/>
                <a:moveTo>
                  <a:pt x="24" y="80"/>
                </a:moveTo>
                <a:cubicBezTo>
                  <a:pt x="24" y="14"/>
                  <a:pt x="24" y="14"/>
                  <a:pt x="24" y="14"/>
                </a:cubicBezTo>
                <a:cubicBezTo>
                  <a:pt x="24" y="6"/>
                  <a:pt x="30" y="0"/>
                  <a:pt x="38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7" y="0"/>
                  <a:pt x="154" y="6"/>
                  <a:pt x="154" y="14"/>
                </a:cubicBezTo>
                <a:cubicBezTo>
                  <a:pt x="154" y="80"/>
                  <a:pt x="154" y="80"/>
                  <a:pt x="154" y="80"/>
                </a:cubicBezTo>
                <a:cubicBezTo>
                  <a:pt x="154" y="88"/>
                  <a:pt x="147" y="94"/>
                  <a:pt x="139" y="94"/>
                </a:cubicBezTo>
                <a:cubicBezTo>
                  <a:pt x="38" y="94"/>
                  <a:pt x="38" y="94"/>
                  <a:pt x="38" y="94"/>
                </a:cubicBezTo>
                <a:cubicBezTo>
                  <a:pt x="30" y="94"/>
                  <a:pt x="24" y="88"/>
                  <a:pt x="24" y="80"/>
                </a:cubicBezTo>
                <a:close/>
                <a:moveTo>
                  <a:pt x="36" y="80"/>
                </a:moveTo>
                <a:cubicBezTo>
                  <a:pt x="36" y="81"/>
                  <a:pt x="37" y="82"/>
                  <a:pt x="38" y="82"/>
                </a:cubicBezTo>
                <a:cubicBezTo>
                  <a:pt x="139" y="82"/>
                  <a:pt x="139" y="82"/>
                  <a:pt x="139" y="82"/>
                </a:cubicBezTo>
                <a:cubicBezTo>
                  <a:pt x="141" y="82"/>
                  <a:pt x="142" y="81"/>
                  <a:pt x="142" y="80"/>
                </a:cubicBezTo>
                <a:cubicBezTo>
                  <a:pt x="142" y="14"/>
                  <a:pt x="142" y="14"/>
                  <a:pt x="142" y="14"/>
                </a:cubicBezTo>
                <a:cubicBezTo>
                  <a:pt x="142" y="13"/>
                  <a:pt x="141" y="12"/>
                  <a:pt x="139" y="12"/>
                </a:cubicBezTo>
                <a:cubicBezTo>
                  <a:pt x="38" y="12"/>
                  <a:pt x="38" y="12"/>
                  <a:pt x="38" y="12"/>
                </a:cubicBezTo>
                <a:cubicBezTo>
                  <a:pt x="37" y="12"/>
                  <a:pt x="36" y="13"/>
                  <a:pt x="36" y="14"/>
                </a:cubicBezTo>
                <a:lnTo>
                  <a:pt x="36" y="80"/>
                </a:lnTo>
                <a:close/>
                <a:moveTo>
                  <a:pt x="98" y="108"/>
                </a:moveTo>
                <a:cubicBezTo>
                  <a:pt x="98" y="107"/>
                  <a:pt x="97" y="106"/>
                  <a:pt x="96" y="106"/>
                </a:cubicBezTo>
                <a:cubicBezTo>
                  <a:pt x="81" y="106"/>
                  <a:pt x="81" y="106"/>
                  <a:pt x="81" y="106"/>
                </a:cubicBezTo>
                <a:cubicBezTo>
                  <a:pt x="81" y="106"/>
                  <a:pt x="80" y="107"/>
                  <a:pt x="80" y="108"/>
                </a:cubicBezTo>
                <a:cubicBezTo>
                  <a:pt x="80" y="108"/>
                  <a:pt x="81" y="109"/>
                  <a:pt x="81" y="109"/>
                </a:cubicBezTo>
                <a:cubicBezTo>
                  <a:pt x="96" y="109"/>
                  <a:pt x="96" y="109"/>
                  <a:pt x="96" y="109"/>
                </a:cubicBezTo>
                <a:cubicBezTo>
                  <a:pt x="97" y="109"/>
                  <a:pt x="98" y="108"/>
                  <a:pt x="98" y="10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0" name="Freeform 121"/>
          <p:cNvSpPr>
            <a:spLocks noEditPoints="1"/>
          </p:cNvSpPr>
          <p:nvPr/>
        </p:nvSpPr>
        <p:spPr bwMode="auto">
          <a:xfrm>
            <a:off x="3525717" y="2269412"/>
            <a:ext cx="123793" cy="151170"/>
          </a:xfrm>
          <a:custGeom>
            <a:avLst/>
            <a:gdLst>
              <a:gd name="T0" fmla="*/ 107 w 107"/>
              <a:gd name="T1" fmla="*/ 115 h 130"/>
              <a:gd name="T2" fmla="*/ 92 w 107"/>
              <a:gd name="T3" fmla="*/ 130 h 130"/>
              <a:gd name="T4" fmla="*/ 15 w 107"/>
              <a:gd name="T5" fmla="*/ 130 h 130"/>
              <a:gd name="T6" fmla="*/ 0 w 107"/>
              <a:gd name="T7" fmla="*/ 115 h 130"/>
              <a:gd name="T8" fmla="*/ 0 w 107"/>
              <a:gd name="T9" fmla="*/ 15 h 130"/>
              <a:gd name="T10" fmla="*/ 15 w 107"/>
              <a:gd name="T11" fmla="*/ 0 h 130"/>
              <a:gd name="T12" fmla="*/ 92 w 107"/>
              <a:gd name="T13" fmla="*/ 0 h 130"/>
              <a:gd name="T14" fmla="*/ 107 w 107"/>
              <a:gd name="T15" fmla="*/ 15 h 130"/>
              <a:gd name="T16" fmla="*/ 107 w 107"/>
              <a:gd name="T17" fmla="*/ 115 h 130"/>
              <a:gd name="T18" fmla="*/ 95 w 107"/>
              <a:gd name="T19" fmla="*/ 15 h 130"/>
              <a:gd name="T20" fmla="*/ 92 w 107"/>
              <a:gd name="T21" fmla="*/ 12 h 130"/>
              <a:gd name="T22" fmla="*/ 15 w 107"/>
              <a:gd name="T23" fmla="*/ 12 h 130"/>
              <a:gd name="T24" fmla="*/ 12 w 107"/>
              <a:gd name="T25" fmla="*/ 15 h 130"/>
              <a:gd name="T26" fmla="*/ 12 w 107"/>
              <a:gd name="T27" fmla="*/ 103 h 130"/>
              <a:gd name="T28" fmla="*/ 15 w 107"/>
              <a:gd name="T29" fmla="*/ 106 h 130"/>
              <a:gd name="T30" fmla="*/ 92 w 107"/>
              <a:gd name="T31" fmla="*/ 106 h 130"/>
              <a:gd name="T32" fmla="*/ 95 w 107"/>
              <a:gd name="T33" fmla="*/ 103 h 130"/>
              <a:gd name="T34" fmla="*/ 95 w 107"/>
              <a:gd name="T35" fmla="*/ 15 h 130"/>
              <a:gd name="T36" fmla="*/ 53 w 107"/>
              <a:gd name="T37" fmla="*/ 112 h 130"/>
              <a:gd name="T38" fmla="*/ 47 w 107"/>
              <a:gd name="T39" fmla="*/ 118 h 130"/>
              <a:gd name="T40" fmla="*/ 53 w 107"/>
              <a:gd name="T41" fmla="*/ 124 h 130"/>
              <a:gd name="T42" fmla="*/ 59 w 107"/>
              <a:gd name="T43" fmla="*/ 118 h 130"/>
              <a:gd name="T44" fmla="*/ 53 w 107"/>
              <a:gd name="T45" fmla="*/ 112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7" h="130">
                <a:moveTo>
                  <a:pt x="107" y="115"/>
                </a:moveTo>
                <a:cubicBezTo>
                  <a:pt x="107" y="123"/>
                  <a:pt x="100" y="130"/>
                  <a:pt x="92" y="130"/>
                </a:cubicBezTo>
                <a:cubicBezTo>
                  <a:pt x="15" y="130"/>
                  <a:pt x="15" y="130"/>
                  <a:pt x="15" y="130"/>
                </a:cubicBezTo>
                <a:cubicBezTo>
                  <a:pt x="7" y="130"/>
                  <a:pt x="0" y="123"/>
                  <a:pt x="0" y="1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6"/>
                  <a:pt x="7" y="0"/>
                  <a:pt x="15" y="0"/>
                </a:cubicBezTo>
                <a:cubicBezTo>
                  <a:pt x="92" y="0"/>
                  <a:pt x="92" y="0"/>
                  <a:pt x="92" y="0"/>
                </a:cubicBezTo>
                <a:cubicBezTo>
                  <a:pt x="100" y="0"/>
                  <a:pt x="107" y="6"/>
                  <a:pt x="107" y="15"/>
                </a:cubicBezTo>
                <a:lnTo>
                  <a:pt x="107" y="115"/>
                </a:lnTo>
                <a:close/>
                <a:moveTo>
                  <a:pt x="95" y="15"/>
                </a:moveTo>
                <a:cubicBezTo>
                  <a:pt x="95" y="13"/>
                  <a:pt x="93" y="12"/>
                  <a:pt x="92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3" y="12"/>
                  <a:pt x="12" y="13"/>
                  <a:pt x="12" y="15"/>
                </a:cubicBezTo>
                <a:cubicBezTo>
                  <a:pt x="12" y="103"/>
                  <a:pt x="12" y="103"/>
                  <a:pt x="12" y="103"/>
                </a:cubicBezTo>
                <a:cubicBezTo>
                  <a:pt x="12" y="105"/>
                  <a:pt x="13" y="106"/>
                  <a:pt x="15" y="106"/>
                </a:cubicBezTo>
                <a:cubicBezTo>
                  <a:pt x="92" y="106"/>
                  <a:pt x="92" y="106"/>
                  <a:pt x="92" y="106"/>
                </a:cubicBezTo>
                <a:cubicBezTo>
                  <a:pt x="93" y="106"/>
                  <a:pt x="95" y="105"/>
                  <a:pt x="95" y="103"/>
                </a:cubicBezTo>
                <a:lnTo>
                  <a:pt x="95" y="15"/>
                </a:lnTo>
                <a:close/>
                <a:moveTo>
                  <a:pt x="53" y="112"/>
                </a:moveTo>
                <a:cubicBezTo>
                  <a:pt x="50" y="112"/>
                  <a:pt x="47" y="115"/>
                  <a:pt x="47" y="118"/>
                </a:cubicBezTo>
                <a:cubicBezTo>
                  <a:pt x="47" y="121"/>
                  <a:pt x="50" y="124"/>
                  <a:pt x="53" y="124"/>
                </a:cubicBezTo>
                <a:cubicBezTo>
                  <a:pt x="57" y="124"/>
                  <a:pt x="59" y="121"/>
                  <a:pt x="59" y="118"/>
                </a:cubicBezTo>
                <a:cubicBezTo>
                  <a:pt x="59" y="115"/>
                  <a:pt x="57" y="112"/>
                  <a:pt x="53" y="11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1" name="Freeform 122"/>
          <p:cNvSpPr>
            <a:spLocks noEditPoints="1"/>
          </p:cNvSpPr>
          <p:nvPr/>
        </p:nvSpPr>
        <p:spPr bwMode="auto">
          <a:xfrm>
            <a:off x="3739975" y="2269411"/>
            <a:ext cx="165454" cy="164264"/>
          </a:xfrm>
          <a:custGeom>
            <a:avLst/>
            <a:gdLst>
              <a:gd name="T0" fmla="*/ 142 w 142"/>
              <a:gd name="T1" fmla="*/ 13 h 142"/>
              <a:gd name="T2" fmla="*/ 142 w 142"/>
              <a:gd name="T3" fmla="*/ 129 h 142"/>
              <a:gd name="T4" fmla="*/ 129 w 142"/>
              <a:gd name="T5" fmla="*/ 142 h 142"/>
              <a:gd name="T6" fmla="*/ 13 w 142"/>
              <a:gd name="T7" fmla="*/ 142 h 142"/>
              <a:gd name="T8" fmla="*/ 0 w 142"/>
              <a:gd name="T9" fmla="*/ 129 h 142"/>
              <a:gd name="T10" fmla="*/ 0 w 142"/>
              <a:gd name="T11" fmla="*/ 13 h 142"/>
              <a:gd name="T12" fmla="*/ 13 w 142"/>
              <a:gd name="T13" fmla="*/ 0 h 142"/>
              <a:gd name="T14" fmla="*/ 129 w 142"/>
              <a:gd name="T15" fmla="*/ 0 h 142"/>
              <a:gd name="T16" fmla="*/ 142 w 142"/>
              <a:gd name="T17" fmla="*/ 13 h 142"/>
              <a:gd name="T18" fmla="*/ 135 w 142"/>
              <a:gd name="T19" fmla="*/ 13 h 142"/>
              <a:gd name="T20" fmla="*/ 129 w 142"/>
              <a:gd name="T21" fmla="*/ 6 h 142"/>
              <a:gd name="T22" fmla="*/ 13 w 142"/>
              <a:gd name="T23" fmla="*/ 6 h 142"/>
              <a:gd name="T24" fmla="*/ 6 w 142"/>
              <a:gd name="T25" fmla="*/ 13 h 142"/>
              <a:gd name="T26" fmla="*/ 6 w 142"/>
              <a:gd name="T27" fmla="*/ 129 h 142"/>
              <a:gd name="T28" fmla="*/ 13 w 142"/>
              <a:gd name="T29" fmla="*/ 135 h 142"/>
              <a:gd name="T30" fmla="*/ 129 w 142"/>
              <a:gd name="T31" fmla="*/ 135 h 142"/>
              <a:gd name="T32" fmla="*/ 135 w 142"/>
              <a:gd name="T33" fmla="*/ 129 h 142"/>
              <a:gd name="T34" fmla="*/ 135 w 142"/>
              <a:gd name="T35" fmla="*/ 13 h 142"/>
              <a:gd name="T36" fmla="*/ 130 w 142"/>
              <a:gd name="T37" fmla="*/ 13 h 142"/>
              <a:gd name="T38" fmla="*/ 130 w 142"/>
              <a:gd name="T39" fmla="*/ 52 h 142"/>
              <a:gd name="T40" fmla="*/ 113 w 142"/>
              <a:gd name="T41" fmla="*/ 47 h 142"/>
              <a:gd name="T42" fmla="*/ 53 w 142"/>
              <a:gd name="T43" fmla="*/ 46 h 142"/>
              <a:gd name="T44" fmla="*/ 52 w 142"/>
              <a:gd name="T45" fmla="*/ 47 h 142"/>
              <a:gd name="T46" fmla="*/ 46 w 142"/>
              <a:gd name="T47" fmla="*/ 34 h 142"/>
              <a:gd name="T48" fmla="*/ 24 w 142"/>
              <a:gd name="T49" fmla="*/ 34 h 142"/>
              <a:gd name="T50" fmla="*/ 32 w 142"/>
              <a:gd name="T51" fmla="*/ 52 h 142"/>
              <a:gd name="T52" fmla="*/ 11 w 142"/>
              <a:gd name="T53" fmla="*/ 64 h 142"/>
              <a:gd name="T54" fmla="*/ 11 w 142"/>
              <a:gd name="T55" fmla="*/ 13 h 142"/>
              <a:gd name="T56" fmla="*/ 13 w 142"/>
              <a:gd name="T57" fmla="*/ 11 h 142"/>
              <a:gd name="T58" fmla="*/ 129 w 142"/>
              <a:gd name="T59" fmla="*/ 11 h 142"/>
              <a:gd name="T60" fmla="*/ 130 w 142"/>
              <a:gd name="T61" fmla="*/ 13 h 142"/>
              <a:gd name="T62" fmla="*/ 81 w 142"/>
              <a:gd name="T63" fmla="*/ 97 h 142"/>
              <a:gd name="T64" fmla="*/ 130 w 142"/>
              <a:gd name="T65" fmla="*/ 83 h 142"/>
              <a:gd name="T66" fmla="*/ 130 w 142"/>
              <a:gd name="T67" fmla="*/ 129 h 142"/>
              <a:gd name="T68" fmla="*/ 129 w 142"/>
              <a:gd name="T69" fmla="*/ 131 h 142"/>
              <a:gd name="T70" fmla="*/ 13 w 142"/>
              <a:gd name="T71" fmla="*/ 131 h 142"/>
              <a:gd name="T72" fmla="*/ 11 w 142"/>
              <a:gd name="T73" fmla="*/ 129 h 142"/>
              <a:gd name="T74" fmla="*/ 11 w 142"/>
              <a:gd name="T75" fmla="*/ 116 h 142"/>
              <a:gd name="T76" fmla="*/ 77 w 142"/>
              <a:gd name="T77" fmla="*/ 98 h 142"/>
              <a:gd name="T78" fmla="*/ 57 w 142"/>
              <a:gd name="T79" fmla="*/ 57 h 142"/>
              <a:gd name="T80" fmla="*/ 59 w 142"/>
              <a:gd name="T81" fmla="*/ 57 h 142"/>
              <a:gd name="T82" fmla="*/ 121 w 142"/>
              <a:gd name="T83" fmla="*/ 68 h 142"/>
              <a:gd name="T84" fmla="*/ 119 w 142"/>
              <a:gd name="T85" fmla="*/ 72 h 142"/>
              <a:gd name="T86" fmla="*/ 95 w 142"/>
              <a:gd name="T87" fmla="*/ 78 h 142"/>
              <a:gd name="T88" fmla="*/ 86 w 142"/>
              <a:gd name="T89" fmla="*/ 59 h 142"/>
              <a:gd name="T90" fmla="*/ 64 w 142"/>
              <a:gd name="T91" fmla="*/ 61 h 142"/>
              <a:gd name="T92" fmla="*/ 81 w 142"/>
              <a:gd name="T93" fmla="*/ 97 h 142"/>
              <a:gd name="T94" fmla="*/ 22 w 142"/>
              <a:gd name="T95" fmla="*/ 92 h 142"/>
              <a:gd name="T96" fmla="*/ 38 w 142"/>
              <a:gd name="T97" fmla="*/ 64 h 142"/>
              <a:gd name="T98" fmla="*/ 50 w 142"/>
              <a:gd name="T99" fmla="*/ 89 h 142"/>
              <a:gd name="T100" fmla="*/ 26 w 142"/>
              <a:gd name="T101" fmla="*/ 94 h 142"/>
              <a:gd name="T102" fmla="*/ 22 w 142"/>
              <a:gd name="T103" fmla="*/ 9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2" h="142">
                <a:moveTo>
                  <a:pt x="142" y="13"/>
                </a:moveTo>
                <a:cubicBezTo>
                  <a:pt x="142" y="129"/>
                  <a:pt x="142" y="129"/>
                  <a:pt x="142" y="129"/>
                </a:cubicBezTo>
                <a:cubicBezTo>
                  <a:pt x="142" y="136"/>
                  <a:pt x="136" y="142"/>
                  <a:pt x="129" y="142"/>
                </a:cubicBezTo>
                <a:cubicBezTo>
                  <a:pt x="13" y="142"/>
                  <a:pt x="13" y="142"/>
                  <a:pt x="13" y="142"/>
                </a:cubicBezTo>
                <a:cubicBezTo>
                  <a:pt x="5" y="142"/>
                  <a:pt x="0" y="136"/>
                  <a:pt x="0" y="129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6"/>
                  <a:pt x="5" y="0"/>
                  <a:pt x="13" y="0"/>
                </a:cubicBezTo>
                <a:cubicBezTo>
                  <a:pt x="129" y="0"/>
                  <a:pt x="129" y="0"/>
                  <a:pt x="129" y="0"/>
                </a:cubicBezTo>
                <a:cubicBezTo>
                  <a:pt x="136" y="0"/>
                  <a:pt x="142" y="6"/>
                  <a:pt x="142" y="13"/>
                </a:cubicBezTo>
                <a:close/>
                <a:moveTo>
                  <a:pt x="135" y="13"/>
                </a:moveTo>
                <a:cubicBezTo>
                  <a:pt x="135" y="9"/>
                  <a:pt x="132" y="6"/>
                  <a:pt x="129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9" y="6"/>
                  <a:pt x="6" y="9"/>
                  <a:pt x="6" y="13"/>
                </a:cubicBezTo>
                <a:cubicBezTo>
                  <a:pt x="6" y="129"/>
                  <a:pt x="6" y="129"/>
                  <a:pt x="6" y="129"/>
                </a:cubicBezTo>
                <a:cubicBezTo>
                  <a:pt x="6" y="132"/>
                  <a:pt x="9" y="135"/>
                  <a:pt x="13" y="135"/>
                </a:cubicBezTo>
                <a:cubicBezTo>
                  <a:pt x="129" y="135"/>
                  <a:pt x="129" y="135"/>
                  <a:pt x="129" y="135"/>
                </a:cubicBezTo>
                <a:cubicBezTo>
                  <a:pt x="132" y="135"/>
                  <a:pt x="135" y="132"/>
                  <a:pt x="135" y="129"/>
                </a:cubicBezTo>
                <a:lnTo>
                  <a:pt x="135" y="13"/>
                </a:lnTo>
                <a:close/>
                <a:moveTo>
                  <a:pt x="130" y="13"/>
                </a:moveTo>
                <a:cubicBezTo>
                  <a:pt x="130" y="52"/>
                  <a:pt x="130" y="52"/>
                  <a:pt x="130" y="52"/>
                </a:cubicBezTo>
                <a:cubicBezTo>
                  <a:pt x="125" y="50"/>
                  <a:pt x="119" y="49"/>
                  <a:pt x="113" y="47"/>
                </a:cubicBezTo>
                <a:cubicBezTo>
                  <a:pt x="94" y="43"/>
                  <a:pt x="74" y="43"/>
                  <a:pt x="53" y="46"/>
                </a:cubicBezTo>
                <a:cubicBezTo>
                  <a:pt x="53" y="47"/>
                  <a:pt x="53" y="47"/>
                  <a:pt x="52" y="47"/>
                </a:cubicBezTo>
                <a:cubicBezTo>
                  <a:pt x="46" y="34"/>
                  <a:pt x="46" y="34"/>
                  <a:pt x="46" y="34"/>
                </a:cubicBezTo>
                <a:cubicBezTo>
                  <a:pt x="24" y="34"/>
                  <a:pt x="24" y="34"/>
                  <a:pt x="24" y="34"/>
                </a:cubicBezTo>
                <a:cubicBezTo>
                  <a:pt x="32" y="52"/>
                  <a:pt x="32" y="52"/>
                  <a:pt x="32" y="52"/>
                </a:cubicBezTo>
                <a:cubicBezTo>
                  <a:pt x="24" y="55"/>
                  <a:pt x="17" y="59"/>
                  <a:pt x="11" y="64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2"/>
                  <a:pt x="12" y="11"/>
                  <a:pt x="13" y="11"/>
                </a:cubicBezTo>
                <a:cubicBezTo>
                  <a:pt x="129" y="11"/>
                  <a:pt x="129" y="11"/>
                  <a:pt x="129" y="11"/>
                </a:cubicBezTo>
                <a:cubicBezTo>
                  <a:pt x="130" y="11"/>
                  <a:pt x="130" y="12"/>
                  <a:pt x="130" y="13"/>
                </a:cubicBezTo>
                <a:close/>
                <a:moveTo>
                  <a:pt x="81" y="97"/>
                </a:moveTo>
                <a:cubicBezTo>
                  <a:pt x="130" y="83"/>
                  <a:pt x="130" y="83"/>
                  <a:pt x="130" y="83"/>
                </a:cubicBezTo>
                <a:cubicBezTo>
                  <a:pt x="130" y="129"/>
                  <a:pt x="130" y="129"/>
                  <a:pt x="130" y="129"/>
                </a:cubicBezTo>
                <a:cubicBezTo>
                  <a:pt x="130" y="130"/>
                  <a:pt x="130" y="131"/>
                  <a:pt x="129" y="131"/>
                </a:cubicBezTo>
                <a:cubicBezTo>
                  <a:pt x="13" y="131"/>
                  <a:pt x="13" y="131"/>
                  <a:pt x="13" y="131"/>
                </a:cubicBezTo>
                <a:cubicBezTo>
                  <a:pt x="12" y="131"/>
                  <a:pt x="11" y="130"/>
                  <a:pt x="11" y="129"/>
                </a:cubicBezTo>
                <a:cubicBezTo>
                  <a:pt x="11" y="116"/>
                  <a:pt x="11" y="116"/>
                  <a:pt x="11" y="116"/>
                </a:cubicBezTo>
                <a:cubicBezTo>
                  <a:pt x="77" y="98"/>
                  <a:pt x="77" y="98"/>
                  <a:pt x="77" y="98"/>
                </a:cubicBezTo>
                <a:cubicBezTo>
                  <a:pt x="57" y="57"/>
                  <a:pt x="57" y="57"/>
                  <a:pt x="57" y="57"/>
                </a:cubicBezTo>
                <a:cubicBezTo>
                  <a:pt x="58" y="57"/>
                  <a:pt x="58" y="57"/>
                  <a:pt x="59" y="57"/>
                </a:cubicBezTo>
                <a:cubicBezTo>
                  <a:pt x="91" y="51"/>
                  <a:pt x="111" y="58"/>
                  <a:pt x="121" y="68"/>
                </a:cubicBezTo>
                <a:cubicBezTo>
                  <a:pt x="123" y="70"/>
                  <a:pt x="121" y="71"/>
                  <a:pt x="119" y="72"/>
                </a:cubicBezTo>
                <a:cubicBezTo>
                  <a:pt x="119" y="72"/>
                  <a:pt x="113" y="73"/>
                  <a:pt x="95" y="78"/>
                </a:cubicBezTo>
                <a:cubicBezTo>
                  <a:pt x="86" y="59"/>
                  <a:pt x="86" y="59"/>
                  <a:pt x="86" y="59"/>
                </a:cubicBezTo>
                <a:cubicBezTo>
                  <a:pt x="80" y="59"/>
                  <a:pt x="72" y="59"/>
                  <a:pt x="64" y="61"/>
                </a:cubicBezTo>
                <a:lnTo>
                  <a:pt x="81" y="97"/>
                </a:lnTo>
                <a:close/>
                <a:moveTo>
                  <a:pt x="22" y="92"/>
                </a:moveTo>
                <a:cubicBezTo>
                  <a:pt x="21" y="82"/>
                  <a:pt x="24" y="71"/>
                  <a:pt x="38" y="64"/>
                </a:cubicBezTo>
                <a:cubicBezTo>
                  <a:pt x="50" y="89"/>
                  <a:pt x="50" y="89"/>
                  <a:pt x="50" y="89"/>
                </a:cubicBezTo>
                <a:cubicBezTo>
                  <a:pt x="26" y="94"/>
                  <a:pt x="26" y="94"/>
                  <a:pt x="26" y="94"/>
                </a:cubicBezTo>
                <a:cubicBezTo>
                  <a:pt x="24" y="95"/>
                  <a:pt x="23" y="94"/>
                  <a:pt x="22" y="9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2" name="Freeform 123"/>
          <p:cNvSpPr>
            <a:spLocks noEditPoints="1"/>
          </p:cNvSpPr>
          <p:nvPr/>
        </p:nvSpPr>
        <p:spPr bwMode="auto">
          <a:xfrm>
            <a:off x="3947089" y="2269411"/>
            <a:ext cx="205926" cy="178547"/>
          </a:xfrm>
          <a:custGeom>
            <a:avLst/>
            <a:gdLst>
              <a:gd name="T0" fmla="*/ 163 w 178"/>
              <a:gd name="T1" fmla="*/ 154 h 154"/>
              <a:gd name="T2" fmla="*/ 0 w 178"/>
              <a:gd name="T3" fmla="*/ 139 h 154"/>
              <a:gd name="T4" fmla="*/ 15 w 178"/>
              <a:gd name="T5" fmla="*/ 0 h 154"/>
              <a:gd name="T6" fmla="*/ 178 w 178"/>
              <a:gd name="T7" fmla="*/ 15 h 154"/>
              <a:gd name="T8" fmla="*/ 36 w 178"/>
              <a:gd name="T9" fmla="*/ 18 h 154"/>
              <a:gd name="T10" fmla="*/ 18 w 178"/>
              <a:gd name="T11" fmla="*/ 12 h 154"/>
              <a:gd name="T12" fmla="*/ 12 w 178"/>
              <a:gd name="T13" fmla="*/ 29 h 154"/>
              <a:gd name="T14" fmla="*/ 30 w 178"/>
              <a:gd name="T15" fmla="*/ 35 h 154"/>
              <a:gd name="T16" fmla="*/ 36 w 178"/>
              <a:gd name="T17" fmla="*/ 18 h 154"/>
              <a:gd name="T18" fmla="*/ 30 w 178"/>
              <a:gd name="T19" fmla="*/ 47 h 154"/>
              <a:gd name="T20" fmla="*/ 12 w 178"/>
              <a:gd name="T21" fmla="*/ 53 h 154"/>
              <a:gd name="T22" fmla="*/ 18 w 178"/>
              <a:gd name="T23" fmla="*/ 71 h 154"/>
              <a:gd name="T24" fmla="*/ 36 w 178"/>
              <a:gd name="T25" fmla="*/ 65 h 154"/>
              <a:gd name="T26" fmla="*/ 36 w 178"/>
              <a:gd name="T27" fmla="*/ 89 h 154"/>
              <a:gd name="T28" fmla="*/ 18 w 178"/>
              <a:gd name="T29" fmla="*/ 83 h 154"/>
              <a:gd name="T30" fmla="*/ 12 w 178"/>
              <a:gd name="T31" fmla="*/ 100 h 154"/>
              <a:gd name="T32" fmla="*/ 30 w 178"/>
              <a:gd name="T33" fmla="*/ 106 h 154"/>
              <a:gd name="T34" fmla="*/ 36 w 178"/>
              <a:gd name="T35" fmla="*/ 89 h 154"/>
              <a:gd name="T36" fmla="*/ 30 w 178"/>
              <a:gd name="T37" fmla="*/ 118 h 154"/>
              <a:gd name="T38" fmla="*/ 12 w 178"/>
              <a:gd name="T39" fmla="*/ 124 h 154"/>
              <a:gd name="T40" fmla="*/ 18 w 178"/>
              <a:gd name="T41" fmla="*/ 142 h 154"/>
              <a:gd name="T42" fmla="*/ 36 w 178"/>
              <a:gd name="T43" fmla="*/ 136 h 154"/>
              <a:gd name="T44" fmla="*/ 130 w 178"/>
              <a:gd name="T45" fmla="*/ 18 h 154"/>
              <a:gd name="T46" fmla="*/ 53 w 178"/>
              <a:gd name="T47" fmla="*/ 12 h 154"/>
              <a:gd name="T48" fmla="*/ 47 w 178"/>
              <a:gd name="T49" fmla="*/ 65 h 154"/>
              <a:gd name="T50" fmla="*/ 124 w 178"/>
              <a:gd name="T51" fmla="*/ 71 h 154"/>
              <a:gd name="T52" fmla="*/ 130 w 178"/>
              <a:gd name="T53" fmla="*/ 18 h 154"/>
              <a:gd name="T54" fmla="*/ 124 w 178"/>
              <a:gd name="T55" fmla="*/ 83 h 154"/>
              <a:gd name="T56" fmla="*/ 47 w 178"/>
              <a:gd name="T57" fmla="*/ 89 h 154"/>
              <a:gd name="T58" fmla="*/ 53 w 178"/>
              <a:gd name="T59" fmla="*/ 142 h 154"/>
              <a:gd name="T60" fmla="*/ 130 w 178"/>
              <a:gd name="T61" fmla="*/ 136 h 154"/>
              <a:gd name="T62" fmla="*/ 166 w 178"/>
              <a:gd name="T63" fmla="*/ 18 h 154"/>
              <a:gd name="T64" fmla="*/ 148 w 178"/>
              <a:gd name="T65" fmla="*/ 12 h 154"/>
              <a:gd name="T66" fmla="*/ 142 w 178"/>
              <a:gd name="T67" fmla="*/ 29 h 154"/>
              <a:gd name="T68" fmla="*/ 160 w 178"/>
              <a:gd name="T69" fmla="*/ 35 h 154"/>
              <a:gd name="T70" fmla="*/ 166 w 178"/>
              <a:gd name="T71" fmla="*/ 18 h 154"/>
              <a:gd name="T72" fmla="*/ 160 w 178"/>
              <a:gd name="T73" fmla="*/ 47 h 154"/>
              <a:gd name="T74" fmla="*/ 142 w 178"/>
              <a:gd name="T75" fmla="*/ 53 h 154"/>
              <a:gd name="T76" fmla="*/ 148 w 178"/>
              <a:gd name="T77" fmla="*/ 71 h 154"/>
              <a:gd name="T78" fmla="*/ 166 w 178"/>
              <a:gd name="T79" fmla="*/ 65 h 154"/>
              <a:gd name="T80" fmla="*/ 166 w 178"/>
              <a:gd name="T81" fmla="*/ 89 h 154"/>
              <a:gd name="T82" fmla="*/ 148 w 178"/>
              <a:gd name="T83" fmla="*/ 83 h 154"/>
              <a:gd name="T84" fmla="*/ 142 w 178"/>
              <a:gd name="T85" fmla="*/ 100 h 154"/>
              <a:gd name="T86" fmla="*/ 160 w 178"/>
              <a:gd name="T87" fmla="*/ 106 h 154"/>
              <a:gd name="T88" fmla="*/ 166 w 178"/>
              <a:gd name="T89" fmla="*/ 89 h 154"/>
              <a:gd name="T90" fmla="*/ 160 w 178"/>
              <a:gd name="T91" fmla="*/ 118 h 154"/>
              <a:gd name="T92" fmla="*/ 142 w 178"/>
              <a:gd name="T93" fmla="*/ 124 h 154"/>
              <a:gd name="T94" fmla="*/ 148 w 178"/>
              <a:gd name="T95" fmla="*/ 142 h 154"/>
              <a:gd name="T96" fmla="*/ 166 w 178"/>
              <a:gd name="T97" fmla="*/ 136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8" h="154">
                <a:moveTo>
                  <a:pt x="178" y="139"/>
                </a:moveTo>
                <a:cubicBezTo>
                  <a:pt x="178" y="147"/>
                  <a:pt x="171" y="154"/>
                  <a:pt x="163" y="154"/>
                </a:cubicBezTo>
                <a:cubicBezTo>
                  <a:pt x="15" y="154"/>
                  <a:pt x="15" y="154"/>
                  <a:pt x="15" y="154"/>
                </a:cubicBezTo>
                <a:cubicBezTo>
                  <a:pt x="7" y="154"/>
                  <a:pt x="0" y="147"/>
                  <a:pt x="0" y="139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6"/>
                  <a:pt x="7" y="0"/>
                  <a:pt x="15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71" y="0"/>
                  <a:pt x="178" y="6"/>
                  <a:pt x="178" y="15"/>
                </a:cubicBezTo>
                <a:lnTo>
                  <a:pt x="178" y="139"/>
                </a:lnTo>
                <a:close/>
                <a:moveTo>
                  <a:pt x="36" y="18"/>
                </a:moveTo>
                <a:cubicBezTo>
                  <a:pt x="36" y="14"/>
                  <a:pt x="33" y="12"/>
                  <a:pt x="30" y="12"/>
                </a:cubicBezTo>
                <a:cubicBezTo>
                  <a:pt x="18" y="12"/>
                  <a:pt x="18" y="12"/>
                  <a:pt x="18" y="12"/>
                </a:cubicBezTo>
                <a:cubicBezTo>
                  <a:pt x="15" y="12"/>
                  <a:pt x="12" y="14"/>
                  <a:pt x="12" y="18"/>
                </a:cubicBezTo>
                <a:cubicBezTo>
                  <a:pt x="12" y="29"/>
                  <a:pt x="12" y="29"/>
                  <a:pt x="12" y="29"/>
                </a:cubicBezTo>
                <a:cubicBezTo>
                  <a:pt x="12" y="33"/>
                  <a:pt x="15" y="35"/>
                  <a:pt x="18" y="35"/>
                </a:cubicBezTo>
                <a:cubicBezTo>
                  <a:pt x="30" y="35"/>
                  <a:pt x="30" y="35"/>
                  <a:pt x="30" y="35"/>
                </a:cubicBezTo>
                <a:cubicBezTo>
                  <a:pt x="33" y="35"/>
                  <a:pt x="36" y="33"/>
                  <a:pt x="36" y="29"/>
                </a:cubicBezTo>
                <a:lnTo>
                  <a:pt x="36" y="18"/>
                </a:lnTo>
                <a:close/>
                <a:moveTo>
                  <a:pt x="36" y="53"/>
                </a:moveTo>
                <a:cubicBezTo>
                  <a:pt x="36" y="50"/>
                  <a:pt x="33" y="47"/>
                  <a:pt x="30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5" y="47"/>
                  <a:pt x="12" y="50"/>
                  <a:pt x="12" y="53"/>
                </a:cubicBezTo>
                <a:cubicBezTo>
                  <a:pt x="12" y="65"/>
                  <a:pt x="12" y="65"/>
                  <a:pt x="12" y="65"/>
                </a:cubicBezTo>
                <a:cubicBezTo>
                  <a:pt x="12" y="68"/>
                  <a:pt x="15" y="71"/>
                  <a:pt x="18" y="71"/>
                </a:cubicBezTo>
                <a:cubicBezTo>
                  <a:pt x="30" y="71"/>
                  <a:pt x="30" y="71"/>
                  <a:pt x="30" y="71"/>
                </a:cubicBezTo>
                <a:cubicBezTo>
                  <a:pt x="33" y="71"/>
                  <a:pt x="36" y="68"/>
                  <a:pt x="36" y="65"/>
                </a:cubicBezTo>
                <a:lnTo>
                  <a:pt x="36" y="53"/>
                </a:lnTo>
                <a:close/>
                <a:moveTo>
                  <a:pt x="36" y="89"/>
                </a:moveTo>
                <a:cubicBezTo>
                  <a:pt x="36" y="85"/>
                  <a:pt x="33" y="83"/>
                  <a:pt x="30" y="83"/>
                </a:cubicBezTo>
                <a:cubicBezTo>
                  <a:pt x="18" y="83"/>
                  <a:pt x="18" y="83"/>
                  <a:pt x="18" y="83"/>
                </a:cubicBezTo>
                <a:cubicBezTo>
                  <a:pt x="15" y="83"/>
                  <a:pt x="12" y="85"/>
                  <a:pt x="12" y="89"/>
                </a:cubicBezTo>
                <a:cubicBezTo>
                  <a:pt x="12" y="100"/>
                  <a:pt x="12" y="100"/>
                  <a:pt x="12" y="100"/>
                </a:cubicBezTo>
                <a:cubicBezTo>
                  <a:pt x="12" y="104"/>
                  <a:pt x="15" y="106"/>
                  <a:pt x="18" y="106"/>
                </a:cubicBezTo>
                <a:cubicBezTo>
                  <a:pt x="30" y="106"/>
                  <a:pt x="30" y="106"/>
                  <a:pt x="30" y="106"/>
                </a:cubicBezTo>
                <a:cubicBezTo>
                  <a:pt x="33" y="106"/>
                  <a:pt x="36" y="104"/>
                  <a:pt x="36" y="100"/>
                </a:cubicBezTo>
                <a:lnTo>
                  <a:pt x="36" y="89"/>
                </a:lnTo>
                <a:close/>
                <a:moveTo>
                  <a:pt x="36" y="124"/>
                </a:moveTo>
                <a:cubicBezTo>
                  <a:pt x="36" y="121"/>
                  <a:pt x="33" y="118"/>
                  <a:pt x="30" y="118"/>
                </a:cubicBezTo>
                <a:cubicBezTo>
                  <a:pt x="18" y="118"/>
                  <a:pt x="18" y="118"/>
                  <a:pt x="18" y="118"/>
                </a:cubicBezTo>
                <a:cubicBezTo>
                  <a:pt x="15" y="118"/>
                  <a:pt x="12" y="121"/>
                  <a:pt x="12" y="124"/>
                </a:cubicBezTo>
                <a:cubicBezTo>
                  <a:pt x="12" y="136"/>
                  <a:pt x="12" y="136"/>
                  <a:pt x="12" y="136"/>
                </a:cubicBezTo>
                <a:cubicBezTo>
                  <a:pt x="12" y="139"/>
                  <a:pt x="15" y="142"/>
                  <a:pt x="18" y="142"/>
                </a:cubicBezTo>
                <a:cubicBezTo>
                  <a:pt x="30" y="142"/>
                  <a:pt x="30" y="142"/>
                  <a:pt x="30" y="142"/>
                </a:cubicBezTo>
                <a:cubicBezTo>
                  <a:pt x="33" y="142"/>
                  <a:pt x="36" y="139"/>
                  <a:pt x="36" y="136"/>
                </a:cubicBezTo>
                <a:lnTo>
                  <a:pt x="36" y="124"/>
                </a:lnTo>
                <a:close/>
                <a:moveTo>
                  <a:pt x="130" y="18"/>
                </a:moveTo>
                <a:cubicBezTo>
                  <a:pt x="130" y="14"/>
                  <a:pt x="128" y="12"/>
                  <a:pt x="124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0" y="12"/>
                  <a:pt x="47" y="14"/>
                  <a:pt x="47" y="18"/>
                </a:cubicBezTo>
                <a:cubicBezTo>
                  <a:pt x="47" y="65"/>
                  <a:pt x="47" y="65"/>
                  <a:pt x="47" y="65"/>
                </a:cubicBezTo>
                <a:cubicBezTo>
                  <a:pt x="47" y="68"/>
                  <a:pt x="50" y="71"/>
                  <a:pt x="53" y="71"/>
                </a:cubicBezTo>
                <a:cubicBezTo>
                  <a:pt x="124" y="71"/>
                  <a:pt x="124" y="71"/>
                  <a:pt x="124" y="71"/>
                </a:cubicBezTo>
                <a:cubicBezTo>
                  <a:pt x="128" y="71"/>
                  <a:pt x="130" y="68"/>
                  <a:pt x="130" y="65"/>
                </a:cubicBezTo>
                <a:lnTo>
                  <a:pt x="130" y="18"/>
                </a:lnTo>
                <a:close/>
                <a:moveTo>
                  <a:pt x="130" y="89"/>
                </a:moveTo>
                <a:cubicBezTo>
                  <a:pt x="130" y="85"/>
                  <a:pt x="128" y="83"/>
                  <a:pt x="124" y="83"/>
                </a:cubicBezTo>
                <a:cubicBezTo>
                  <a:pt x="53" y="83"/>
                  <a:pt x="53" y="83"/>
                  <a:pt x="53" y="83"/>
                </a:cubicBezTo>
                <a:cubicBezTo>
                  <a:pt x="50" y="83"/>
                  <a:pt x="47" y="85"/>
                  <a:pt x="47" y="89"/>
                </a:cubicBezTo>
                <a:cubicBezTo>
                  <a:pt x="47" y="136"/>
                  <a:pt x="47" y="136"/>
                  <a:pt x="47" y="136"/>
                </a:cubicBezTo>
                <a:cubicBezTo>
                  <a:pt x="47" y="139"/>
                  <a:pt x="50" y="142"/>
                  <a:pt x="53" y="142"/>
                </a:cubicBezTo>
                <a:cubicBezTo>
                  <a:pt x="124" y="142"/>
                  <a:pt x="124" y="142"/>
                  <a:pt x="124" y="142"/>
                </a:cubicBezTo>
                <a:cubicBezTo>
                  <a:pt x="128" y="142"/>
                  <a:pt x="130" y="139"/>
                  <a:pt x="130" y="136"/>
                </a:cubicBezTo>
                <a:lnTo>
                  <a:pt x="130" y="89"/>
                </a:lnTo>
                <a:close/>
                <a:moveTo>
                  <a:pt x="166" y="18"/>
                </a:moveTo>
                <a:cubicBezTo>
                  <a:pt x="166" y="14"/>
                  <a:pt x="163" y="12"/>
                  <a:pt x="160" y="12"/>
                </a:cubicBezTo>
                <a:cubicBezTo>
                  <a:pt x="148" y="12"/>
                  <a:pt x="148" y="12"/>
                  <a:pt x="148" y="12"/>
                </a:cubicBezTo>
                <a:cubicBezTo>
                  <a:pt x="145" y="12"/>
                  <a:pt x="142" y="14"/>
                  <a:pt x="142" y="18"/>
                </a:cubicBezTo>
                <a:cubicBezTo>
                  <a:pt x="142" y="29"/>
                  <a:pt x="142" y="29"/>
                  <a:pt x="142" y="29"/>
                </a:cubicBezTo>
                <a:cubicBezTo>
                  <a:pt x="142" y="33"/>
                  <a:pt x="145" y="35"/>
                  <a:pt x="148" y="35"/>
                </a:cubicBezTo>
                <a:cubicBezTo>
                  <a:pt x="160" y="35"/>
                  <a:pt x="160" y="35"/>
                  <a:pt x="160" y="35"/>
                </a:cubicBezTo>
                <a:cubicBezTo>
                  <a:pt x="163" y="35"/>
                  <a:pt x="166" y="33"/>
                  <a:pt x="166" y="29"/>
                </a:cubicBezTo>
                <a:lnTo>
                  <a:pt x="166" y="18"/>
                </a:lnTo>
                <a:close/>
                <a:moveTo>
                  <a:pt x="166" y="53"/>
                </a:moveTo>
                <a:cubicBezTo>
                  <a:pt x="166" y="50"/>
                  <a:pt x="163" y="47"/>
                  <a:pt x="160" y="47"/>
                </a:cubicBezTo>
                <a:cubicBezTo>
                  <a:pt x="148" y="47"/>
                  <a:pt x="148" y="47"/>
                  <a:pt x="148" y="47"/>
                </a:cubicBezTo>
                <a:cubicBezTo>
                  <a:pt x="145" y="47"/>
                  <a:pt x="142" y="50"/>
                  <a:pt x="142" y="53"/>
                </a:cubicBezTo>
                <a:cubicBezTo>
                  <a:pt x="142" y="65"/>
                  <a:pt x="142" y="65"/>
                  <a:pt x="142" y="65"/>
                </a:cubicBezTo>
                <a:cubicBezTo>
                  <a:pt x="142" y="68"/>
                  <a:pt x="145" y="71"/>
                  <a:pt x="148" y="71"/>
                </a:cubicBezTo>
                <a:cubicBezTo>
                  <a:pt x="160" y="71"/>
                  <a:pt x="160" y="71"/>
                  <a:pt x="160" y="71"/>
                </a:cubicBezTo>
                <a:cubicBezTo>
                  <a:pt x="163" y="71"/>
                  <a:pt x="166" y="68"/>
                  <a:pt x="166" y="65"/>
                </a:cubicBezTo>
                <a:lnTo>
                  <a:pt x="166" y="53"/>
                </a:lnTo>
                <a:close/>
                <a:moveTo>
                  <a:pt x="166" y="89"/>
                </a:moveTo>
                <a:cubicBezTo>
                  <a:pt x="166" y="85"/>
                  <a:pt x="163" y="83"/>
                  <a:pt x="160" y="83"/>
                </a:cubicBezTo>
                <a:cubicBezTo>
                  <a:pt x="148" y="83"/>
                  <a:pt x="148" y="83"/>
                  <a:pt x="148" y="83"/>
                </a:cubicBezTo>
                <a:cubicBezTo>
                  <a:pt x="145" y="83"/>
                  <a:pt x="142" y="85"/>
                  <a:pt x="142" y="89"/>
                </a:cubicBezTo>
                <a:cubicBezTo>
                  <a:pt x="142" y="100"/>
                  <a:pt x="142" y="100"/>
                  <a:pt x="142" y="100"/>
                </a:cubicBezTo>
                <a:cubicBezTo>
                  <a:pt x="142" y="104"/>
                  <a:pt x="145" y="106"/>
                  <a:pt x="148" y="106"/>
                </a:cubicBezTo>
                <a:cubicBezTo>
                  <a:pt x="160" y="106"/>
                  <a:pt x="160" y="106"/>
                  <a:pt x="160" y="106"/>
                </a:cubicBezTo>
                <a:cubicBezTo>
                  <a:pt x="163" y="106"/>
                  <a:pt x="166" y="104"/>
                  <a:pt x="166" y="100"/>
                </a:cubicBezTo>
                <a:lnTo>
                  <a:pt x="166" y="89"/>
                </a:lnTo>
                <a:close/>
                <a:moveTo>
                  <a:pt x="166" y="124"/>
                </a:moveTo>
                <a:cubicBezTo>
                  <a:pt x="166" y="121"/>
                  <a:pt x="163" y="118"/>
                  <a:pt x="160" y="118"/>
                </a:cubicBezTo>
                <a:cubicBezTo>
                  <a:pt x="148" y="118"/>
                  <a:pt x="148" y="118"/>
                  <a:pt x="148" y="118"/>
                </a:cubicBezTo>
                <a:cubicBezTo>
                  <a:pt x="145" y="118"/>
                  <a:pt x="142" y="121"/>
                  <a:pt x="142" y="124"/>
                </a:cubicBezTo>
                <a:cubicBezTo>
                  <a:pt x="142" y="136"/>
                  <a:pt x="142" y="136"/>
                  <a:pt x="142" y="136"/>
                </a:cubicBezTo>
                <a:cubicBezTo>
                  <a:pt x="142" y="139"/>
                  <a:pt x="145" y="142"/>
                  <a:pt x="148" y="142"/>
                </a:cubicBezTo>
                <a:cubicBezTo>
                  <a:pt x="160" y="142"/>
                  <a:pt x="160" y="142"/>
                  <a:pt x="160" y="142"/>
                </a:cubicBezTo>
                <a:cubicBezTo>
                  <a:pt x="163" y="142"/>
                  <a:pt x="166" y="139"/>
                  <a:pt x="166" y="136"/>
                </a:cubicBezTo>
                <a:lnTo>
                  <a:pt x="166" y="12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3" name="Freeform 124"/>
          <p:cNvSpPr>
            <a:spLocks noEditPoints="1"/>
          </p:cNvSpPr>
          <p:nvPr/>
        </p:nvSpPr>
        <p:spPr bwMode="auto">
          <a:xfrm>
            <a:off x="4199435" y="2255128"/>
            <a:ext cx="192831" cy="192831"/>
          </a:xfrm>
          <a:custGeom>
            <a:avLst/>
            <a:gdLst>
              <a:gd name="T0" fmla="*/ 166 w 166"/>
              <a:gd name="T1" fmla="*/ 83 h 166"/>
              <a:gd name="T2" fmla="*/ 83 w 166"/>
              <a:gd name="T3" fmla="*/ 166 h 166"/>
              <a:gd name="T4" fmla="*/ 0 w 166"/>
              <a:gd name="T5" fmla="*/ 83 h 166"/>
              <a:gd name="T6" fmla="*/ 83 w 166"/>
              <a:gd name="T7" fmla="*/ 0 h 166"/>
              <a:gd name="T8" fmla="*/ 166 w 166"/>
              <a:gd name="T9" fmla="*/ 83 h 166"/>
              <a:gd name="T10" fmla="*/ 38 w 166"/>
              <a:gd name="T11" fmla="*/ 98 h 166"/>
              <a:gd name="T12" fmla="*/ 36 w 166"/>
              <a:gd name="T13" fmla="*/ 83 h 166"/>
              <a:gd name="T14" fmla="*/ 38 w 166"/>
              <a:gd name="T15" fmla="*/ 67 h 166"/>
              <a:gd name="T16" fmla="*/ 20 w 166"/>
              <a:gd name="T17" fmla="*/ 49 h 166"/>
              <a:gd name="T18" fmla="*/ 12 w 166"/>
              <a:gd name="T19" fmla="*/ 83 h 166"/>
              <a:gd name="T20" fmla="*/ 20 w 166"/>
              <a:gd name="T21" fmla="*/ 116 h 166"/>
              <a:gd name="T22" fmla="*/ 38 w 166"/>
              <a:gd name="T23" fmla="*/ 98 h 166"/>
              <a:gd name="T24" fmla="*/ 119 w 166"/>
              <a:gd name="T25" fmla="*/ 83 h 166"/>
              <a:gd name="T26" fmla="*/ 83 w 166"/>
              <a:gd name="T27" fmla="*/ 47 h 166"/>
              <a:gd name="T28" fmla="*/ 48 w 166"/>
              <a:gd name="T29" fmla="*/ 83 h 166"/>
              <a:gd name="T30" fmla="*/ 83 w 166"/>
              <a:gd name="T31" fmla="*/ 118 h 166"/>
              <a:gd name="T32" fmla="*/ 119 w 166"/>
              <a:gd name="T33" fmla="*/ 83 h 166"/>
              <a:gd name="T34" fmla="*/ 50 w 166"/>
              <a:gd name="T35" fmla="*/ 20 h 166"/>
              <a:gd name="T36" fmla="*/ 68 w 166"/>
              <a:gd name="T37" fmla="*/ 38 h 166"/>
              <a:gd name="T38" fmla="*/ 83 w 166"/>
              <a:gd name="T39" fmla="*/ 36 h 166"/>
              <a:gd name="T40" fmla="*/ 99 w 166"/>
              <a:gd name="T41" fmla="*/ 38 h 166"/>
              <a:gd name="T42" fmla="*/ 116 w 166"/>
              <a:gd name="T43" fmla="*/ 20 h 166"/>
              <a:gd name="T44" fmla="*/ 83 w 166"/>
              <a:gd name="T45" fmla="*/ 12 h 166"/>
              <a:gd name="T46" fmla="*/ 50 w 166"/>
              <a:gd name="T47" fmla="*/ 20 h 166"/>
              <a:gd name="T48" fmla="*/ 116 w 166"/>
              <a:gd name="T49" fmla="*/ 145 h 166"/>
              <a:gd name="T50" fmla="*/ 99 w 166"/>
              <a:gd name="T51" fmla="*/ 128 h 166"/>
              <a:gd name="T52" fmla="*/ 83 w 166"/>
              <a:gd name="T53" fmla="*/ 130 h 166"/>
              <a:gd name="T54" fmla="*/ 68 w 166"/>
              <a:gd name="T55" fmla="*/ 128 h 166"/>
              <a:gd name="T56" fmla="*/ 50 w 166"/>
              <a:gd name="T57" fmla="*/ 145 h 166"/>
              <a:gd name="T58" fmla="*/ 83 w 166"/>
              <a:gd name="T59" fmla="*/ 154 h 166"/>
              <a:gd name="T60" fmla="*/ 116 w 166"/>
              <a:gd name="T61" fmla="*/ 145 h 166"/>
              <a:gd name="T62" fmla="*/ 146 w 166"/>
              <a:gd name="T63" fmla="*/ 116 h 166"/>
              <a:gd name="T64" fmla="*/ 154 w 166"/>
              <a:gd name="T65" fmla="*/ 83 h 166"/>
              <a:gd name="T66" fmla="*/ 146 w 166"/>
              <a:gd name="T67" fmla="*/ 49 h 166"/>
              <a:gd name="T68" fmla="*/ 128 w 166"/>
              <a:gd name="T69" fmla="*/ 67 h 166"/>
              <a:gd name="T70" fmla="*/ 130 w 166"/>
              <a:gd name="T71" fmla="*/ 83 h 166"/>
              <a:gd name="T72" fmla="*/ 128 w 166"/>
              <a:gd name="T73" fmla="*/ 98 h 166"/>
              <a:gd name="T74" fmla="*/ 146 w 166"/>
              <a:gd name="T75" fmla="*/ 11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6" h="166">
                <a:moveTo>
                  <a:pt x="166" y="83"/>
                </a:moveTo>
                <a:cubicBezTo>
                  <a:pt x="166" y="129"/>
                  <a:pt x="129" y="166"/>
                  <a:pt x="83" y="166"/>
                </a:cubicBezTo>
                <a:cubicBezTo>
                  <a:pt x="37" y="166"/>
                  <a:pt x="0" y="129"/>
                  <a:pt x="0" y="83"/>
                </a:cubicBezTo>
                <a:cubicBezTo>
                  <a:pt x="0" y="37"/>
                  <a:pt x="37" y="0"/>
                  <a:pt x="83" y="0"/>
                </a:cubicBezTo>
                <a:cubicBezTo>
                  <a:pt x="129" y="0"/>
                  <a:pt x="166" y="37"/>
                  <a:pt x="166" y="83"/>
                </a:cubicBezTo>
                <a:close/>
                <a:moveTo>
                  <a:pt x="38" y="98"/>
                </a:moveTo>
                <a:cubicBezTo>
                  <a:pt x="37" y="93"/>
                  <a:pt x="36" y="88"/>
                  <a:pt x="36" y="83"/>
                </a:cubicBezTo>
                <a:cubicBezTo>
                  <a:pt x="36" y="77"/>
                  <a:pt x="37" y="72"/>
                  <a:pt x="38" y="67"/>
                </a:cubicBezTo>
                <a:cubicBezTo>
                  <a:pt x="20" y="49"/>
                  <a:pt x="20" y="49"/>
                  <a:pt x="20" y="49"/>
                </a:cubicBezTo>
                <a:cubicBezTo>
                  <a:pt x="15" y="59"/>
                  <a:pt x="12" y="71"/>
                  <a:pt x="12" y="83"/>
                </a:cubicBezTo>
                <a:cubicBezTo>
                  <a:pt x="12" y="95"/>
                  <a:pt x="15" y="106"/>
                  <a:pt x="20" y="116"/>
                </a:cubicBezTo>
                <a:lnTo>
                  <a:pt x="38" y="98"/>
                </a:lnTo>
                <a:close/>
                <a:moveTo>
                  <a:pt x="119" y="83"/>
                </a:moveTo>
                <a:cubicBezTo>
                  <a:pt x="119" y="63"/>
                  <a:pt x="103" y="47"/>
                  <a:pt x="83" y="47"/>
                </a:cubicBezTo>
                <a:cubicBezTo>
                  <a:pt x="64" y="47"/>
                  <a:pt x="48" y="63"/>
                  <a:pt x="48" y="83"/>
                </a:cubicBezTo>
                <a:cubicBezTo>
                  <a:pt x="48" y="102"/>
                  <a:pt x="64" y="118"/>
                  <a:pt x="83" y="118"/>
                </a:cubicBezTo>
                <a:cubicBezTo>
                  <a:pt x="103" y="118"/>
                  <a:pt x="119" y="102"/>
                  <a:pt x="119" y="83"/>
                </a:cubicBezTo>
                <a:close/>
                <a:moveTo>
                  <a:pt x="50" y="20"/>
                </a:moveTo>
                <a:cubicBezTo>
                  <a:pt x="68" y="38"/>
                  <a:pt x="68" y="38"/>
                  <a:pt x="68" y="38"/>
                </a:cubicBezTo>
                <a:cubicBezTo>
                  <a:pt x="73" y="36"/>
                  <a:pt x="78" y="36"/>
                  <a:pt x="83" y="36"/>
                </a:cubicBezTo>
                <a:cubicBezTo>
                  <a:pt x="89" y="36"/>
                  <a:pt x="94" y="36"/>
                  <a:pt x="99" y="38"/>
                </a:cubicBezTo>
                <a:cubicBezTo>
                  <a:pt x="116" y="20"/>
                  <a:pt x="116" y="20"/>
                  <a:pt x="116" y="20"/>
                </a:cubicBezTo>
                <a:cubicBezTo>
                  <a:pt x="107" y="15"/>
                  <a:pt x="95" y="12"/>
                  <a:pt x="83" y="12"/>
                </a:cubicBezTo>
                <a:cubicBezTo>
                  <a:pt x="71" y="12"/>
                  <a:pt x="60" y="15"/>
                  <a:pt x="50" y="20"/>
                </a:cubicBezTo>
                <a:close/>
                <a:moveTo>
                  <a:pt x="116" y="145"/>
                </a:moveTo>
                <a:cubicBezTo>
                  <a:pt x="99" y="128"/>
                  <a:pt x="99" y="128"/>
                  <a:pt x="99" y="128"/>
                </a:cubicBezTo>
                <a:cubicBezTo>
                  <a:pt x="94" y="129"/>
                  <a:pt x="89" y="130"/>
                  <a:pt x="83" y="130"/>
                </a:cubicBezTo>
                <a:cubicBezTo>
                  <a:pt x="78" y="130"/>
                  <a:pt x="73" y="129"/>
                  <a:pt x="68" y="128"/>
                </a:cubicBezTo>
                <a:cubicBezTo>
                  <a:pt x="50" y="145"/>
                  <a:pt x="50" y="145"/>
                  <a:pt x="50" y="145"/>
                </a:cubicBezTo>
                <a:cubicBezTo>
                  <a:pt x="60" y="151"/>
                  <a:pt x="71" y="154"/>
                  <a:pt x="83" y="154"/>
                </a:cubicBezTo>
                <a:cubicBezTo>
                  <a:pt x="95" y="154"/>
                  <a:pt x="107" y="151"/>
                  <a:pt x="116" y="145"/>
                </a:cubicBezTo>
                <a:close/>
                <a:moveTo>
                  <a:pt x="146" y="116"/>
                </a:moveTo>
                <a:cubicBezTo>
                  <a:pt x="151" y="106"/>
                  <a:pt x="154" y="95"/>
                  <a:pt x="154" y="83"/>
                </a:cubicBezTo>
                <a:cubicBezTo>
                  <a:pt x="154" y="71"/>
                  <a:pt x="151" y="59"/>
                  <a:pt x="146" y="49"/>
                </a:cubicBezTo>
                <a:cubicBezTo>
                  <a:pt x="128" y="67"/>
                  <a:pt x="128" y="67"/>
                  <a:pt x="128" y="67"/>
                </a:cubicBezTo>
                <a:cubicBezTo>
                  <a:pt x="130" y="72"/>
                  <a:pt x="130" y="77"/>
                  <a:pt x="130" y="83"/>
                </a:cubicBezTo>
                <a:cubicBezTo>
                  <a:pt x="130" y="88"/>
                  <a:pt x="130" y="93"/>
                  <a:pt x="128" y="98"/>
                </a:cubicBezTo>
                <a:lnTo>
                  <a:pt x="146" y="11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4" name="Freeform 125"/>
          <p:cNvSpPr>
            <a:spLocks noEditPoints="1"/>
          </p:cNvSpPr>
          <p:nvPr/>
        </p:nvSpPr>
        <p:spPr bwMode="auto">
          <a:xfrm>
            <a:off x="4439878" y="2276552"/>
            <a:ext cx="164264" cy="144029"/>
          </a:xfrm>
          <a:custGeom>
            <a:avLst/>
            <a:gdLst>
              <a:gd name="T0" fmla="*/ 142 w 142"/>
              <a:gd name="T1" fmla="*/ 74 h 124"/>
              <a:gd name="T2" fmla="*/ 139 w 142"/>
              <a:gd name="T3" fmla="*/ 77 h 124"/>
              <a:gd name="T4" fmla="*/ 130 w 142"/>
              <a:gd name="T5" fmla="*/ 77 h 124"/>
              <a:gd name="T6" fmla="*/ 130 w 142"/>
              <a:gd name="T7" fmla="*/ 115 h 124"/>
              <a:gd name="T8" fmla="*/ 121 w 142"/>
              <a:gd name="T9" fmla="*/ 124 h 124"/>
              <a:gd name="T10" fmla="*/ 20 w 142"/>
              <a:gd name="T11" fmla="*/ 124 h 124"/>
              <a:gd name="T12" fmla="*/ 11 w 142"/>
              <a:gd name="T13" fmla="*/ 115 h 124"/>
              <a:gd name="T14" fmla="*/ 11 w 142"/>
              <a:gd name="T15" fmla="*/ 77 h 124"/>
              <a:gd name="T16" fmla="*/ 3 w 142"/>
              <a:gd name="T17" fmla="*/ 77 h 124"/>
              <a:gd name="T18" fmla="*/ 0 w 142"/>
              <a:gd name="T19" fmla="*/ 74 h 124"/>
              <a:gd name="T20" fmla="*/ 0 w 142"/>
              <a:gd name="T21" fmla="*/ 44 h 124"/>
              <a:gd name="T22" fmla="*/ 3 w 142"/>
              <a:gd name="T23" fmla="*/ 41 h 124"/>
              <a:gd name="T24" fmla="*/ 43 w 142"/>
              <a:gd name="T25" fmla="*/ 41 h 124"/>
              <a:gd name="T26" fmla="*/ 22 w 142"/>
              <a:gd name="T27" fmla="*/ 20 h 124"/>
              <a:gd name="T28" fmla="*/ 43 w 142"/>
              <a:gd name="T29" fmla="*/ 0 h 124"/>
              <a:gd name="T30" fmla="*/ 59 w 142"/>
              <a:gd name="T31" fmla="*/ 7 h 124"/>
              <a:gd name="T32" fmla="*/ 71 w 142"/>
              <a:gd name="T33" fmla="*/ 22 h 124"/>
              <a:gd name="T34" fmla="*/ 82 w 142"/>
              <a:gd name="T35" fmla="*/ 7 h 124"/>
              <a:gd name="T36" fmla="*/ 98 w 142"/>
              <a:gd name="T37" fmla="*/ 0 h 124"/>
              <a:gd name="T38" fmla="*/ 119 w 142"/>
              <a:gd name="T39" fmla="*/ 20 h 124"/>
              <a:gd name="T40" fmla="*/ 98 w 142"/>
              <a:gd name="T41" fmla="*/ 41 h 124"/>
              <a:gd name="T42" fmla="*/ 139 w 142"/>
              <a:gd name="T43" fmla="*/ 41 h 124"/>
              <a:gd name="T44" fmla="*/ 142 w 142"/>
              <a:gd name="T45" fmla="*/ 44 h 124"/>
              <a:gd name="T46" fmla="*/ 142 w 142"/>
              <a:gd name="T47" fmla="*/ 74 h 124"/>
              <a:gd name="T48" fmla="*/ 61 w 142"/>
              <a:gd name="T49" fmla="*/ 29 h 124"/>
              <a:gd name="T50" fmla="*/ 50 w 142"/>
              <a:gd name="T51" fmla="*/ 14 h 124"/>
              <a:gd name="T52" fmla="*/ 43 w 142"/>
              <a:gd name="T53" fmla="*/ 12 h 124"/>
              <a:gd name="T54" fmla="*/ 34 w 142"/>
              <a:gd name="T55" fmla="*/ 20 h 124"/>
              <a:gd name="T56" fmla="*/ 43 w 142"/>
              <a:gd name="T57" fmla="*/ 29 h 124"/>
              <a:gd name="T58" fmla="*/ 61 w 142"/>
              <a:gd name="T59" fmla="*/ 29 h 124"/>
              <a:gd name="T60" fmla="*/ 85 w 142"/>
              <a:gd name="T61" fmla="*/ 102 h 124"/>
              <a:gd name="T62" fmla="*/ 85 w 142"/>
              <a:gd name="T63" fmla="*/ 59 h 124"/>
              <a:gd name="T64" fmla="*/ 85 w 142"/>
              <a:gd name="T65" fmla="*/ 41 h 124"/>
              <a:gd name="T66" fmla="*/ 56 w 142"/>
              <a:gd name="T67" fmla="*/ 41 h 124"/>
              <a:gd name="T68" fmla="*/ 56 w 142"/>
              <a:gd name="T69" fmla="*/ 59 h 124"/>
              <a:gd name="T70" fmla="*/ 56 w 142"/>
              <a:gd name="T71" fmla="*/ 102 h 124"/>
              <a:gd name="T72" fmla="*/ 56 w 142"/>
              <a:gd name="T73" fmla="*/ 107 h 124"/>
              <a:gd name="T74" fmla="*/ 62 w 142"/>
              <a:gd name="T75" fmla="*/ 112 h 124"/>
              <a:gd name="T76" fmla="*/ 79 w 142"/>
              <a:gd name="T77" fmla="*/ 112 h 124"/>
              <a:gd name="T78" fmla="*/ 85 w 142"/>
              <a:gd name="T79" fmla="*/ 107 h 124"/>
              <a:gd name="T80" fmla="*/ 85 w 142"/>
              <a:gd name="T81" fmla="*/ 102 h 124"/>
              <a:gd name="T82" fmla="*/ 98 w 142"/>
              <a:gd name="T83" fmla="*/ 12 h 124"/>
              <a:gd name="T84" fmla="*/ 92 w 142"/>
              <a:gd name="T85" fmla="*/ 14 h 124"/>
              <a:gd name="T86" fmla="*/ 80 w 142"/>
              <a:gd name="T87" fmla="*/ 29 h 124"/>
              <a:gd name="T88" fmla="*/ 98 w 142"/>
              <a:gd name="T89" fmla="*/ 29 h 124"/>
              <a:gd name="T90" fmla="*/ 107 w 142"/>
              <a:gd name="T91" fmla="*/ 20 h 124"/>
              <a:gd name="T92" fmla="*/ 98 w 142"/>
              <a:gd name="T93" fmla="*/ 12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42" h="124">
                <a:moveTo>
                  <a:pt x="142" y="74"/>
                </a:moveTo>
                <a:cubicBezTo>
                  <a:pt x="142" y="75"/>
                  <a:pt x="140" y="77"/>
                  <a:pt x="139" y="77"/>
                </a:cubicBezTo>
                <a:cubicBezTo>
                  <a:pt x="130" y="77"/>
                  <a:pt x="130" y="77"/>
                  <a:pt x="130" y="77"/>
                </a:cubicBezTo>
                <a:cubicBezTo>
                  <a:pt x="130" y="115"/>
                  <a:pt x="130" y="115"/>
                  <a:pt x="130" y="115"/>
                </a:cubicBezTo>
                <a:cubicBezTo>
                  <a:pt x="130" y="120"/>
                  <a:pt x="126" y="124"/>
                  <a:pt x="121" y="124"/>
                </a:cubicBezTo>
                <a:cubicBezTo>
                  <a:pt x="20" y="124"/>
                  <a:pt x="20" y="124"/>
                  <a:pt x="20" y="124"/>
                </a:cubicBezTo>
                <a:cubicBezTo>
                  <a:pt x="15" y="124"/>
                  <a:pt x="11" y="120"/>
                  <a:pt x="11" y="115"/>
                </a:cubicBezTo>
                <a:cubicBezTo>
                  <a:pt x="11" y="77"/>
                  <a:pt x="11" y="77"/>
                  <a:pt x="11" y="77"/>
                </a:cubicBezTo>
                <a:cubicBezTo>
                  <a:pt x="3" y="77"/>
                  <a:pt x="3" y="77"/>
                  <a:pt x="3" y="77"/>
                </a:cubicBezTo>
                <a:cubicBezTo>
                  <a:pt x="1" y="77"/>
                  <a:pt x="0" y="75"/>
                  <a:pt x="0" y="7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2"/>
                  <a:pt x="1" y="41"/>
                  <a:pt x="3" y="41"/>
                </a:cubicBezTo>
                <a:cubicBezTo>
                  <a:pt x="43" y="41"/>
                  <a:pt x="43" y="41"/>
                  <a:pt x="43" y="41"/>
                </a:cubicBezTo>
                <a:cubicBezTo>
                  <a:pt x="32" y="41"/>
                  <a:pt x="22" y="32"/>
                  <a:pt x="22" y="20"/>
                </a:cubicBezTo>
                <a:cubicBezTo>
                  <a:pt x="22" y="9"/>
                  <a:pt x="32" y="0"/>
                  <a:pt x="43" y="0"/>
                </a:cubicBezTo>
                <a:cubicBezTo>
                  <a:pt x="49" y="0"/>
                  <a:pt x="55" y="2"/>
                  <a:pt x="59" y="7"/>
                </a:cubicBezTo>
                <a:cubicBezTo>
                  <a:pt x="71" y="22"/>
                  <a:pt x="71" y="22"/>
                  <a:pt x="71" y="22"/>
                </a:cubicBezTo>
                <a:cubicBezTo>
                  <a:pt x="82" y="7"/>
                  <a:pt x="82" y="7"/>
                  <a:pt x="82" y="7"/>
                </a:cubicBezTo>
                <a:cubicBezTo>
                  <a:pt x="86" y="2"/>
                  <a:pt x="92" y="0"/>
                  <a:pt x="98" y="0"/>
                </a:cubicBezTo>
                <a:cubicBezTo>
                  <a:pt x="109" y="0"/>
                  <a:pt x="119" y="9"/>
                  <a:pt x="119" y="20"/>
                </a:cubicBezTo>
                <a:cubicBezTo>
                  <a:pt x="119" y="32"/>
                  <a:pt x="109" y="41"/>
                  <a:pt x="98" y="41"/>
                </a:cubicBezTo>
                <a:cubicBezTo>
                  <a:pt x="139" y="41"/>
                  <a:pt x="139" y="41"/>
                  <a:pt x="139" y="41"/>
                </a:cubicBezTo>
                <a:cubicBezTo>
                  <a:pt x="140" y="41"/>
                  <a:pt x="142" y="42"/>
                  <a:pt x="142" y="44"/>
                </a:cubicBezTo>
                <a:lnTo>
                  <a:pt x="142" y="74"/>
                </a:lnTo>
                <a:close/>
                <a:moveTo>
                  <a:pt x="61" y="29"/>
                </a:moveTo>
                <a:cubicBezTo>
                  <a:pt x="50" y="14"/>
                  <a:pt x="50" y="14"/>
                  <a:pt x="50" y="14"/>
                </a:cubicBezTo>
                <a:cubicBezTo>
                  <a:pt x="49" y="13"/>
                  <a:pt x="46" y="12"/>
                  <a:pt x="43" y="12"/>
                </a:cubicBezTo>
                <a:cubicBezTo>
                  <a:pt x="38" y="12"/>
                  <a:pt x="34" y="16"/>
                  <a:pt x="34" y="20"/>
                </a:cubicBezTo>
                <a:cubicBezTo>
                  <a:pt x="34" y="25"/>
                  <a:pt x="38" y="29"/>
                  <a:pt x="43" y="29"/>
                </a:cubicBezTo>
                <a:lnTo>
                  <a:pt x="61" y="29"/>
                </a:lnTo>
                <a:close/>
                <a:moveTo>
                  <a:pt x="85" y="102"/>
                </a:moveTo>
                <a:cubicBezTo>
                  <a:pt x="85" y="59"/>
                  <a:pt x="85" y="59"/>
                  <a:pt x="85" y="59"/>
                </a:cubicBezTo>
                <a:cubicBezTo>
                  <a:pt x="85" y="41"/>
                  <a:pt x="85" y="41"/>
                  <a:pt x="85" y="41"/>
                </a:cubicBezTo>
                <a:cubicBezTo>
                  <a:pt x="56" y="41"/>
                  <a:pt x="56" y="41"/>
                  <a:pt x="56" y="41"/>
                </a:cubicBezTo>
                <a:cubicBezTo>
                  <a:pt x="56" y="59"/>
                  <a:pt x="56" y="59"/>
                  <a:pt x="56" y="59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7"/>
                  <a:pt x="56" y="107"/>
                  <a:pt x="56" y="107"/>
                </a:cubicBezTo>
                <a:cubicBezTo>
                  <a:pt x="56" y="111"/>
                  <a:pt x="58" y="112"/>
                  <a:pt x="62" y="112"/>
                </a:cubicBezTo>
                <a:cubicBezTo>
                  <a:pt x="79" y="112"/>
                  <a:pt x="79" y="112"/>
                  <a:pt x="79" y="112"/>
                </a:cubicBezTo>
                <a:cubicBezTo>
                  <a:pt x="83" y="112"/>
                  <a:pt x="85" y="111"/>
                  <a:pt x="85" y="107"/>
                </a:cubicBezTo>
                <a:lnTo>
                  <a:pt x="85" y="102"/>
                </a:lnTo>
                <a:close/>
                <a:moveTo>
                  <a:pt x="98" y="12"/>
                </a:moveTo>
                <a:cubicBezTo>
                  <a:pt x="95" y="12"/>
                  <a:pt x="93" y="13"/>
                  <a:pt x="92" y="14"/>
                </a:cubicBezTo>
                <a:cubicBezTo>
                  <a:pt x="80" y="29"/>
                  <a:pt x="80" y="29"/>
                  <a:pt x="80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103" y="29"/>
                  <a:pt x="107" y="25"/>
                  <a:pt x="107" y="20"/>
                </a:cubicBezTo>
                <a:cubicBezTo>
                  <a:pt x="107" y="16"/>
                  <a:pt x="103" y="12"/>
                  <a:pt x="98" y="1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5" name="Freeform 126"/>
          <p:cNvSpPr>
            <a:spLocks noEditPoints="1"/>
          </p:cNvSpPr>
          <p:nvPr/>
        </p:nvSpPr>
        <p:spPr bwMode="auto">
          <a:xfrm>
            <a:off x="4646994" y="2269411"/>
            <a:ext cx="165454" cy="164264"/>
          </a:xfrm>
          <a:custGeom>
            <a:avLst/>
            <a:gdLst>
              <a:gd name="T0" fmla="*/ 115 w 142"/>
              <a:gd name="T1" fmla="*/ 142 h 142"/>
              <a:gd name="T2" fmla="*/ 0 w 142"/>
              <a:gd name="T3" fmla="*/ 115 h 142"/>
              <a:gd name="T4" fmla="*/ 27 w 142"/>
              <a:gd name="T5" fmla="*/ 0 h 142"/>
              <a:gd name="T6" fmla="*/ 142 w 142"/>
              <a:gd name="T7" fmla="*/ 26 h 142"/>
              <a:gd name="T8" fmla="*/ 66 w 142"/>
              <a:gd name="T9" fmla="*/ 47 h 142"/>
              <a:gd name="T10" fmla="*/ 43 w 142"/>
              <a:gd name="T11" fmla="*/ 47 h 142"/>
              <a:gd name="T12" fmla="*/ 34 w 142"/>
              <a:gd name="T13" fmla="*/ 81 h 142"/>
              <a:gd name="T14" fmla="*/ 30 w 142"/>
              <a:gd name="T15" fmla="*/ 90 h 142"/>
              <a:gd name="T16" fmla="*/ 34 w 142"/>
              <a:gd name="T17" fmla="*/ 97 h 142"/>
              <a:gd name="T18" fmla="*/ 45 w 142"/>
              <a:gd name="T19" fmla="*/ 125 h 142"/>
              <a:gd name="T20" fmla="*/ 49 w 142"/>
              <a:gd name="T21" fmla="*/ 94 h 142"/>
              <a:gd name="T22" fmla="*/ 47 w 142"/>
              <a:gd name="T23" fmla="*/ 84 h 142"/>
              <a:gd name="T24" fmla="*/ 61 w 142"/>
              <a:gd name="T25" fmla="*/ 60 h 142"/>
              <a:gd name="T26" fmla="*/ 66 w 142"/>
              <a:gd name="T27" fmla="*/ 47 h 142"/>
              <a:gd name="T28" fmla="*/ 35 w 142"/>
              <a:gd name="T29" fmla="*/ 109 h 142"/>
              <a:gd name="T30" fmla="*/ 54 w 142"/>
              <a:gd name="T31" fmla="*/ 109 h 142"/>
              <a:gd name="T32" fmla="*/ 44 w 142"/>
              <a:gd name="T33" fmla="*/ 74 h 142"/>
              <a:gd name="T34" fmla="*/ 44 w 142"/>
              <a:gd name="T35" fmla="*/ 58 h 142"/>
              <a:gd name="T36" fmla="*/ 44 w 142"/>
              <a:gd name="T37" fmla="*/ 74 h 142"/>
              <a:gd name="T38" fmla="*/ 70 w 142"/>
              <a:gd name="T39" fmla="*/ 31 h 142"/>
              <a:gd name="T40" fmla="*/ 85 w 142"/>
              <a:gd name="T41" fmla="*/ 31 h 142"/>
              <a:gd name="T42" fmla="*/ 84 w 142"/>
              <a:gd name="T43" fmla="*/ 98 h 142"/>
              <a:gd name="T44" fmla="*/ 84 w 142"/>
              <a:gd name="T45" fmla="*/ 54 h 142"/>
              <a:gd name="T46" fmla="*/ 71 w 142"/>
              <a:gd name="T47" fmla="*/ 48 h 142"/>
              <a:gd name="T48" fmla="*/ 72 w 142"/>
              <a:gd name="T49" fmla="*/ 91 h 142"/>
              <a:gd name="T50" fmla="*/ 84 w 142"/>
              <a:gd name="T51" fmla="*/ 98 h 142"/>
              <a:gd name="T52" fmla="*/ 112 w 142"/>
              <a:gd name="T53" fmla="*/ 87 h 142"/>
              <a:gd name="T54" fmla="*/ 107 w 142"/>
              <a:gd name="T55" fmla="*/ 59 h 142"/>
              <a:gd name="T56" fmla="*/ 117 w 142"/>
              <a:gd name="T57" fmla="*/ 59 h 142"/>
              <a:gd name="T58" fmla="*/ 107 w 142"/>
              <a:gd name="T59" fmla="*/ 48 h 142"/>
              <a:gd name="T60" fmla="*/ 95 w 142"/>
              <a:gd name="T61" fmla="*/ 38 h 142"/>
              <a:gd name="T62" fmla="*/ 95 w 142"/>
              <a:gd name="T63" fmla="*/ 48 h 142"/>
              <a:gd name="T64" fmla="*/ 89 w 142"/>
              <a:gd name="T65" fmla="*/ 59 h 142"/>
              <a:gd name="T66" fmla="*/ 95 w 142"/>
              <a:gd name="T67" fmla="*/ 59 h 142"/>
              <a:gd name="T68" fmla="*/ 95 w 142"/>
              <a:gd name="T69" fmla="*/ 59 h 142"/>
              <a:gd name="T70" fmla="*/ 108 w 142"/>
              <a:gd name="T71" fmla="*/ 98 h 142"/>
              <a:gd name="T72" fmla="*/ 118 w 142"/>
              <a:gd name="T73" fmla="*/ 8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6"/>
                </a:cubicBezTo>
                <a:lnTo>
                  <a:pt x="142" y="115"/>
                </a:lnTo>
                <a:close/>
                <a:moveTo>
                  <a:pt x="66" y="47"/>
                </a:moveTo>
                <a:cubicBezTo>
                  <a:pt x="62" y="49"/>
                  <a:pt x="58" y="50"/>
                  <a:pt x="53" y="50"/>
                </a:cubicBezTo>
                <a:cubicBezTo>
                  <a:pt x="50" y="48"/>
                  <a:pt x="47" y="47"/>
                  <a:pt x="43" y="47"/>
                </a:cubicBezTo>
                <a:cubicBezTo>
                  <a:pt x="33" y="47"/>
                  <a:pt x="24" y="55"/>
                  <a:pt x="24" y="66"/>
                </a:cubicBezTo>
                <a:cubicBezTo>
                  <a:pt x="24" y="72"/>
                  <a:pt x="28" y="79"/>
                  <a:pt x="34" y="81"/>
                </a:cubicBezTo>
                <a:cubicBezTo>
                  <a:pt x="34" y="82"/>
                  <a:pt x="34" y="82"/>
                  <a:pt x="34" y="82"/>
                </a:cubicBezTo>
                <a:cubicBezTo>
                  <a:pt x="31" y="83"/>
                  <a:pt x="30" y="87"/>
                  <a:pt x="30" y="90"/>
                </a:cubicBezTo>
                <a:cubicBezTo>
                  <a:pt x="30" y="93"/>
                  <a:pt x="32" y="95"/>
                  <a:pt x="34" y="97"/>
                </a:cubicBezTo>
                <a:cubicBezTo>
                  <a:pt x="34" y="97"/>
                  <a:pt x="34" y="97"/>
                  <a:pt x="34" y="97"/>
                </a:cubicBezTo>
                <a:cubicBezTo>
                  <a:pt x="28" y="99"/>
                  <a:pt x="24" y="103"/>
                  <a:pt x="24" y="110"/>
                </a:cubicBezTo>
                <a:cubicBezTo>
                  <a:pt x="24" y="122"/>
                  <a:pt x="35" y="125"/>
                  <a:pt x="45" y="125"/>
                </a:cubicBezTo>
                <a:cubicBezTo>
                  <a:pt x="57" y="125"/>
                  <a:pt x="65" y="121"/>
                  <a:pt x="65" y="107"/>
                </a:cubicBezTo>
                <a:cubicBezTo>
                  <a:pt x="65" y="98"/>
                  <a:pt x="57" y="95"/>
                  <a:pt x="49" y="94"/>
                </a:cubicBezTo>
                <a:cubicBezTo>
                  <a:pt x="47" y="94"/>
                  <a:pt x="42" y="92"/>
                  <a:pt x="42" y="89"/>
                </a:cubicBezTo>
                <a:cubicBezTo>
                  <a:pt x="42" y="86"/>
                  <a:pt x="44" y="84"/>
                  <a:pt x="47" y="84"/>
                </a:cubicBezTo>
                <a:cubicBezTo>
                  <a:pt x="56" y="82"/>
                  <a:pt x="62" y="75"/>
                  <a:pt x="62" y="65"/>
                </a:cubicBezTo>
                <a:cubicBezTo>
                  <a:pt x="62" y="63"/>
                  <a:pt x="62" y="62"/>
                  <a:pt x="61" y="60"/>
                </a:cubicBezTo>
                <a:cubicBezTo>
                  <a:pt x="63" y="60"/>
                  <a:pt x="64" y="59"/>
                  <a:pt x="66" y="59"/>
                </a:cubicBezTo>
                <a:lnTo>
                  <a:pt x="66" y="47"/>
                </a:lnTo>
                <a:close/>
                <a:moveTo>
                  <a:pt x="45" y="115"/>
                </a:moveTo>
                <a:cubicBezTo>
                  <a:pt x="41" y="115"/>
                  <a:pt x="35" y="114"/>
                  <a:pt x="35" y="109"/>
                </a:cubicBezTo>
                <a:cubicBezTo>
                  <a:pt x="35" y="104"/>
                  <a:pt x="40" y="103"/>
                  <a:pt x="44" y="103"/>
                </a:cubicBezTo>
                <a:cubicBezTo>
                  <a:pt x="48" y="103"/>
                  <a:pt x="54" y="104"/>
                  <a:pt x="54" y="109"/>
                </a:cubicBezTo>
                <a:cubicBezTo>
                  <a:pt x="54" y="114"/>
                  <a:pt x="49" y="115"/>
                  <a:pt x="45" y="115"/>
                </a:cubicBezTo>
                <a:close/>
                <a:moveTo>
                  <a:pt x="44" y="74"/>
                </a:moveTo>
                <a:cubicBezTo>
                  <a:pt x="39" y="74"/>
                  <a:pt x="37" y="71"/>
                  <a:pt x="37" y="66"/>
                </a:cubicBezTo>
                <a:cubicBezTo>
                  <a:pt x="37" y="61"/>
                  <a:pt x="38" y="58"/>
                  <a:pt x="44" y="58"/>
                </a:cubicBezTo>
                <a:cubicBezTo>
                  <a:pt x="48" y="58"/>
                  <a:pt x="51" y="61"/>
                  <a:pt x="51" y="66"/>
                </a:cubicBezTo>
                <a:cubicBezTo>
                  <a:pt x="51" y="70"/>
                  <a:pt x="49" y="74"/>
                  <a:pt x="44" y="74"/>
                </a:cubicBezTo>
                <a:close/>
                <a:moveTo>
                  <a:pt x="78" y="22"/>
                </a:moveTo>
                <a:cubicBezTo>
                  <a:pt x="73" y="22"/>
                  <a:pt x="70" y="26"/>
                  <a:pt x="70" y="31"/>
                </a:cubicBezTo>
                <a:cubicBezTo>
                  <a:pt x="70" y="35"/>
                  <a:pt x="73" y="39"/>
                  <a:pt x="78" y="39"/>
                </a:cubicBezTo>
                <a:cubicBezTo>
                  <a:pt x="82" y="39"/>
                  <a:pt x="85" y="35"/>
                  <a:pt x="85" y="31"/>
                </a:cubicBezTo>
                <a:cubicBezTo>
                  <a:pt x="85" y="27"/>
                  <a:pt x="82" y="22"/>
                  <a:pt x="78" y="22"/>
                </a:cubicBezTo>
                <a:close/>
                <a:moveTo>
                  <a:pt x="84" y="98"/>
                </a:moveTo>
                <a:cubicBezTo>
                  <a:pt x="84" y="95"/>
                  <a:pt x="84" y="93"/>
                  <a:pt x="84" y="90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2"/>
                  <a:pt x="84" y="50"/>
                  <a:pt x="84" y="48"/>
                </a:cubicBezTo>
                <a:cubicBezTo>
                  <a:pt x="71" y="48"/>
                  <a:pt x="71" y="48"/>
                  <a:pt x="71" y="48"/>
                </a:cubicBezTo>
                <a:cubicBezTo>
                  <a:pt x="72" y="50"/>
                  <a:pt x="72" y="52"/>
                  <a:pt x="72" y="54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3"/>
                  <a:pt x="72" y="95"/>
                  <a:pt x="71" y="98"/>
                </a:cubicBezTo>
                <a:lnTo>
                  <a:pt x="84" y="98"/>
                </a:lnTo>
                <a:close/>
                <a:moveTo>
                  <a:pt x="118" y="85"/>
                </a:moveTo>
                <a:cubicBezTo>
                  <a:pt x="117" y="86"/>
                  <a:pt x="114" y="87"/>
                  <a:pt x="112" y="87"/>
                </a:cubicBezTo>
                <a:cubicBezTo>
                  <a:pt x="108" y="87"/>
                  <a:pt x="107" y="83"/>
                  <a:pt x="107" y="79"/>
                </a:cubicBezTo>
                <a:cubicBezTo>
                  <a:pt x="107" y="59"/>
                  <a:pt x="107" y="59"/>
                  <a:pt x="107" y="59"/>
                </a:cubicBezTo>
                <a:cubicBezTo>
                  <a:pt x="112" y="59"/>
                  <a:pt x="112" y="59"/>
                  <a:pt x="112" y="59"/>
                </a:cubicBezTo>
                <a:cubicBezTo>
                  <a:pt x="114" y="59"/>
                  <a:pt x="115" y="59"/>
                  <a:pt x="117" y="59"/>
                </a:cubicBezTo>
                <a:cubicBezTo>
                  <a:pt x="117" y="48"/>
                  <a:pt x="117" y="48"/>
                  <a:pt x="117" y="48"/>
                </a:cubicBezTo>
                <a:cubicBezTo>
                  <a:pt x="107" y="48"/>
                  <a:pt x="107" y="48"/>
                  <a:pt x="107" y="48"/>
                </a:cubicBezTo>
                <a:cubicBezTo>
                  <a:pt x="107" y="45"/>
                  <a:pt x="107" y="42"/>
                  <a:pt x="107" y="38"/>
                </a:cubicBezTo>
                <a:cubicBezTo>
                  <a:pt x="95" y="38"/>
                  <a:pt x="95" y="38"/>
                  <a:pt x="95" y="38"/>
                </a:cubicBezTo>
                <a:cubicBezTo>
                  <a:pt x="95" y="40"/>
                  <a:pt x="95" y="42"/>
                  <a:pt x="95" y="44"/>
                </a:cubicBezTo>
                <a:cubicBezTo>
                  <a:pt x="95" y="48"/>
                  <a:pt x="95" y="48"/>
                  <a:pt x="95" y="48"/>
                </a:cubicBezTo>
                <a:cubicBezTo>
                  <a:pt x="89" y="48"/>
                  <a:pt x="89" y="48"/>
                  <a:pt x="89" y="48"/>
                </a:cubicBezTo>
                <a:cubicBezTo>
                  <a:pt x="89" y="59"/>
                  <a:pt x="89" y="59"/>
                  <a:pt x="89" y="59"/>
                </a:cubicBezTo>
                <a:cubicBezTo>
                  <a:pt x="90" y="59"/>
                  <a:pt x="92" y="58"/>
                  <a:pt x="93" y="58"/>
                </a:cubicBezTo>
                <a:cubicBezTo>
                  <a:pt x="93" y="58"/>
                  <a:pt x="94" y="59"/>
                  <a:pt x="95" y="59"/>
                </a:cubicBezTo>
                <a:cubicBezTo>
                  <a:pt x="95" y="59"/>
                  <a:pt x="95" y="59"/>
                  <a:pt x="95" y="59"/>
                </a:cubicBezTo>
                <a:cubicBezTo>
                  <a:pt x="95" y="59"/>
                  <a:pt x="95" y="59"/>
                  <a:pt x="95" y="59"/>
                </a:cubicBezTo>
                <a:cubicBezTo>
                  <a:pt x="95" y="79"/>
                  <a:pt x="95" y="79"/>
                  <a:pt x="95" y="79"/>
                </a:cubicBezTo>
                <a:cubicBezTo>
                  <a:pt x="95" y="89"/>
                  <a:pt x="96" y="98"/>
                  <a:pt x="108" y="98"/>
                </a:cubicBezTo>
                <a:cubicBezTo>
                  <a:pt x="112" y="98"/>
                  <a:pt x="115" y="98"/>
                  <a:pt x="118" y="96"/>
                </a:cubicBezTo>
                <a:lnTo>
                  <a:pt x="118" y="8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6" name="Freeform 127"/>
          <p:cNvSpPr>
            <a:spLocks noEditPoints="1"/>
          </p:cNvSpPr>
          <p:nvPr/>
        </p:nvSpPr>
        <p:spPr bwMode="auto">
          <a:xfrm>
            <a:off x="4860059" y="2269411"/>
            <a:ext cx="163074" cy="164264"/>
          </a:xfrm>
          <a:custGeom>
            <a:avLst/>
            <a:gdLst>
              <a:gd name="T0" fmla="*/ 106 w 141"/>
              <a:gd name="T1" fmla="*/ 142 h 142"/>
              <a:gd name="T2" fmla="*/ 84 w 141"/>
              <a:gd name="T3" fmla="*/ 134 h 142"/>
              <a:gd name="T4" fmla="*/ 71 w 141"/>
              <a:gd name="T5" fmla="*/ 136 h 142"/>
              <a:gd name="T6" fmla="*/ 5 w 141"/>
              <a:gd name="T7" fmla="*/ 71 h 142"/>
              <a:gd name="T8" fmla="*/ 7 w 141"/>
              <a:gd name="T9" fmla="*/ 57 h 142"/>
              <a:gd name="T10" fmla="*/ 0 w 141"/>
              <a:gd name="T11" fmla="*/ 35 h 142"/>
              <a:gd name="T12" fmla="*/ 35 w 141"/>
              <a:gd name="T13" fmla="*/ 0 h 142"/>
              <a:gd name="T14" fmla="*/ 57 w 141"/>
              <a:gd name="T15" fmla="*/ 7 h 142"/>
              <a:gd name="T16" fmla="*/ 71 w 141"/>
              <a:gd name="T17" fmla="*/ 6 h 142"/>
              <a:gd name="T18" fmla="*/ 136 w 141"/>
              <a:gd name="T19" fmla="*/ 71 h 142"/>
              <a:gd name="T20" fmla="*/ 134 w 141"/>
              <a:gd name="T21" fmla="*/ 85 h 142"/>
              <a:gd name="T22" fmla="*/ 141 w 141"/>
              <a:gd name="T23" fmla="*/ 106 h 142"/>
              <a:gd name="T24" fmla="*/ 106 w 141"/>
              <a:gd name="T25" fmla="*/ 142 h 142"/>
              <a:gd name="T26" fmla="*/ 79 w 141"/>
              <a:gd name="T27" fmla="*/ 62 h 142"/>
              <a:gd name="T28" fmla="*/ 70 w 141"/>
              <a:gd name="T29" fmla="*/ 59 h 142"/>
              <a:gd name="T30" fmla="*/ 57 w 141"/>
              <a:gd name="T31" fmla="*/ 51 h 142"/>
              <a:gd name="T32" fmla="*/ 71 w 141"/>
              <a:gd name="T33" fmla="*/ 44 h 142"/>
              <a:gd name="T34" fmla="*/ 94 w 141"/>
              <a:gd name="T35" fmla="*/ 55 h 142"/>
              <a:gd name="T36" fmla="*/ 104 w 141"/>
              <a:gd name="T37" fmla="*/ 45 h 142"/>
              <a:gd name="T38" fmla="*/ 69 w 141"/>
              <a:gd name="T39" fmla="*/ 27 h 142"/>
              <a:gd name="T40" fmla="*/ 34 w 141"/>
              <a:gd name="T41" fmla="*/ 53 h 142"/>
              <a:gd name="T42" fmla="*/ 58 w 141"/>
              <a:gd name="T43" fmla="*/ 77 h 142"/>
              <a:gd name="T44" fmla="*/ 72 w 141"/>
              <a:gd name="T45" fmla="*/ 80 h 142"/>
              <a:gd name="T46" fmla="*/ 85 w 141"/>
              <a:gd name="T47" fmla="*/ 89 h 142"/>
              <a:gd name="T48" fmla="*/ 72 w 141"/>
              <a:gd name="T49" fmla="*/ 98 h 142"/>
              <a:gd name="T50" fmla="*/ 44 w 141"/>
              <a:gd name="T51" fmla="*/ 83 h 142"/>
              <a:gd name="T52" fmla="*/ 34 w 141"/>
              <a:gd name="T53" fmla="*/ 93 h 142"/>
              <a:gd name="T54" fmla="*/ 72 w 141"/>
              <a:gd name="T55" fmla="*/ 114 h 142"/>
              <a:gd name="T56" fmla="*/ 108 w 141"/>
              <a:gd name="T57" fmla="*/ 86 h 142"/>
              <a:gd name="T58" fmla="*/ 79 w 141"/>
              <a:gd name="T59" fmla="*/ 6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1" h="142">
                <a:moveTo>
                  <a:pt x="106" y="142"/>
                </a:moveTo>
                <a:cubicBezTo>
                  <a:pt x="98" y="142"/>
                  <a:pt x="90" y="139"/>
                  <a:pt x="84" y="134"/>
                </a:cubicBezTo>
                <a:cubicBezTo>
                  <a:pt x="80" y="135"/>
                  <a:pt x="75" y="136"/>
                  <a:pt x="71" y="136"/>
                </a:cubicBezTo>
                <a:cubicBezTo>
                  <a:pt x="35" y="136"/>
                  <a:pt x="5" y="107"/>
                  <a:pt x="5" y="71"/>
                </a:cubicBezTo>
                <a:cubicBezTo>
                  <a:pt x="5" y="66"/>
                  <a:pt x="6" y="61"/>
                  <a:pt x="7" y="57"/>
                </a:cubicBezTo>
                <a:cubicBezTo>
                  <a:pt x="2" y="51"/>
                  <a:pt x="0" y="43"/>
                  <a:pt x="0" y="35"/>
                </a:cubicBezTo>
                <a:cubicBezTo>
                  <a:pt x="0" y="16"/>
                  <a:pt x="15" y="0"/>
                  <a:pt x="35" y="0"/>
                </a:cubicBezTo>
                <a:cubicBezTo>
                  <a:pt x="43" y="0"/>
                  <a:pt x="51" y="3"/>
                  <a:pt x="57" y="7"/>
                </a:cubicBezTo>
                <a:cubicBezTo>
                  <a:pt x="61" y="6"/>
                  <a:pt x="66" y="6"/>
                  <a:pt x="71" y="6"/>
                </a:cubicBezTo>
                <a:cubicBezTo>
                  <a:pt x="106" y="6"/>
                  <a:pt x="136" y="35"/>
                  <a:pt x="136" y="71"/>
                </a:cubicBezTo>
                <a:cubicBezTo>
                  <a:pt x="136" y="76"/>
                  <a:pt x="135" y="80"/>
                  <a:pt x="134" y="85"/>
                </a:cubicBezTo>
                <a:cubicBezTo>
                  <a:pt x="139" y="91"/>
                  <a:pt x="141" y="98"/>
                  <a:pt x="141" y="106"/>
                </a:cubicBezTo>
                <a:cubicBezTo>
                  <a:pt x="141" y="126"/>
                  <a:pt x="126" y="142"/>
                  <a:pt x="106" y="142"/>
                </a:cubicBezTo>
                <a:close/>
                <a:moveTo>
                  <a:pt x="79" y="62"/>
                </a:moveTo>
                <a:cubicBezTo>
                  <a:pt x="70" y="59"/>
                  <a:pt x="70" y="59"/>
                  <a:pt x="70" y="59"/>
                </a:cubicBezTo>
                <a:cubicBezTo>
                  <a:pt x="63" y="58"/>
                  <a:pt x="57" y="57"/>
                  <a:pt x="57" y="51"/>
                </a:cubicBezTo>
                <a:cubicBezTo>
                  <a:pt x="57" y="46"/>
                  <a:pt x="62" y="44"/>
                  <a:pt x="71" y="44"/>
                </a:cubicBezTo>
                <a:cubicBezTo>
                  <a:pt x="85" y="44"/>
                  <a:pt x="85" y="55"/>
                  <a:pt x="94" y="55"/>
                </a:cubicBezTo>
                <a:cubicBezTo>
                  <a:pt x="100" y="55"/>
                  <a:pt x="104" y="50"/>
                  <a:pt x="104" y="45"/>
                </a:cubicBezTo>
                <a:cubicBezTo>
                  <a:pt x="104" y="34"/>
                  <a:pt x="86" y="27"/>
                  <a:pt x="69" y="27"/>
                </a:cubicBezTo>
                <a:cubicBezTo>
                  <a:pt x="53" y="27"/>
                  <a:pt x="34" y="34"/>
                  <a:pt x="34" y="53"/>
                </a:cubicBezTo>
                <a:cubicBezTo>
                  <a:pt x="34" y="68"/>
                  <a:pt x="45" y="74"/>
                  <a:pt x="58" y="77"/>
                </a:cubicBezTo>
                <a:cubicBezTo>
                  <a:pt x="72" y="80"/>
                  <a:pt x="72" y="80"/>
                  <a:pt x="72" y="80"/>
                </a:cubicBezTo>
                <a:cubicBezTo>
                  <a:pt x="80" y="82"/>
                  <a:pt x="85" y="83"/>
                  <a:pt x="85" y="89"/>
                </a:cubicBezTo>
                <a:cubicBezTo>
                  <a:pt x="85" y="94"/>
                  <a:pt x="80" y="98"/>
                  <a:pt x="72" y="98"/>
                </a:cubicBezTo>
                <a:cubicBezTo>
                  <a:pt x="54" y="98"/>
                  <a:pt x="54" y="83"/>
                  <a:pt x="44" y="83"/>
                </a:cubicBezTo>
                <a:cubicBezTo>
                  <a:pt x="37" y="83"/>
                  <a:pt x="34" y="88"/>
                  <a:pt x="34" y="93"/>
                </a:cubicBezTo>
                <a:cubicBezTo>
                  <a:pt x="34" y="104"/>
                  <a:pt x="52" y="114"/>
                  <a:pt x="72" y="114"/>
                </a:cubicBezTo>
                <a:cubicBezTo>
                  <a:pt x="90" y="114"/>
                  <a:pt x="108" y="105"/>
                  <a:pt x="108" y="86"/>
                </a:cubicBezTo>
                <a:cubicBezTo>
                  <a:pt x="108" y="70"/>
                  <a:pt x="92" y="65"/>
                  <a:pt x="79" y="6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7" name="Freeform 128"/>
          <p:cNvSpPr>
            <a:spLocks noEditPoints="1"/>
          </p:cNvSpPr>
          <p:nvPr/>
        </p:nvSpPr>
        <p:spPr bwMode="auto">
          <a:xfrm>
            <a:off x="5079077" y="2255127"/>
            <a:ext cx="176168" cy="178547"/>
          </a:xfrm>
          <a:custGeom>
            <a:avLst/>
            <a:gdLst>
              <a:gd name="T0" fmla="*/ 114 w 152"/>
              <a:gd name="T1" fmla="*/ 78 h 154"/>
              <a:gd name="T2" fmla="*/ 58 w 152"/>
              <a:gd name="T3" fmla="*/ 93 h 154"/>
              <a:gd name="T4" fmla="*/ 52 w 152"/>
              <a:gd name="T5" fmla="*/ 93 h 154"/>
              <a:gd name="T6" fmla="*/ 43 w 152"/>
              <a:gd name="T7" fmla="*/ 100 h 154"/>
              <a:gd name="T8" fmla="*/ 37 w 152"/>
              <a:gd name="T9" fmla="*/ 129 h 154"/>
              <a:gd name="T10" fmla="*/ 27 w 152"/>
              <a:gd name="T11" fmla="*/ 137 h 154"/>
              <a:gd name="T12" fmla="*/ 7 w 152"/>
              <a:gd name="T13" fmla="*/ 137 h 154"/>
              <a:gd name="T14" fmla="*/ 0 w 152"/>
              <a:gd name="T15" fmla="*/ 130 h 154"/>
              <a:gd name="T16" fmla="*/ 0 w 152"/>
              <a:gd name="T17" fmla="*/ 128 h 154"/>
              <a:gd name="T18" fmla="*/ 28 w 152"/>
              <a:gd name="T19" fmla="*/ 8 h 154"/>
              <a:gd name="T20" fmla="*/ 38 w 152"/>
              <a:gd name="T21" fmla="*/ 0 h 154"/>
              <a:gd name="T22" fmla="*/ 79 w 152"/>
              <a:gd name="T23" fmla="*/ 0 h 154"/>
              <a:gd name="T24" fmla="*/ 135 w 152"/>
              <a:gd name="T25" fmla="*/ 38 h 154"/>
              <a:gd name="T26" fmla="*/ 114 w 152"/>
              <a:gd name="T27" fmla="*/ 78 h 154"/>
              <a:gd name="T28" fmla="*/ 131 w 152"/>
              <a:gd name="T29" fmla="*/ 95 h 154"/>
              <a:gd name="T30" fmla="*/ 75 w 152"/>
              <a:gd name="T31" fmla="*/ 110 h 154"/>
              <a:gd name="T32" fmla="*/ 69 w 152"/>
              <a:gd name="T33" fmla="*/ 110 h 154"/>
              <a:gd name="T34" fmla="*/ 60 w 152"/>
              <a:gd name="T35" fmla="*/ 117 h 154"/>
              <a:gd name="T36" fmla="*/ 54 w 152"/>
              <a:gd name="T37" fmla="*/ 146 h 154"/>
              <a:gd name="T38" fmla="*/ 44 w 152"/>
              <a:gd name="T39" fmla="*/ 154 h 154"/>
              <a:gd name="T40" fmla="*/ 24 w 152"/>
              <a:gd name="T41" fmla="*/ 154 h 154"/>
              <a:gd name="T42" fmla="*/ 17 w 152"/>
              <a:gd name="T43" fmla="*/ 147 h 154"/>
              <a:gd name="T44" fmla="*/ 18 w 152"/>
              <a:gd name="T45" fmla="*/ 141 h 154"/>
              <a:gd name="T46" fmla="*/ 32 w 152"/>
              <a:gd name="T47" fmla="*/ 141 h 154"/>
              <a:gd name="T48" fmla="*/ 42 w 152"/>
              <a:gd name="T49" fmla="*/ 134 h 154"/>
              <a:gd name="T50" fmla="*/ 48 w 152"/>
              <a:gd name="T51" fmla="*/ 105 h 154"/>
              <a:gd name="T52" fmla="*/ 58 w 152"/>
              <a:gd name="T53" fmla="*/ 97 h 154"/>
              <a:gd name="T54" fmla="*/ 63 w 152"/>
              <a:gd name="T55" fmla="*/ 97 h 154"/>
              <a:gd name="T56" fmla="*/ 119 w 152"/>
              <a:gd name="T57" fmla="*/ 82 h 154"/>
              <a:gd name="T58" fmla="*/ 139 w 152"/>
              <a:gd name="T59" fmla="*/ 43 h 154"/>
              <a:gd name="T60" fmla="*/ 135 w 152"/>
              <a:gd name="T61" fmla="*/ 24 h 154"/>
              <a:gd name="T62" fmla="*/ 152 w 152"/>
              <a:gd name="T63" fmla="*/ 55 h 154"/>
              <a:gd name="T64" fmla="*/ 131 w 152"/>
              <a:gd name="T65" fmla="*/ 95 h 154"/>
              <a:gd name="T66" fmla="*/ 74 w 152"/>
              <a:gd name="T67" fmla="*/ 27 h 154"/>
              <a:gd name="T68" fmla="*/ 67 w 152"/>
              <a:gd name="T69" fmla="*/ 27 h 154"/>
              <a:gd name="T70" fmla="*/ 59 w 152"/>
              <a:gd name="T71" fmla="*/ 33 h 154"/>
              <a:gd name="T72" fmla="*/ 53 w 152"/>
              <a:gd name="T73" fmla="*/ 59 h 154"/>
              <a:gd name="T74" fmla="*/ 53 w 152"/>
              <a:gd name="T75" fmla="*/ 60 h 154"/>
              <a:gd name="T76" fmla="*/ 58 w 152"/>
              <a:gd name="T77" fmla="*/ 65 h 154"/>
              <a:gd name="T78" fmla="*/ 63 w 152"/>
              <a:gd name="T79" fmla="*/ 65 h 154"/>
              <a:gd name="T80" fmla="*/ 96 w 152"/>
              <a:gd name="T81" fmla="*/ 41 h 154"/>
              <a:gd name="T82" fmla="*/ 74 w 152"/>
              <a:gd name="T83" fmla="*/ 27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52" h="154">
                <a:moveTo>
                  <a:pt x="114" y="78"/>
                </a:moveTo>
                <a:cubicBezTo>
                  <a:pt x="98" y="89"/>
                  <a:pt x="77" y="93"/>
                  <a:pt x="58" y="93"/>
                </a:cubicBezTo>
                <a:cubicBezTo>
                  <a:pt x="52" y="93"/>
                  <a:pt x="52" y="93"/>
                  <a:pt x="52" y="93"/>
                </a:cubicBezTo>
                <a:cubicBezTo>
                  <a:pt x="48" y="93"/>
                  <a:pt x="44" y="96"/>
                  <a:pt x="43" y="100"/>
                </a:cubicBezTo>
                <a:cubicBezTo>
                  <a:pt x="37" y="129"/>
                  <a:pt x="37" y="129"/>
                  <a:pt x="37" y="129"/>
                </a:cubicBezTo>
                <a:cubicBezTo>
                  <a:pt x="36" y="133"/>
                  <a:pt x="31" y="137"/>
                  <a:pt x="27" y="137"/>
                </a:cubicBezTo>
                <a:cubicBezTo>
                  <a:pt x="7" y="137"/>
                  <a:pt x="7" y="137"/>
                  <a:pt x="7" y="137"/>
                </a:cubicBezTo>
                <a:cubicBezTo>
                  <a:pt x="3" y="137"/>
                  <a:pt x="0" y="134"/>
                  <a:pt x="0" y="130"/>
                </a:cubicBezTo>
                <a:cubicBezTo>
                  <a:pt x="0" y="129"/>
                  <a:pt x="0" y="129"/>
                  <a:pt x="0" y="128"/>
                </a:cubicBezTo>
                <a:cubicBezTo>
                  <a:pt x="28" y="8"/>
                  <a:pt x="28" y="8"/>
                  <a:pt x="28" y="8"/>
                </a:cubicBezTo>
                <a:cubicBezTo>
                  <a:pt x="29" y="4"/>
                  <a:pt x="33" y="0"/>
                  <a:pt x="38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106" y="0"/>
                  <a:pt x="135" y="5"/>
                  <a:pt x="135" y="38"/>
                </a:cubicBezTo>
                <a:cubicBezTo>
                  <a:pt x="135" y="55"/>
                  <a:pt x="127" y="68"/>
                  <a:pt x="114" y="78"/>
                </a:cubicBezTo>
                <a:close/>
                <a:moveTo>
                  <a:pt x="131" y="95"/>
                </a:moveTo>
                <a:cubicBezTo>
                  <a:pt x="115" y="107"/>
                  <a:pt x="94" y="110"/>
                  <a:pt x="75" y="110"/>
                </a:cubicBezTo>
                <a:cubicBezTo>
                  <a:pt x="69" y="110"/>
                  <a:pt x="69" y="110"/>
                  <a:pt x="69" y="110"/>
                </a:cubicBezTo>
                <a:cubicBezTo>
                  <a:pt x="65" y="110"/>
                  <a:pt x="61" y="113"/>
                  <a:pt x="60" y="117"/>
                </a:cubicBezTo>
                <a:cubicBezTo>
                  <a:pt x="54" y="146"/>
                  <a:pt x="54" y="146"/>
                  <a:pt x="54" y="146"/>
                </a:cubicBezTo>
                <a:cubicBezTo>
                  <a:pt x="53" y="150"/>
                  <a:pt x="48" y="154"/>
                  <a:pt x="44" y="154"/>
                </a:cubicBezTo>
                <a:cubicBezTo>
                  <a:pt x="24" y="154"/>
                  <a:pt x="24" y="154"/>
                  <a:pt x="24" y="154"/>
                </a:cubicBezTo>
                <a:cubicBezTo>
                  <a:pt x="20" y="154"/>
                  <a:pt x="17" y="151"/>
                  <a:pt x="17" y="147"/>
                </a:cubicBezTo>
                <a:cubicBezTo>
                  <a:pt x="17" y="145"/>
                  <a:pt x="18" y="143"/>
                  <a:pt x="18" y="141"/>
                </a:cubicBezTo>
                <a:cubicBezTo>
                  <a:pt x="32" y="141"/>
                  <a:pt x="32" y="141"/>
                  <a:pt x="32" y="141"/>
                </a:cubicBezTo>
                <a:cubicBezTo>
                  <a:pt x="36" y="141"/>
                  <a:pt x="41" y="138"/>
                  <a:pt x="42" y="134"/>
                </a:cubicBezTo>
                <a:cubicBezTo>
                  <a:pt x="48" y="105"/>
                  <a:pt x="48" y="105"/>
                  <a:pt x="48" y="105"/>
                </a:cubicBezTo>
                <a:cubicBezTo>
                  <a:pt x="49" y="101"/>
                  <a:pt x="53" y="97"/>
                  <a:pt x="58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82" y="97"/>
                  <a:pt x="103" y="94"/>
                  <a:pt x="119" y="82"/>
                </a:cubicBezTo>
                <a:cubicBezTo>
                  <a:pt x="132" y="73"/>
                  <a:pt x="139" y="60"/>
                  <a:pt x="139" y="43"/>
                </a:cubicBezTo>
                <a:cubicBezTo>
                  <a:pt x="139" y="37"/>
                  <a:pt x="138" y="30"/>
                  <a:pt x="135" y="24"/>
                </a:cubicBezTo>
                <a:cubicBezTo>
                  <a:pt x="147" y="31"/>
                  <a:pt x="152" y="42"/>
                  <a:pt x="152" y="55"/>
                </a:cubicBezTo>
                <a:cubicBezTo>
                  <a:pt x="152" y="72"/>
                  <a:pt x="144" y="85"/>
                  <a:pt x="131" y="95"/>
                </a:cubicBezTo>
                <a:close/>
                <a:moveTo>
                  <a:pt x="74" y="27"/>
                </a:moveTo>
                <a:cubicBezTo>
                  <a:pt x="67" y="27"/>
                  <a:pt x="67" y="27"/>
                  <a:pt x="67" y="27"/>
                </a:cubicBezTo>
                <a:cubicBezTo>
                  <a:pt x="64" y="27"/>
                  <a:pt x="60" y="30"/>
                  <a:pt x="59" y="33"/>
                </a:cubicBezTo>
                <a:cubicBezTo>
                  <a:pt x="53" y="59"/>
                  <a:pt x="53" y="59"/>
                  <a:pt x="53" y="59"/>
                </a:cubicBezTo>
                <a:cubicBezTo>
                  <a:pt x="53" y="59"/>
                  <a:pt x="53" y="60"/>
                  <a:pt x="53" y="60"/>
                </a:cubicBezTo>
                <a:cubicBezTo>
                  <a:pt x="53" y="63"/>
                  <a:pt x="55" y="65"/>
                  <a:pt x="58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79" y="65"/>
                  <a:pt x="96" y="60"/>
                  <a:pt x="96" y="41"/>
                </a:cubicBezTo>
                <a:cubicBezTo>
                  <a:pt x="96" y="29"/>
                  <a:pt x="84" y="27"/>
                  <a:pt x="74" y="2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8" name="Freeform 129"/>
          <p:cNvSpPr>
            <a:spLocks noEditPoints="1"/>
          </p:cNvSpPr>
          <p:nvPr/>
        </p:nvSpPr>
        <p:spPr bwMode="auto">
          <a:xfrm>
            <a:off x="5311190" y="2269412"/>
            <a:ext cx="69038" cy="151170"/>
          </a:xfrm>
          <a:custGeom>
            <a:avLst/>
            <a:gdLst>
              <a:gd name="T0" fmla="*/ 59 w 59"/>
              <a:gd name="T1" fmla="*/ 124 h 130"/>
              <a:gd name="T2" fmla="*/ 53 w 59"/>
              <a:gd name="T3" fmla="*/ 130 h 130"/>
              <a:gd name="T4" fmla="*/ 6 w 59"/>
              <a:gd name="T5" fmla="*/ 130 h 130"/>
              <a:gd name="T6" fmla="*/ 0 w 59"/>
              <a:gd name="T7" fmla="*/ 124 h 130"/>
              <a:gd name="T8" fmla="*/ 0 w 59"/>
              <a:gd name="T9" fmla="*/ 112 h 130"/>
              <a:gd name="T10" fmla="*/ 6 w 59"/>
              <a:gd name="T11" fmla="*/ 106 h 130"/>
              <a:gd name="T12" fmla="*/ 12 w 59"/>
              <a:gd name="T13" fmla="*/ 106 h 130"/>
              <a:gd name="T14" fmla="*/ 12 w 59"/>
              <a:gd name="T15" fmla="*/ 71 h 130"/>
              <a:gd name="T16" fmla="*/ 6 w 59"/>
              <a:gd name="T17" fmla="*/ 71 h 130"/>
              <a:gd name="T18" fmla="*/ 0 w 59"/>
              <a:gd name="T19" fmla="*/ 65 h 130"/>
              <a:gd name="T20" fmla="*/ 0 w 59"/>
              <a:gd name="T21" fmla="*/ 53 h 130"/>
              <a:gd name="T22" fmla="*/ 6 w 59"/>
              <a:gd name="T23" fmla="*/ 47 h 130"/>
              <a:gd name="T24" fmla="*/ 42 w 59"/>
              <a:gd name="T25" fmla="*/ 47 h 130"/>
              <a:gd name="T26" fmla="*/ 48 w 59"/>
              <a:gd name="T27" fmla="*/ 53 h 130"/>
              <a:gd name="T28" fmla="*/ 48 w 59"/>
              <a:gd name="T29" fmla="*/ 106 h 130"/>
              <a:gd name="T30" fmla="*/ 53 w 59"/>
              <a:gd name="T31" fmla="*/ 106 h 130"/>
              <a:gd name="T32" fmla="*/ 59 w 59"/>
              <a:gd name="T33" fmla="*/ 112 h 130"/>
              <a:gd name="T34" fmla="*/ 59 w 59"/>
              <a:gd name="T35" fmla="*/ 124 h 130"/>
              <a:gd name="T36" fmla="*/ 48 w 59"/>
              <a:gd name="T37" fmla="*/ 24 h 130"/>
              <a:gd name="T38" fmla="*/ 42 w 59"/>
              <a:gd name="T39" fmla="*/ 29 h 130"/>
              <a:gd name="T40" fmla="*/ 18 w 59"/>
              <a:gd name="T41" fmla="*/ 29 h 130"/>
              <a:gd name="T42" fmla="*/ 12 w 59"/>
              <a:gd name="T43" fmla="*/ 24 h 130"/>
              <a:gd name="T44" fmla="*/ 12 w 59"/>
              <a:gd name="T45" fmla="*/ 6 h 130"/>
              <a:gd name="T46" fmla="*/ 18 w 59"/>
              <a:gd name="T47" fmla="*/ 0 h 130"/>
              <a:gd name="T48" fmla="*/ 42 w 59"/>
              <a:gd name="T49" fmla="*/ 0 h 130"/>
              <a:gd name="T50" fmla="*/ 48 w 59"/>
              <a:gd name="T51" fmla="*/ 6 h 130"/>
              <a:gd name="T52" fmla="*/ 48 w 59"/>
              <a:gd name="T53" fmla="*/ 24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9" h="130">
                <a:moveTo>
                  <a:pt x="59" y="124"/>
                </a:moveTo>
                <a:cubicBezTo>
                  <a:pt x="59" y="127"/>
                  <a:pt x="57" y="130"/>
                  <a:pt x="53" y="130"/>
                </a:cubicBezTo>
                <a:cubicBezTo>
                  <a:pt x="6" y="130"/>
                  <a:pt x="6" y="130"/>
                  <a:pt x="6" y="130"/>
                </a:cubicBezTo>
                <a:cubicBezTo>
                  <a:pt x="3" y="130"/>
                  <a:pt x="0" y="127"/>
                  <a:pt x="0" y="124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09"/>
                  <a:pt x="3" y="106"/>
                  <a:pt x="6" y="106"/>
                </a:cubicBezTo>
                <a:cubicBezTo>
                  <a:pt x="12" y="106"/>
                  <a:pt x="12" y="106"/>
                  <a:pt x="12" y="106"/>
                </a:cubicBezTo>
                <a:cubicBezTo>
                  <a:pt x="12" y="71"/>
                  <a:pt x="12" y="71"/>
                  <a:pt x="12" y="71"/>
                </a:cubicBezTo>
                <a:cubicBezTo>
                  <a:pt x="6" y="71"/>
                  <a:pt x="6" y="71"/>
                  <a:pt x="6" y="71"/>
                </a:cubicBezTo>
                <a:cubicBezTo>
                  <a:pt x="3" y="71"/>
                  <a:pt x="0" y="68"/>
                  <a:pt x="0" y="65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50"/>
                  <a:pt x="3" y="47"/>
                  <a:pt x="6" y="47"/>
                </a:cubicBezTo>
                <a:cubicBezTo>
                  <a:pt x="42" y="47"/>
                  <a:pt x="42" y="47"/>
                  <a:pt x="42" y="47"/>
                </a:cubicBezTo>
                <a:cubicBezTo>
                  <a:pt x="45" y="47"/>
                  <a:pt x="48" y="50"/>
                  <a:pt x="48" y="53"/>
                </a:cubicBezTo>
                <a:cubicBezTo>
                  <a:pt x="48" y="106"/>
                  <a:pt x="48" y="106"/>
                  <a:pt x="48" y="106"/>
                </a:cubicBezTo>
                <a:cubicBezTo>
                  <a:pt x="53" y="106"/>
                  <a:pt x="53" y="106"/>
                  <a:pt x="53" y="106"/>
                </a:cubicBezTo>
                <a:cubicBezTo>
                  <a:pt x="57" y="106"/>
                  <a:pt x="59" y="109"/>
                  <a:pt x="59" y="112"/>
                </a:cubicBezTo>
                <a:lnTo>
                  <a:pt x="59" y="124"/>
                </a:lnTo>
                <a:close/>
                <a:moveTo>
                  <a:pt x="48" y="24"/>
                </a:moveTo>
                <a:cubicBezTo>
                  <a:pt x="48" y="27"/>
                  <a:pt x="45" y="29"/>
                  <a:pt x="42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5" y="29"/>
                  <a:pt x="12" y="27"/>
                  <a:pt x="12" y="24"/>
                </a:cubicBezTo>
                <a:cubicBezTo>
                  <a:pt x="12" y="6"/>
                  <a:pt x="12" y="6"/>
                  <a:pt x="12" y="6"/>
                </a:cubicBezTo>
                <a:cubicBezTo>
                  <a:pt x="12" y="3"/>
                  <a:pt x="15" y="0"/>
                  <a:pt x="18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5" y="0"/>
                  <a:pt x="48" y="3"/>
                  <a:pt x="48" y="6"/>
                </a:cubicBezTo>
                <a:lnTo>
                  <a:pt x="48" y="2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9" name="Freeform 130"/>
          <p:cNvSpPr>
            <a:spLocks noEditPoints="1"/>
          </p:cNvSpPr>
          <p:nvPr/>
        </p:nvSpPr>
        <p:spPr bwMode="auto">
          <a:xfrm>
            <a:off x="5426650" y="2269411"/>
            <a:ext cx="165454" cy="164264"/>
          </a:xfrm>
          <a:custGeom>
            <a:avLst/>
            <a:gdLst>
              <a:gd name="T0" fmla="*/ 142 w 142"/>
              <a:gd name="T1" fmla="*/ 124 h 142"/>
              <a:gd name="T2" fmla="*/ 124 w 142"/>
              <a:gd name="T3" fmla="*/ 142 h 142"/>
              <a:gd name="T4" fmla="*/ 19 w 142"/>
              <a:gd name="T5" fmla="*/ 142 h 142"/>
              <a:gd name="T6" fmla="*/ 0 w 142"/>
              <a:gd name="T7" fmla="*/ 124 h 142"/>
              <a:gd name="T8" fmla="*/ 0 w 142"/>
              <a:gd name="T9" fmla="*/ 18 h 142"/>
              <a:gd name="T10" fmla="*/ 19 w 142"/>
              <a:gd name="T11" fmla="*/ 0 h 142"/>
              <a:gd name="T12" fmla="*/ 124 w 142"/>
              <a:gd name="T13" fmla="*/ 0 h 142"/>
              <a:gd name="T14" fmla="*/ 142 w 142"/>
              <a:gd name="T15" fmla="*/ 18 h 142"/>
              <a:gd name="T16" fmla="*/ 142 w 142"/>
              <a:gd name="T17" fmla="*/ 124 h 142"/>
              <a:gd name="T18" fmla="*/ 126 w 142"/>
              <a:gd name="T19" fmla="*/ 60 h 142"/>
              <a:gd name="T20" fmla="*/ 114 w 142"/>
              <a:gd name="T21" fmla="*/ 60 h 142"/>
              <a:gd name="T22" fmla="*/ 116 w 142"/>
              <a:gd name="T23" fmla="*/ 72 h 142"/>
              <a:gd name="T24" fmla="*/ 71 w 142"/>
              <a:gd name="T25" fmla="*/ 115 h 142"/>
              <a:gd name="T26" fmla="*/ 27 w 142"/>
              <a:gd name="T27" fmla="*/ 72 h 142"/>
              <a:gd name="T28" fmla="*/ 29 w 142"/>
              <a:gd name="T29" fmla="*/ 60 h 142"/>
              <a:gd name="T30" fmla="*/ 16 w 142"/>
              <a:gd name="T31" fmla="*/ 60 h 142"/>
              <a:gd name="T32" fmla="*/ 16 w 142"/>
              <a:gd name="T33" fmla="*/ 120 h 142"/>
              <a:gd name="T34" fmla="*/ 22 w 142"/>
              <a:gd name="T35" fmla="*/ 125 h 142"/>
              <a:gd name="T36" fmla="*/ 121 w 142"/>
              <a:gd name="T37" fmla="*/ 125 h 142"/>
              <a:gd name="T38" fmla="*/ 126 w 142"/>
              <a:gd name="T39" fmla="*/ 120 h 142"/>
              <a:gd name="T40" fmla="*/ 126 w 142"/>
              <a:gd name="T41" fmla="*/ 60 h 142"/>
              <a:gd name="T42" fmla="*/ 71 w 142"/>
              <a:gd name="T43" fmla="*/ 43 h 142"/>
              <a:gd name="T44" fmla="*/ 43 w 142"/>
              <a:gd name="T45" fmla="*/ 71 h 142"/>
              <a:gd name="T46" fmla="*/ 71 w 142"/>
              <a:gd name="T47" fmla="*/ 98 h 142"/>
              <a:gd name="T48" fmla="*/ 100 w 142"/>
              <a:gd name="T49" fmla="*/ 71 h 142"/>
              <a:gd name="T50" fmla="*/ 71 w 142"/>
              <a:gd name="T51" fmla="*/ 43 h 142"/>
              <a:gd name="T52" fmla="*/ 126 w 142"/>
              <a:gd name="T53" fmla="*/ 22 h 142"/>
              <a:gd name="T54" fmla="*/ 120 w 142"/>
              <a:gd name="T55" fmla="*/ 16 h 142"/>
              <a:gd name="T56" fmla="*/ 104 w 142"/>
              <a:gd name="T57" fmla="*/ 16 h 142"/>
              <a:gd name="T58" fmla="*/ 97 w 142"/>
              <a:gd name="T59" fmla="*/ 22 h 142"/>
              <a:gd name="T60" fmla="*/ 97 w 142"/>
              <a:gd name="T61" fmla="*/ 37 h 142"/>
              <a:gd name="T62" fmla="*/ 104 w 142"/>
              <a:gd name="T63" fmla="*/ 44 h 142"/>
              <a:gd name="T64" fmla="*/ 120 w 142"/>
              <a:gd name="T65" fmla="*/ 44 h 142"/>
              <a:gd name="T66" fmla="*/ 126 w 142"/>
              <a:gd name="T67" fmla="*/ 37 h 142"/>
              <a:gd name="T68" fmla="*/ 126 w 142"/>
              <a:gd name="T69" fmla="*/ 2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2" h="142">
                <a:moveTo>
                  <a:pt x="142" y="124"/>
                </a:moveTo>
                <a:cubicBezTo>
                  <a:pt x="142" y="134"/>
                  <a:pt x="134" y="142"/>
                  <a:pt x="124" y="142"/>
                </a:cubicBezTo>
                <a:cubicBezTo>
                  <a:pt x="19" y="142"/>
                  <a:pt x="19" y="142"/>
                  <a:pt x="19" y="142"/>
                </a:cubicBezTo>
                <a:cubicBezTo>
                  <a:pt x="9" y="142"/>
                  <a:pt x="0" y="134"/>
                  <a:pt x="0" y="124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8"/>
                  <a:pt x="9" y="0"/>
                  <a:pt x="19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34" y="0"/>
                  <a:pt x="142" y="8"/>
                  <a:pt x="142" y="18"/>
                </a:cubicBezTo>
                <a:lnTo>
                  <a:pt x="142" y="124"/>
                </a:lnTo>
                <a:close/>
                <a:moveTo>
                  <a:pt x="126" y="60"/>
                </a:moveTo>
                <a:cubicBezTo>
                  <a:pt x="114" y="60"/>
                  <a:pt x="114" y="60"/>
                  <a:pt x="114" y="60"/>
                </a:cubicBezTo>
                <a:cubicBezTo>
                  <a:pt x="115" y="64"/>
                  <a:pt x="116" y="68"/>
                  <a:pt x="116" y="72"/>
                </a:cubicBezTo>
                <a:cubicBezTo>
                  <a:pt x="116" y="96"/>
                  <a:pt x="96" y="115"/>
                  <a:pt x="71" y="115"/>
                </a:cubicBezTo>
                <a:cubicBezTo>
                  <a:pt x="47" y="115"/>
                  <a:pt x="27" y="96"/>
                  <a:pt x="27" y="72"/>
                </a:cubicBezTo>
                <a:cubicBezTo>
                  <a:pt x="27" y="68"/>
                  <a:pt x="28" y="64"/>
                  <a:pt x="29" y="60"/>
                </a:cubicBezTo>
                <a:cubicBezTo>
                  <a:pt x="16" y="60"/>
                  <a:pt x="16" y="60"/>
                  <a:pt x="16" y="6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6" y="123"/>
                  <a:pt x="19" y="125"/>
                  <a:pt x="22" y="125"/>
                </a:cubicBezTo>
                <a:cubicBezTo>
                  <a:pt x="121" y="125"/>
                  <a:pt x="121" y="125"/>
                  <a:pt x="121" y="125"/>
                </a:cubicBezTo>
                <a:cubicBezTo>
                  <a:pt x="124" y="125"/>
                  <a:pt x="126" y="123"/>
                  <a:pt x="126" y="120"/>
                </a:cubicBezTo>
                <a:lnTo>
                  <a:pt x="126" y="60"/>
                </a:lnTo>
                <a:close/>
                <a:moveTo>
                  <a:pt x="71" y="43"/>
                </a:moveTo>
                <a:cubicBezTo>
                  <a:pt x="56" y="43"/>
                  <a:pt x="43" y="55"/>
                  <a:pt x="43" y="71"/>
                </a:cubicBezTo>
                <a:cubicBezTo>
                  <a:pt x="43" y="86"/>
                  <a:pt x="56" y="98"/>
                  <a:pt x="71" y="98"/>
                </a:cubicBezTo>
                <a:cubicBezTo>
                  <a:pt x="87" y="98"/>
                  <a:pt x="100" y="86"/>
                  <a:pt x="100" y="71"/>
                </a:cubicBezTo>
                <a:cubicBezTo>
                  <a:pt x="100" y="55"/>
                  <a:pt x="87" y="43"/>
                  <a:pt x="71" y="43"/>
                </a:cubicBezTo>
                <a:close/>
                <a:moveTo>
                  <a:pt x="126" y="22"/>
                </a:moveTo>
                <a:cubicBezTo>
                  <a:pt x="126" y="19"/>
                  <a:pt x="123" y="16"/>
                  <a:pt x="120" y="16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0" y="16"/>
                  <a:pt x="97" y="19"/>
                  <a:pt x="97" y="22"/>
                </a:cubicBezTo>
                <a:cubicBezTo>
                  <a:pt x="97" y="37"/>
                  <a:pt x="97" y="37"/>
                  <a:pt x="97" y="37"/>
                </a:cubicBezTo>
                <a:cubicBezTo>
                  <a:pt x="97" y="41"/>
                  <a:pt x="100" y="44"/>
                  <a:pt x="104" y="44"/>
                </a:cubicBezTo>
                <a:cubicBezTo>
                  <a:pt x="120" y="44"/>
                  <a:pt x="120" y="44"/>
                  <a:pt x="120" y="44"/>
                </a:cubicBezTo>
                <a:cubicBezTo>
                  <a:pt x="123" y="44"/>
                  <a:pt x="126" y="41"/>
                  <a:pt x="126" y="37"/>
                </a:cubicBezTo>
                <a:lnTo>
                  <a:pt x="126" y="2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0" name="Freeform 131"/>
          <p:cNvSpPr>
            <a:spLocks noEditPoints="1"/>
          </p:cNvSpPr>
          <p:nvPr/>
        </p:nvSpPr>
        <p:spPr bwMode="auto">
          <a:xfrm>
            <a:off x="5678996" y="2269411"/>
            <a:ext cx="164264" cy="16426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94 w 142"/>
              <a:gd name="T11" fmla="*/ 100 h 142"/>
              <a:gd name="T12" fmla="*/ 91 w 142"/>
              <a:gd name="T13" fmla="*/ 97 h 142"/>
              <a:gd name="T14" fmla="*/ 82 w 142"/>
              <a:gd name="T15" fmla="*/ 97 h 142"/>
              <a:gd name="T16" fmla="*/ 82 w 142"/>
              <a:gd name="T17" fmla="*/ 50 h 142"/>
              <a:gd name="T18" fmla="*/ 79 w 142"/>
              <a:gd name="T19" fmla="*/ 47 h 142"/>
              <a:gd name="T20" fmla="*/ 50 w 142"/>
              <a:gd name="T21" fmla="*/ 47 h 142"/>
              <a:gd name="T22" fmla="*/ 47 w 142"/>
              <a:gd name="T23" fmla="*/ 50 h 142"/>
              <a:gd name="T24" fmla="*/ 47 w 142"/>
              <a:gd name="T25" fmla="*/ 65 h 142"/>
              <a:gd name="T26" fmla="*/ 50 w 142"/>
              <a:gd name="T27" fmla="*/ 68 h 142"/>
              <a:gd name="T28" fmla="*/ 59 w 142"/>
              <a:gd name="T29" fmla="*/ 68 h 142"/>
              <a:gd name="T30" fmla="*/ 59 w 142"/>
              <a:gd name="T31" fmla="*/ 97 h 142"/>
              <a:gd name="T32" fmla="*/ 50 w 142"/>
              <a:gd name="T33" fmla="*/ 97 h 142"/>
              <a:gd name="T34" fmla="*/ 47 w 142"/>
              <a:gd name="T35" fmla="*/ 100 h 142"/>
              <a:gd name="T36" fmla="*/ 47 w 142"/>
              <a:gd name="T37" fmla="*/ 115 h 142"/>
              <a:gd name="T38" fmla="*/ 50 w 142"/>
              <a:gd name="T39" fmla="*/ 118 h 142"/>
              <a:gd name="T40" fmla="*/ 91 w 142"/>
              <a:gd name="T41" fmla="*/ 118 h 142"/>
              <a:gd name="T42" fmla="*/ 94 w 142"/>
              <a:gd name="T43" fmla="*/ 115 h 142"/>
              <a:gd name="T44" fmla="*/ 94 w 142"/>
              <a:gd name="T45" fmla="*/ 100 h 142"/>
              <a:gd name="T46" fmla="*/ 82 w 142"/>
              <a:gd name="T47" fmla="*/ 18 h 142"/>
              <a:gd name="T48" fmla="*/ 79 w 142"/>
              <a:gd name="T49" fmla="*/ 15 h 142"/>
              <a:gd name="T50" fmla="*/ 62 w 142"/>
              <a:gd name="T51" fmla="*/ 15 h 142"/>
              <a:gd name="T52" fmla="*/ 59 w 142"/>
              <a:gd name="T53" fmla="*/ 18 h 142"/>
              <a:gd name="T54" fmla="*/ 59 w 142"/>
              <a:gd name="T55" fmla="*/ 32 h 142"/>
              <a:gd name="T56" fmla="*/ 62 w 142"/>
              <a:gd name="T57" fmla="*/ 35 h 142"/>
              <a:gd name="T58" fmla="*/ 79 w 142"/>
              <a:gd name="T59" fmla="*/ 35 h 142"/>
              <a:gd name="T60" fmla="*/ 82 w 142"/>
              <a:gd name="T61" fmla="*/ 32 h 142"/>
              <a:gd name="T62" fmla="*/ 82 w 142"/>
              <a:gd name="T63" fmla="*/ 1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1" y="142"/>
                  <a:pt x="0" y="110"/>
                  <a:pt x="0" y="71"/>
                </a:cubicBezTo>
                <a:cubicBezTo>
                  <a:pt x="0" y="32"/>
                  <a:pt x="31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94" y="100"/>
                </a:moveTo>
                <a:cubicBezTo>
                  <a:pt x="94" y="99"/>
                  <a:pt x="93" y="97"/>
                  <a:pt x="91" y="97"/>
                </a:cubicBezTo>
                <a:cubicBezTo>
                  <a:pt x="82" y="97"/>
                  <a:pt x="82" y="97"/>
                  <a:pt x="82" y="97"/>
                </a:cubicBezTo>
                <a:cubicBezTo>
                  <a:pt x="82" y="50"/>
                  <a:pt x="82" y="50"/>
                  <a:pt x="82" y="50"/>
                </a:cubicBezTo>
                <a:cubicBezTo>
                  <a:pt x="82" y="48"/>
                  <a:pt x="81" y="47"/>
                  <a:pt x="79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48" y="47"/>
                  <a:pt x="47" y="48"/>
                  <a:pt x="47" y="50"/>
                </a:cubicBezTo>
                <a:cubicBezTo>
                  <a:pt x="47" y="65"/>
                  <a:pt x="47" y="65"/>
                  <a:pt x="47" y="65"/>
                </a:cubicBezTo>
                <a:cubicBezTo>
                  <a:pt x="47" y="67"/>
                  <a:pt x="48" y="68"/>
                  <a:pt x="50" y="68"/>
                </a:cubicBezTo>
                <a:cubicBezTo>
                  <a:pt x="59" y="68"/>
                  <a:pt x="59" y="68"/>
                  <a:pt x="59" y="68"/>
                </a:cubicBezTo>
                <a:cubicBezTo>
                  <a:pt x="59" y="97"/>
                  <a:pt x="59" y="97"/>
                  <a:pt x="59" y="97"/>
                </a:cubicBezTo>
                <a:cubicBezTo>
                  <a:pt x="50" y="97"/>
                  <a:pt x="50" y="97"/>
                  <a:pt x="50" y="97"/>
                </a:cubicBezTo>
                <a:cubicBezTo>
                  <a:pt x="48" y="97"/>
                  <a:pt x="47" y="99"/>
                  <a:pt x="47" y="100"/>
                </a:cubicBezTo>
                <a:cubicBezTo>
                  <a:pt x="47" y="115"/>
                  <a:pt x="47" y="115"/>
                  <a:pt x="47" y="115"/>
                </a:cubicBezTo>
                <a:cubicBezTo>
                  <a:pt x="47" y="117"/>
                  <a:pt x="48" y="118"/>
                  <a:pt x="50" y="118"/>
                </a:cubicBezTo>
                <a:cubicBezTo>
                  <a:pt x="91" y="118"/>
                  <a:pt x="91" y="118"/>
                  <a:pt x="91" y="118"/>
                </a:cubicBezTo>
                <a:cubicBezTo>
                  <a:pt x="93" y="118"/>
                  <a:pt x="94" y="117"/>
                  <a:pt x="94" y="115"/>
                </a:cubicBezTo>
                <a:lnTo>
                  <a:pt x="94" y="100"/>
                </a:lnTo>
                <a:close/>
                <a:moveTo>
                  <a:pt x="82" y="18"/>
                </a:moveTo>
                <a:cubicBezTo>
                  <a:pt x="82" y="16"/>
                  <a:pt x="81" y="15"/>
                  <a:pt x="79" y="15"/>
                </a:cubicBezTo>
                <a:cubicBezTo>
                  <a:pt x="62" y="15"/>
                  <a:pt x="62" y="15"/>
                  <a:pt x="62" y="15"/>
                </a:cubicBezTo>
                <a:cubicBezTo>
                  <a:pt x="60" y="15"/>
                  <a:pt x="59" y="16"/>
                  <a:pt x="59" y="18"/>
                </a:cubicBezTo>
                <a:cubicBezTo>
                  <a:pt x="59" y="32"/>
                  <a:pt x="59" y="32"/>
                  <a:pt x="59" y="32"/>
                </a:cubicBezTo>
                <a:cubicBezTo>
                  <a:pt x="59" y="34"/>
                  <a:pt x="60" y="35"/>
                  <a:pt x="62" y="35"/>
                </a:cubicBezTo>
                <a:cubicBezTo>
                  <a:pt x="79" y="35"/>
                  <a:pt x="79" y="35"/>
                  <a:pt x="79" y="35"/>
                </a:cubicBezTo>
                <a:cubicBezTo>
                  <a:pt x="81" y="35"/>
                  <a:pt x="82" y="34"/>
                  <a:pt x="82" y="32"/>
                </a:cubicBezTo>
                <a:lnTo>
                  <a:pt x="82" y="1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1" name="Freeform 132"/>
          <p:cNvSpPr>
            <a:spLocks noEditPoints="1"/>
          </p:cNvSpPr>
          <p:nvPr/>
        </p:nvSpPr>
        <p:spPr bwMode="auto">
          <a:xfrm>
            <a:off x="5933724" y="2271792"/>
            <a:ext cx="165454" cy="157122"/>
          </a:xfrm>
          <a:custGeom>
            <a:avLst/>
            <a:gdLst>
              <a:gd name="T0" fmla="*/ 17 w 142"/>
              <a:gd name="T1" fmla="*/ 31 h 135"/>
              <a:gd name="T2" fmla="*/ 17 w 142"/>
              <a:gd name="T3" fmla="*/ 31 h 135"/>
              <a:gd name="T4" fmla="*/ 0 w 142"/>
              <a:gd name="T5" fmla="*/ 15 h 135"/>
              <a:gd name="T6" fmla="*/ 17 w 142"/>
              <a:gd name="T7" fmla="*/ 0 h 135"/>
              <a:gd name="T8" fmla="*/ 34 w 142"/>
              <a:gd name="T9" fmla="*/ 15 h 135"/>
              <a:gd name="T10" fmla="*/ 17 w 142"/>
              <a:gd name="T11" fmla="*/ 31 h 135"/>
              <a:gd name="T12" fmla="*/ 32 w 142"/>
              <a:gd name="T13" fmla="*/ 135 h 135"/>
              <a:gd name="T14" fmla="*/ 2 w 142"/>
              <a:gd name="T15" fmla="*/ 135 h 135"/>
              <a:gd name="T16" fmla="*/ 2 w 142"/>
              <a:gd name="T17" fmla="*/ 44 h 135"/>
              <a:gd name="T18" fmla="*/ 32 w 142"/>
              <a:gd name="T19" fmla="*/ 44 h 135"/>
              <a:gd name="T20" fmla="*/ 32 w 142"/>
              <a:gd name="T21" fmla="*/ 135 h 135"/>
              <a:gd name="T22" fmla="*/ 142 w 142"/>
              <a:gd name="T23" fmla="*/ 135 h 135"/>
              <a:gd name="T24" fmla="*/ 111 w 142"/>
              <a:gd name="T25" fmla="*/ 135 h 135"/>
              <a:gd name="T26" fmla="*/ 111 w 142"/>
              <a:gd name="T27" fmla="*/ 86 h 135"/>
              <a:gd name="T28" fmla="*/ 96 w 142"/>
              <a:gd name="T29" fmla="*/ 66 h 135"/>
              <a:gd name="T30" fmla="*/ 80 w 142"/>
              <a:gd name="T31" fmla="*/ 77 h 135"/>
              <a:gd name="T32" fmla="*/ 79 w 142"/>
              <a:gd name="T33" fmla="*/ 84 h 135"/>
              <a:gd name="T34" fmla="*/ 79 w 142"/>
              <a:gd name="T35" fmla="*/ 135 h 135"/>
              <a:gd name="T36" fmla="*/ 49 w 142"/>
              <a:gd name="T37" fmla="*/ 135 h 135"/>
              <a:gd name="T38" fmla="*/ 49 w 142"/>
              <a:gd name="T39" fmla="*/ 44 h 135"/>
              <a:gd name="T40" fmla="*/ 79 w 142"/>
              <a:gd name="T41" fmla="*/ 44 h 135"/>
              <a:gd name="T42" fmla="*/ 79 w 142"/>
              <a:gd name="T43" fmla="*/ 57 h 135"/>
              <a:gd name="T44" fmla="*/ 79 w 142"/>
              <a:gd name="T45" fmla="*/ 57 h 135"/>
              <a:gd name="T46" fmla="*/ 107 w 142"/>
              <a:gd name="T47" fmla="*/ 42 h 135"/>
              <a:gd name="T48" fmla="*/ 142 w 142"/>
              <a:gd name="T49" fmla="*/ 83 h 135"/>
              <a:gd name="T50" fmla="*/ 142 w 142"/>
              <a:gd name="T51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2" h="135">
                <a:moveTo>
                  <a:pt x="17" y="31"/>
                </a:moveTo>
                <a:cubicBezTo>
                  <a:pt x="17" y="31"/>
                  <a:pt x="17" y="31"/>
                  <a:pt x="17" y="31"/>
                </a:cubicBezTo>
                <a:cubicBezTo>
                  <a:pt x="6" y="31"/>
                  <a:pt x="0" y="24"/>
                  <a:pt x="0" y="15"/>
                </a:cubicBezTo>
                <a:cubicBezTo>
                  <a:pt x="0" y="7"/>
                  <a:pt x="7" y="0"/>
                  <a:pt x="17" y="0"/>
                </a:cubicBezTo>
                <a:cubicBezTo>
                  <a:pt x="27" y="0"/>
                  <a:pt x="34" y="7"/>
                  <a:pt x="34" y="15"/>
                </a:cubicBezTo>
                <a:cubicBezTo>
                  <a:pt x="34" y="24"/>
                  <a:pt x="27" y="31"/>
                  <a:pt x="17" y="31"/>
                </a:cubicBezTo>
                <a:close/>
                <a:moveTo>
                  <a:pt x="32" y="135"/>
                </a:moveTo>
                <a:cubicBezTo>
                  <a:pt x="2" y="135"/>
                  <a:pt x="2" y="135"/>
                  <a:pt x="2" y="135"/>
                </a:cubicBezTo>
                <a:cubicBezTo>
                  <a:pt x="2" y="44"/>
                  <a:pt x="2" y="44"/>
                  <a:pt x="2" y="44"/>
                </a:cubicBezTo>
                <a:cubicBezTo>
                  <a:pt x="32" y="44"/>
                  <a:pt x="32" y="44"/>
                  <a:pt x="32" y="44"/>
                </a:cubicBezTo>
                <a:lnTo>
                  <a:pt x="32" y="135"/>
                </a:lnTo>
                <a:close/>
                <a:moveTo>
                  <a:pt x="142" y="135"/>
                </a:moveTo>
                <a:cubicBezTo>
                  <a:pt x="111" y="135"/>
                  <a:pt x="111" y="135"/>
                  <a:pt x="111" y="135"/>
                </a:cubicBezTo>
                <a:cubicBezTo>
                  <a:pt x="111" y="86"/>
                  <a:pt x="111" y="86"/>
                  <a:pt x="111" y="86"/>
                </a:cubicBezTo>
                <a:cubicBezTo>
                  <a:pt x="111" y="74"/>
                  <a:pt x="107" y="66"/>
                  <a:pt x="96" y="66"/>
                </a:cubicBezTo>
                <a:cubicBezTo>
                  <a:pt x="87" y="66"/>
                  <a:pt x="82" y="71"/>
                  <a:pt x="80" y="77"/>
                </a:cubicBezTo>
                <a:cubicBezTo>
                  <a:pt x="80" y="79"/>
                  <a:pt x="79" y="81"/>
                  <a:pt x="79" y="84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49" y="135"/>
                  <a:pt x="49" y="135"/>
                  <a:pt x="49" y="135"/>
                </a:cubicBezTo>
                <a:cubicBezTo>
                  <a:pt x="49" y="52"/>
                  <a:pt x="49" y="44"/>
                  <a:pt x="49" y="44"/>
                </a:cubicBezTo>
                <a:cubicBezTo>
                  <a:pt x="79" y="44"/>
                  <a:pt x="79" y="44"/>
                  <a:pt x="79" y="44"/>
                </a:cubicBezTo>
                <a:cubicBezTo>
                  <a:pt x="79" y="57"/>
                  <a:pt x="79" y="57"/>
                  <a:pt x="79" y="57"/>
                </a:cubicBezTo>
                <a:cubicBezTo>
                  <a:pt x="79" y="57"/>
                  <a:pt x="79" y="57"/>
                  <a:pt x="79" y="57"/>
                </a:cubicBezTo>
                <a:cubicBezTo>
                  <a:pt x="83" y="51"/>
                  <a:pt x="90" y="42"/>
                  <a:pt x="107" y="42"/>
                </a:cubicBezTo>
                <a:cubicBezTo>
                  <a:pt x="127" y="42"/>
                  <a:pt x="142" y="55"/>
                  <a:pt x="142" y="83"/>
                </a:cubicBezTo>
                <a:lnTo>
                  <a:pt x="142" y="13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2" name="Freeform 133"/>
          <p:cNvSpPr>
            <a:spLocks noEditPoints="1"/>
          </p:cNvSpPr>
          <p:nvPr/>
        </p:nvSpPr>
        <p:spPr bwMode="auto">
          <a:xfrm>
            <a:off x="6140839" y="2269411"/>
            <a:ext cx="164264" cy="164264"/>
          </a:xfrm>
          <a:custGeom>
            <a:avLst/>
            <a:gdLst>
              <a:gd name="T0" fmla="*/ 142 w 142"/>
              <a:gd name="T1" fmla="*/ 115 h 142"/>
              <a:gd name="T2" fmla="*/ 116 w 142"/>
              <a:gd name="T3" fmla="*/ 142 h 142"/>
              <a:gd name="T4" fmla="*/ 27 w 142"/>
              <a:gd name="T5" fmla="*/ 142 h 142"/>
              <a:gd name="T6" fmla="*/ 0 w 142"/>
              <a:gd name="T7" fmla="*/ 115 h 142"/>
              <a:gd name="T8" fmla="*/ 0 w 142"/>
              <a:gd name="T9" fmla="*/ 26 h 142"/>
              <a:gd name="T10" fmla="*/ 27 w 142"/>
              <a:gd name="T11" fmla="*/ 0 h 142"/>
              <a:gd name="T12" fmla="*/ 116 w 142"/>
              <a:gd name="T13" fmla="*/ 0 h 142"/>
              <a:gd name="T14" fmla="*/ 142 w 142"/>
              <a:gd name="T15" fmla="*/ 26 h 142"/>
              <a:gd name="T16" fmla="*/ 142 w 142"/>
              <a:gd name="T17" fmla="*/ 115 h 142"/>
              <a:gd name="T18" fmla="*/ 33 w 142"/>
              <a:gd name="T19" fmla="*/ 24 h 142"/>
              <a:gd name="T20" fmla="*/ 21 w 142"/>
              <a:gd name="T21" fmla="*/ 35 h 142"/>
              <a:gd name="T22" fmla="*/ 33 w 142"/>
              <a:gd name="T23" fmla="*/ 46 h 142"/>
              <a:gd name="T24" fmla="*/ 33 w 142"/>
              <a:gd name="T25" fmla="*/ 46 h 142"/>
              <a:gd name="T26" fmla="*/ 45 w 142"/>
              <a:gd name="T27" fmla="*/ 35 h 142"/>
              <a:gd name="T28" fmla="*/ 33 w 142"/>
              <a:gd name="T29" fmla="*/ 24 h 142"/>
              <a:gd name="T30" fmla="*/ 44 w 142"/>
              <a:gd name="T31" fmla="*/ 119 h 142"/>
              <a:gd name="T32" fmla="*/ 44 w 142"/>
              <a:gd name="T33" fmla="*/ 55 h 142"/>
              <a:gd name="T34" fmla="*/ 22 w 142"/>
              <a:gd name="T35" fmla="*/ 55 h 142"/>
              <a:gd name="T36" fmla="*/ 22 w 142"/>
              <a:gd name="T37" fmla="*/ 119 h 142"/>
              <a:gd name="T38" fmla="*/ 44 w 142"/>
              <a:gd name="T39" fmla="*/ 119 h 142"/>
              <a:gd name="T40" fmla="*/ 120 w 142"/>
              <a:gd name="T41" fmla="*/ 119 h 142"/>
              <a:gd name="T42" fmla="*/ 120 w 142"/>
              <a:gd name="T43" fmla="*/ 82 h 142"/>
              <a:gd name="T44" fmla="*/ 96 w 142"/>
              <a:gd name="T45" fmla="*/ 53 h 142"/>
              <a:gd name="T46" fmla="*/ 76 w 142"/>
              <a:gd name="T47" fmla="*/ 64 h 142"/>
              <a:gd name="T48" fmla="*/ 77 w 142"/>
              <a:gd name="T49" fmla="*/ 64 h 142"/>
              <a:gd name="T50" fmla="*/ 77 w 142"/>
              <a:gd name="T51" fmla="*/ 55 h 142"/>
              <a:gd name="T52" fmla="*/ 55 w 142"/>
              <a:gd name="T53" fmla="*/ 55 h 142"/>
              <a:gd name="T54" fmla="*/ 55 w 142"/>
              <a:gd name="T55" fmla="*/ 119 h 142"/>
              <a:gd name="T56" fmla="*/ 77 w 142"/>
              <a:gd name="T57" fmla="*/ 119 h 142"/>
              <a:gd name="T58" fmla="*/ 77 w 142"/>
              <a:gd name="T59" fmla="*/ 83 h 142"/>
              <a:gd name="T60" fmla="*/ 77 w 142"/>
              <a:gd name="T61" fmla="*/ 78 h 142"/>
              <a:gd name="T62" fmla="*/ 88 w 142"/>
              <a:gd name="T63" fmla="*/ 70 h 142"/>
              <a:gd name="T64" fmla="*/ 99 w 142"/>
              <a:gd name="T65" fmla="*/ 84 h 142"/>
              <a:gd name="T66" fmla="*/ 99 w 142"/>
              <a:gd name="T67" fmla="*/ 119 h 142"/>
              <a:gd name="T68" fmla="*/ 120 w 142"/>
              <a:gd name="T69" fmla="*/ 11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6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30" y="0"/>
                  <a:pt x="142" y="12"/>
                  <a:pt x="142" y="26"/>
                </a:cubicBezTo>
                <a:lnTo>
                  <a:pt x="142" y="115"/>
                </a:lnTo>
                <a:close/>
                <a:moveTo>
                  <a:pt x="33" y="24"/>
                </a:moveTo>
                <a:cubicBezTo>
                  <a:pt x="26" y="24"/>
                  <a:pt x="21" y="28"/>
                  <a:pt x="21" y="35"/>
                </a:cubicBezTo>
                <a:cubicBezTo>
                  <a:pt x="21" y="41"/>
                  <a:pt x="26" y="46"/>
                  <a:pt x="33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40" y="46"/>
                  <a:pt x="45" y="41"/>
                  <a:pt x="45" y="35"/>
                </a:cubicBezTo>
                <a:cubicBezTo>
                  <a:pt x="45" y="28"/>
                  <a:pt x="40" y="24"/>
                  <a:pt x="33" y="24"/>
                </a:cubicBezTo>
                <a:close/>
                <a:moveTo>
                  <a:pt x="44" y="119"/>
                </a:moveTo>
                <a:cubicBezTo>
                  <a:pt x="44" y="55"/>
                  <a:pt x="44" y="55"/>
                  <a:pt x="44" y="55"/>
                </a:cubicBezTo>
                <a:cubicBezTo>
                  <a:pt x="22" y="55"/>
                  <a:pt x="22" y="55"/>
                  <a:pt x="22" y="55"/>
                </a:cubicBezTo>
                <a:cubicBezTo>
                  <a:pt x="22" y="119"/>
                  <a:pt x="22" y="119"/>
                  <a:pt x="22" y="119"/>
                </a:cubicBezTo>
                <a:lnTo>
                  <a:pt x="44" y="119"/>
                </a:lnTo>
                <a:close/>
                <a:moveTo>
                  <a:pt x="120" y="119"/>
                </a:moveTo>
                <a:cubicBezTo>
                  <a:pt x="120" y="82"/>
                  <a:pt x="120" y="82"/>
                  <a:pt x="120" y="82"/>
                </a:cubicBezTo>
                <a:cubicBezTo>
                  <a:pt x="120" y="62"/>
                  <a:pt x="110" y="53"/>
                  <a:pt x="96" y="53"/>
                </a:cubicBezTo>
                <a:cubicBezTo>
                  <a:pt x="84" y="53"/>
                  <a:pt x="79" y="59"/>
                  <a:pt x="76" y="64"/>
                </a:cubicBezTo>
                <a:cubicBezTo>
                  <a:pt x="77" y="64"/>
                  <a:pt x="77" y="64"/>
                  <a:pt x="77" y="64"/>
                </a:cubicBezTo>
                <a:cubicBezTo>
                  <a:pt x="77" y="55"/>
                  <a:pt x="77" y="55"/>
                  <a:pt x="7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55"/>
                  <a:pt x="56" y="61"/>
                  <a:pt x="55" y="119"/>
                </a:cubicBezTo>
                <a:cubicBezTo>
                  <a:pt x="77" y="119"/>
                  <a:pt x="77" y="119"/>
                  <a:pt x="77" y="119"/>
                </a:cubicBezTo>
                <a:cubicBezTo>
                  <a:pt x="77" y="83"/>
                  <a:pt x="77" y="83"/>
                  <a:pt x="77" y="83"/>
                </a:cubicBezTo>
                <a:cubicBezTo>
                  <a:pt x="77" y="81"/>
                  <a:pt x="77" y="79"/>
                  <a:pt x="77" y="78"/>
                </a:cubicBezTo>
                <a:cubicBezTo>
                  <a:pt x="79" y="74"/>
                  <a:pt x="82" y="70"/>
                  <a:pt x="88" y="70"/>
                </a:cubicBezTo>
                <a:cubicBezTo>
                  <a:pt x="96" y="70"/>
                  <a:pt x="99" y="76"/>
                  <a:pt x="99" y="84"/>
                </a:cubicBezTo>
                <a:cubicBezTo>
                  <a:pt x="99" y="119"/>
                  <a:pt x="99" y="119"/>
                  <a:pt x="99" y="119"/>
                </a:cubicBezTo>
                <a:lnTo>
                  <a:pt x="120" y="11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3" name="Freeform 134"/>
          <p:cNvSpPr>
            <a:spLocks noEditPoints="1"/>
          </p:cNvSpPr>
          <p:nvPr/>
        </p:nvSpPr>
        <p:spPr bwMode="auto">
          <a:xfrm>
            <a:off x="6346765" y="2255127"/>
            <a:ext cx="173786" cy="194022"/>
          </a:xfrm>
          <a:custGeom>
            <a:avLst/>
            <a:gdLst>
              <a:gd name="T0" fmla="*/ 98 w 149"/>
              <a:gd name="T1" fmla="*/ 164 h 167"/>
              <a:gd name="T2" fmla="*/ 64 w 149"/>
              <a:gd name="T3" fmla="*/ 157 h 167"/>
              <a:gd name="T4" fmla="*/ 2 w 149"/>
              <a:gd name="T5" fmla="*/ 153 h 167"/>
              <a:gd name="T6" fmla="*/ 14 w 149"/>
              <a:gd name="T7" fmla="*/ 126 h 167"/>
              <a:gd name="T8" fmla="*/ 9 w 149"/>
              <a:gd name="T9" fmla="*/ 129 h 167"/>
              <a:gd name="T10" fmla="*/ 7 w 149"/>
              <a:gd name="T11" fmla="*/ 142 h 167"/>
              <a:gd name="T12" fmla="*/ 25 w 149"/>
              <a:gd name="T13" fmla="*/ 157 h 167"/>
              <a:gd name="T14" fmla="*/ 22 w 149"/>
              <a:gd name="T15" fmla="*/ 115 h 167"/>
              <a:gd name="T16" fmla="*/ 37 w 149"/>
              <a:gd name="T17" fmla="*/ 72 h 167"/>
              <a:gd name="T18" fmla="*/ 59 w 149"/>
              <a:gd name="T19" fmla="*/ 2 h 167"/>
              <a:gd name="T20" fmla="*/ 98 w 149"/>
              <a:gd name="T21" fmla="*/ 30 h 167"/>
              <a:gd name="T22" fmla="*/ 128 w 149"/>
              <a:gd name="T23" fmla="*/ 103 h 167"/>
              <a:gd name="T24" fmla="*/ 103 w 149"/>
              <a:gd name="T25" fmla="*/ 120 h 167"/>
              <a:gd name="T26" fmla="*/ 97 w 149"/>
              <a:gd name="T27" fmla="*/ 149 h 167"/>
              <a:gd name="T28" fmla="*/ 133 w 149"/>
              <a:gd name="T29" fmla="*/ 137 h 167"/>
              <a:gd name="T30" fmla="*/ 127 w 149"/>
              <a:gd name="T31" fmla="*/ 153 h 167"/>
              <a:gd name="T32" fmla="*/ 100 w 149"/>
              <a:gd name="T33" fmla="*/ 72 h 167"/>
              <a:gd name="T34" fmla="*/ 106 w 149"/>
              <a:gd name="T35" fmla="*/ 109 h 167"/>
              <a:gd name="T36" fmla="*/ 85 w 149"/>
              <a:gd name="T37" fmla="*/ 54 h 167"/>
              <a:gd name="T38" fmla="*/ 77 w 149"/>
              <a:gd name="T39" fmla="*/ 29 h 167"/>
              <a:gd name="T40" fmla="*/ 86 w 149"/>
              <a:gd name="T41" fmla="*/ 33 h 167"/>
              <a:gd name="T42" fmla="*/ 63 w 149"/>
              <a:gd name="T43" fmla="*/ 36 h 167"/>
              <a:gd name="T44" fmla="*/ 54 w 149"/>
              <a:gd name="T45" fmla="*/ 41 h 167"/>
              <a:gd name="T46" fmla="*/ 57 w 149"/>
              <a:gd name="T47" fmla="*/ 29 h 167"/>
              <a:gd name="T48" fmla="*/ 53 w 149"/>
              <a:gd name="T49" fmla="*/ 43 h 167"/>
              <a:gd name="T50" fmla="*/ 70 w 149"/>
              <a:gd name="T51" fmla="*/ 51 h 167"/>
              <a:gd name="T52" fmla="*/ 81 w 149"/>
              <a:gd name="T53" fmla="*/ 49 h 167"/>
              <a:gd name="T54" fmla="*/ 59 w 149"/>
              <a:gd name="T55" fmla="*/ 56 h 167"/>
              <a:gd name="T56" fmla="*/ 78 w 149"/>
              <a:gd name="T57" fmla="*/ 56 h 167"/>
              <a:gd name="T58" fmla="*/ 47 w 149"/>
              <a:gd name="T59" fmla="*/ 78 h 167"/>
              <a:gd name="T60" fmla="*/ 31 w 149"/>
              <a:gd name="T61" fmla="*/ 97 h 167"/>
              <a:gd name="T62" fmla="*/ 36 w 149"/>
              <a:gd name="T63" fmla="*/ 116 h 167"/>
              <a:gd name="T64" fmla="*/ 56 w 149"/>
              <a:gd name="T65" fmla="*/ 157 h 167"/>
              <a:gd name="T66" fmla="*/ 58 w 149"/>
              <a:gd name="T67" fmla="*/ 144 h 167"/>
              <a:gd name="T68" fmla="*/ 93 w 149"/>
              <a:gd name="T69" fmla="*/ 137 h 167"/>
              <a:gd name="T70" fmla="*/ 93 w 149"/>
              <a:gd name="T71" fmla="*/ 155 h 167"/>
              <a:gd name="T72" fmla="*/ 101 w 149"/>
              <a:gd name="T73" fmla="*/ 116 h 167"/>
              <a:gd name="T74" fmla="*/ 36 w 149"/>
              <a:gd name="T75" fmla="*/ 81 h 167"/>
              <a:gd name="T76" fmla="*/ 38 w 149"/>
              <a:gd name="T77" fmla="*/ 79 h 167"/>
              <a:gd name="T78" fmla="*/ 57 w 149"/>
              <a:gd name="T79" fmla="*/ 33 h 167"/>
              <a:gd name="T80" fmla="*/ 59 w 149"/>
              <a:gd name="T81" fmla="*/ 36 h 167"/>
              <a:gd name="T82" fmla="*/ 62 w 149"/>
              <a:gd name="T83" fmla="*/ 38 h 167"/>
              <a:gd name="T84" fmla="*/ 70 w 149"/>
              <a:gd name="T85" fmla="*/ 39 h 167"/>
              <a:gd name="T86" fmla="*/ 78 w 149"/>
              <a:gd name="T87" fmla="*/ 32 h 167"/>
              <a:gd name="T88" fmla="*/ 79 w 149"/>
              <a:gd name="T89" fmla="*/ 31 h 167"/>
              <a:gd name="T90" fmla="*/ 81 w 149"/>
              <a:gd name="T91" fmla="*/ 12 h 167"/>
              <a:gd name="T92" fmla="*/ 86 w 149"/>
              <a:gd name="T93" fmla="*/ 12 h 167"/>
              <a:gd name="T94" fmla="*/ 91 w 149"/>
              <a:gd name="T95" fmla="*/ 49 h 167"/>
              <a:gd name="T96" fmla="*/ 94 w 149"/>
              <a:gd name="T97" fmla="*/ 52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9" h="167">
                <a:moveTo>
                  <a:pt x="127" y="153"/>
                </a:moveTo>
                <a:cubicBezTo>
                  <a:pt x="122" y="155"/>
                  <a:pt x="115" y="161"/>
                  <a:pt x="112" y="164"/>
                </a:cubicBezTo>
                <a:cubicBezTo>
                  <a:pt x="110" y="166"/>
                  <a:pt x="102" y="167"/>
                  <a:pt x="98" y="164"/>
                </a:cubicBezTo>
                <a:cubicBezTo>
                  <a:pt x="92" y="162"/>
                  <a:pt x="95" y="157"/>
                  <a:pt x="87" y="157"/>
                </a:cubicBezTo>
                <a:cubicBezTo>
                  <a:pt x="83" y="157"/>
                  <a:pt x="79" y="157"/>
                  <a:pt x="75" y="157"/>
                </a:cubicBezTo>
                <a:cubicBezTo>
                  <a:pt x="72" y="157"/>
                  <a:pt x="68" y="157"/>
                  <a:pt x="64" y="157"/>
                </a:cubicBezTo>
                <a:cubicBezTo>
                  <a:pt x="52" y="158"/>
                  <a:pt x="51" y="165"/>
                  <a:pt x="43" y="165"/>
                </a:cubicBezTo>
                <a:cubicBezTo>
                  <a:pt x="38" y="165"/>
                  <a:pt x="31" y="161"/>
                  <a:pt x="19" y="158"/>
                </a:cubicBezTo>
                <a:cubicBezTo>
                  <a:pt x="11" y="157"/>
                  <a:pt x="3" y="156"/>
                  <a:pt x="2" y="153"/>
                </a:cubicBezTo>
                <a:cubicBezTo>
                  <a:pt x="0" y="149"/>
                  <a:pt x="4" y="145"/>
                  <a:pt x="4" y="141"/>
                </a:cubicBezTo>
                <a:cubicBezTo>
                  <a:pt x="4" y="137"/>
                  <a:pt x="1" y="130"/>
                  <a:pt x="3" y="128"/>
                </a:cubicBezTo>
                <a:cubicBezTo>
                  <a:pt x="6" y="126"/>
                  <a:pt x="11" y="127"/>
                  <a:pt x="14" y="126"/>
                </a:cubicBezTo>
                <a:cubicBezTo>
                  <a:pt x="18" y="123"/>
                  <a:pt x="19" y="122"/>
                  <a:pt x="19" y="118"/>
                </a:cubicBezTo>
                <a:cubicBezTo>
                  <a:pt x="20" y="122"/>
                  <a:pt x="19" y="126"/>
                  <a:pt x="16" y="127"/>
                </a:cubicBezTo>
                <a:cubicBezTo>
                  <a:pt x="14" y="128"/>
                  <a:pt x="11" y="129"/>
                  <a:pt x="9" y="129"/>
                </a:cubicBezTo>
                <a:cubicBezTo>
                  <a:pt x="6" y="129"/>
                  <a:pt x="5" y="129"/>
                  <a:pt x="5" y="130"/>
                </a:cubicBezTo>
                <a:cubicBezTo>
                  <a:pt x="4" y="131"/>
                  <a:pt x="4" y="133"/>
                  <a:pt x="5" y="135"/>
                </a:cubicBezTo>
                <a:cubicBezTo>
                  <a:pt x="6" y="137"/>
                  <a:pt x="7" y="139"/>
                  <a:pt x="7" y="142"/>
                </a:cubicBezTo>
                <a:cubicBezTo>
                  <a:pt x="7" y="145"/>
                  <a:pt x="4" y="148"/>
                  <a:pt x="4" y="151"/>
                </a:cubicBezTo>
                <a:cubicBezTo>
                  <a:pt x="4" y="152"/>
                  <a:pt x="5" y="153"/>
                  <a:pt x="8" y="153"/>
                </a:cubicBezTo>
                <a:cubicBezTo>
                  <a:pt x="11" y="154"/>
                  <a:pt x="18" y="155"/>
                  <a:pt x="25" y="157"/>
                </a:cubicBezTo>
                <a:cubicBezTo>
                  <a:pt x="32" y="159"/>
                  <a:pt x="40" y="162"/>
                  <a:pt x="44" y="161"/>
                </a:cubicBezTo>
                <a:cubicBezTo>
                  <a:pt x="58" y="159"/>
                  <a:pt x="50" y="144"/>
                  <a:pt x="48" y="141"/>
                </a:cubicBezTo>
                <a:cubicBezTo>
                  <a:pt x="36" y="122"/>
                  <a:pt x="28" y="110"/>
                  <a:pt x="22" y="115"/>
                </a:cubicBezTo>
                <a:cubicBezTo>
                  <a:pt x="20" y="116"/>
                  <a:pt x="20" y="112"/>
                  <a:pt x="20" y="110"/>
                </a:cubicBezTo>
                <a:cubicBezTo>
                  <a:pt x="21" y="104"/>
                  <a:pt x="24" y="101"/>
                  <a:pt x="26" y="97"/>
                </a:cubicBezTo>
                <a:cubicBezTo>
                  <a:pt x="29" y="88"/>
                  <a:pt x="32" y="78"/>
                  <a:pt x="37" y="72"/>
                </a:cubicBezTo>
                <a:cubicBezTo>
                  <a:pt x="41" y="67"/>
                  <a:pt x="47" y="59"/>
                  <a:pt x="49" y="54"/>
                </a:cubicBezTo>
                <a:cubicBezTo>
                  <a:pt x="48" y="45"/>
                  <a:pt x="47" y="34"/>
                  <a:pt x="47" y="26"/>
                </a:cubicBezTo>
                <a:cubicBezTo>
                  <a:pt x="47" y="16"/>
                  <a:pt x="48" y="8"/>
                  <a:pt x="59" y="2"/>
                </a:cubicBezTo>
                <a:cubicBezTo>
                  <a:pt x="62" y="1"/>
                  <a:pt x="65" y="0"/>
                  <a:pt x="69" y="0"/>
                </a:cubicBezTo>
                <a:cubicBezTo>
                  <a:pt x="75" y="0"/>
                  <a:pt x="82" y="2"/>
                  <a:pt x="87" y="5"/>
                </a:cubicBezTo>
                <a:cubicBezTo>
                  <a:pt x="94" y="10"/>
                  <a:pt x="98" y="22"/>
                  <a:pt x="98" y="30"/>
                </a:cubicBezTo>
                <a:cubicBezTo>
                  <a:pt x="98" y="36"/>
                  <a:pt x="99" y="43"/>
                  <a:pt x="101" y="50"/>
                </a:cubicBezTo>
                <a:cubicBezTo>
                  <a:pt x="103" y="58"/>
                  <a:pt x="107" y="63"/>
                  <a:pt x="113" y="70"/>
                </a:cubicBezTo>
                <a:cubicBezTo>
                  <a:pt x="120" y="78"/>
                  <a:pt x="126" y="93"/>
                  <a:pt x="128" y="103"/>
                </a:cubicBezTo>
                <a:cubicBezTo>
                  <a:pt x="129" y="112"/>
                  <a:pt x="127" y="117"/>
                  <a:pt x="125" y="118"/>
                </a:cubicBezTo>
                <a:cubicBezTo>
                  <a:pt x="122" y="118"/>
                  <a:pt x="120" y="127"/>
                  <a:pt x="111" y="127"/>
                </a:cubicBezTo>
                <a:cubicBezTo>
                  <a:pt x="105" y="127"/>
                  <a:pt x="105" y="123"/>
                  <a:pt x="103" y="120"/>
                </a:cubicBezTo>
                <a:cubicBezTo>
                  <a:pt x="100" y="115"/>
                  <a:pt x="98" y="117"/>
                  <a:pt x="97" y="122"/>
                </a:cubicBezTo>
                <a:cubicBezTo>
                  <a:pt x="96" y="124"/>
                  <a:pt x="96" y="128"/>
                  <a:pt x="97" y="131"/>
                </a:cubicBezTo>
                <a:cubicBezTo>
                  <a:pt x="99" y="137"/>
                  <a:pt x="98" y="142"/>
                  <a:pt x="97" y="149"/>
                </a:cubicBezTo>
                <a:cubicBezTo>
                  <a:pt x="95" y="162"/>
                  <a:pt x="106" y="164"/>
                  <a:pt x="114" y="158"/>
                </a:cubicBezTo>
                <a:cubicBezTo>
                  <a:pt x="121" y="152"/>
                  <a:pt x="122" y="151"/>
                  <a:pt x="131" y="148"/>
                </a:cubicBezTo>
                <a:cubicBezTo>
                  <a:pt x="145" y="143"/>
                  <a:pt x="141" y="139"/>
                  <a:pt x="133" y="137"/>
                </a:cubicBezTo>
                <a:cubicBezTo>
                  <a:pt x="127" y="134"/>
                  <a:pt x="126" y="123"/>
                  <a:pt x="129" y="121"/>
                </a:cubicBezTo>
                <a:cubicBezTo>
                  <a:pt x="129" y="133"/>
                  <a:pt x="136" y="135"/>
                  <a:pt x="138" y="136"/>
                </a:cubicBezTo>
                <a:cubicBezTo>
                  <a:pt x="149" y="143"/>
                  <a:pt x="134" y="149"/>
                  <a:pt x="127" y="153"/>
                </a:cubicBezTo>
                <a:close/>
                <a:moveTo>
                  <a:pt x="112" y="108"/>
                </a:moveTo>
                <a:cubicBezTo>
                  <a:pt x="114" y="100"/>
                  <a:pt x="113" y="96"/>
                  <a:pt x="111" y="89"/>
                </a:cubicBezTo>
                <a:cubicBezTo>
                  <a:pt x="110" y="83"/>
                  <a:pt x="105" y="75"/>
                  <a:pt x="100" y="72"/>
                </a:cubicBezTo>
                <a:cubicBezTo>
                  <a:pt x="101" y="73"/>
                  <a:pt x="103" y="76"/>
                  <a:pt x="106" y="80"/>
                </a:cubicBezTo>
                <a:cubicBezTo>
                  <a:pt x="109" y="87"/>
                  <a:pt x="113" y="97"/>
                  <a:pt x="111" y="105"/>
                </a:cubicBezTo>
                <a:cubicBezTo>
                  <a:pt x="110" y="109"/>
                  <a:pt x="107" y="109"/>
                  <a:pt x="106" y="109"/>
                </a:cubicBezTo>
                <a:cubicBezTo>
                  <a:pt x="100" y="110"/>
                  <a:pt x="103" y="102"/>
                  <a:pt x="101" y="90"/>
                </a:cubicBezTo>
                <a:cubicBezTo>
                  <a:pt x="98" y="77"/>
                  <a:pt x="94" y="76"/>
                  <a:pt x="94" y="75"/>
                </a:cubicBezTo>
                <a:cubicBezTo>
                  <a:pt x="90" y="58"/>
                  <a:pt x="86" y="60"/>
                  <a:pt x="85" y="54"/>
                </a:cubicBezTo>
                <a:cubicBezTo>
                  <a:pt x="84" y="48"/>
                  <a:pt x="89" y="43"/>
                  <a:pt x="81" y="42"/>
                </a:cubicBezTo>
                <a:cubicBezTo>
                  <a:pt x="79" y="41"/>
                  <a:pt x="75" y="39"/>
                  <a:pt x="74" y="39"/>
                </a:cubicBezTo>
                <a:cubicBezTo>
                  <a:pt x="73" y="39"/>
                  <a:pt x="72" y="29"/>
                  <a:pt x="77" y="29"/>
                </a:cubicBezTo>
                <a:cubicBezTo>
                  <a:pt x="82" y="29"/>
                  <a:pt x="83" y="35"/>
                  <a:pt x="82" y="37"/>
                </a:cubicBezTo>
                <a:cubicBezTo>
                  <a:pt x="81" y="40"/>
                  <a:pt x="82" y="41"/>
                  <a:pt x="85" y="40"/>
                </a:cubicBezTo>
                <a:cubicBezTo>
                  <a:pt x="87" y="39"/>
                  <a:pt x="85" y="34"/>
                  <a:pt x="86" y="33"/>
                </a:cubicBezTo>
                <a:cubicBezTo>
                  <a:pt x="85" y="25"/>
                  <a:pt x="81" y="24"/>
                  <a:pt x="78" y="23"/>
                </a:cubicBezTo>
                <a:cubicBezTo>
                  <a:pt x="65" y="25"/>
                  <a:pt x="71" y="39"/>
                  <a:pt x="70" y="37"/>
                </a:cubicBezTo>
                <a:cubicBezTo>
                  <a:pt x="68" y="35"/>
                  <a:pt x="63" y="37"/>
                  <a:pt x="63" y="36"/>
                </a:cubicBezTo>
                <a:cubicBezTo>
                  <a:pt x="63" y="29"/>
                  <a:pt x="60" y="25"/>
                  <a:pt x="57" y="24"/>
                </a:cubicBezTo>
                <a:cubicBezTo>
                  <a:pt x="53" y="24"/>
                  <a:pt x="52" y="29"/>
                  <a:pt x="52" y="32"/>
                </a:cubicBezTo>
                <a:cubicBezTo>
                  <a:pt x="51" y="35"/>
                  <a:pt x="53" y="41"/>
                  <a:pt x="54" y="41"/>
                </a:cubicBezTo>
                <a:cubicBezTo>
                  <a:pt x="55" y="40"/>
                  <a:pt x="57" y="38"/>
                  <a:pt x="55" y="39"/>
                </a:cubicBezTo>
                <a:cubicBezTo>
                  <a:pt x="54" y="39"/>
                  <a:pt x="53" y="37"/>
                  <a:pt x="53" y="34"/>
                </a:cubicBezTo>
                <a:cubicBezTo>
                  <a:pt x="53" y="32"/>
                  <a:pt x="54" y="29"/>
                  <a:pt x="57" y="29"/>
                </a:cubicBezTo>
                <a:cubicBezTo>
                  <a:pt x="61" y="29"/>
                  <a:pt x="61" y="37"/>
                  <a:pt x="60" y="37"/>
                </a:cubicBezTo>
                <a:cubicBezTo>
                  <a:pt x="59" y="38"/>
                  <a:pt x="58" y="39"/>
                  <a:pt x="57" y="40"/>
                </a:cubicBezTo>
                <a:cubicBezTo>
                  <a:pt x="56" y="42"/>
                  <a:pt x="54" y="42"/>
                  <a:pt x="53" y="43"/>
                </a:cubicBezTo>
                <a:cubicBezTo>
                  <a:pt x="51" y="45"/>
                  <a:pt x="51" y="46"/>
                  <a:pt x="52" y="47"/>
                </a:cubicBezTo>
                <a:cubicBezTo>
                  <a:pt x="56" y="50"/>
                  <a:pt x="55" y="52"/>
                  <a:pt x="61" y="53"/>
                </a:cubicBezTo>
                <a:cubicBezTo>
                  <a:pt x="65" y="53"/>
                  <a:pt x="68" y="52"/>
                  <a:pt x="70" y="51"/>
                </a:cubicBezTo>
                <a:cubicBezTo>
                  <a:pt x="72" y="50"/>
                  <a:pt x="79" y="49"/>
                  <a:pt x="80" y="47"/>
                </a:cubicBezTo>
                <a:cubicBezTo>
                  <a:pt x="81" y="46"/>
                  <a:pt x="82" y="46"/>
                  <a:pt x="82" y="46"/>
                </a:cubicBezTo>
                <a:cubicBezTo>
                  <a:pt x="83" y="46"/>
                  <a:pt x="83" y="48"/>
                  <a:pt x="81" y="49"/>
                </a:cubicBezTo>
                <a:cubicBezTo>
                  <a:pt x="78" y="50"/>
                  <a:pt x="75" y="51"/>
                  <a:pt x="72" y="53"/>
                </a:cubicBezTo>
                <a:cubicBezTo>
                  <a:pt x="69" y="54"/>
                  <a:pt x="68" y="54"/>
                  <a:pt x="65" y="55"/>
                </a:cubicBezTo>
                <a:cubicBezTo>
                  <a:pt x="59" y="56"/>
                  <a:pt x="54" y="52"/>
                  <a:pt x="59" y="56"/>
                </a:cubicBezTo>
                <a:cubicBezTo>
                  <a:pt x="60" y="58"/>
                  <a:pt x="61" y="59"/>
                  <a:pt x="65" y="58"/>
                </a:cubicBezTo>
                <a:cubicBezTo>
                  <a:pt x="73" y="58"/>
                  <a:pt x="81" y="49"/>
                  <a:pt x="82" y="53"/>
                </a:cubicBezTo>
                <a:cubicBezTo>
                  <a:pt x="82" y="54"/>
                  <a:pt x="80" y="55"/>
                  <a:pt x="78" y="56"/>
                </a:cubicBezTo>
                <a:cubicBezTo>
                  <a:pt x="70" y="60"/>
                  <a:pt x="65" y="67"/>
                  <a:pt x="61" y="64"/>
                </a:cubicBezTo>
                <a:cubicBezTo>
                  <a:pt x="56" y="62"/>
                  <a:pt x="52" y="52"/>
                  <a:pt x="52" y="56"/>
                </a:cubicBezTo>
                <a:cubicBezTo>
                  <a:pt x="52" y="63"/>
                  <a:pt x="43" y="70"/>
                  <a:pt x="47" y="78"/>
                </a:cubicBezTo>
                <a:cubicBezTo>
                  <a:pt x="45" y="79"/>
                  <a:pt x="38" y="92"/>
                  <a:pt x="37" y="99"/>
                </a:cubicBezTo>
                <a:cubicBezTo>
                  <a:pt x="37" y="103"/>
                  <a:pt x="38" y="108"/>
                  <a:pt x="37" y="111"/>
                </a:cubicBezTo>
                <a:cubicBezTo>
                  <a:pt x="35" y="115"/>
                  <a:pt x="29" y="107"/>
                  <a:pt x="31" y="97"/>
                </a:cubicBezTo>
                <a:cubicBezTo>
                  <a:pt x="31" y="96"/>
                  <a:pt x="31" y="95"/>
                  <a:pt x="30" y="96"/>
                </a:cubicBezTo>
                <a:cubicBezTo>
                  <a:pt x="28" y="101"/>
                  <a:pt x="29" y="107"/>
                  <a:pt x="31" y="112"/>
                </a:cubicBezTo>
                <a:cubicBezTo>
                  <a:pt x="32" y="113"/>
                  <a:pt x="34" y="114"/>
                  <a:pt x="36" y="116"/>
                </a:cubicBezTo>
                <a:cubicBezTo>
                  <a:pt x="39" y="120"/>
                  <a:pt x="52" y="129"/>
                  <a:pt x="54" y="131"/>
                </a:cubicBezTo>
                <a:cubicBezTo>
                  <a:pt x="57" y="134"/>
                  <a:pt x="56" y="140"/>
                  <a:pt x="50" y="141"/>
                </a:cubicBezTo>
                <a:cubicBezTo>
                  <a:pt x="53" y="147"/>
                  <a:pt x="56" y="147"/>
                  <a:pt x="56" y="157"/>
                </a:cubicBezTo>
                <a:cubicBezTo>
                  <a:pt x="60" y="155"/>
                  <a:pt x="58" y="151"/>
                  <a:pt x="57" y="148"/>
                </a:cubicBezTo>
                <a:cubicBezTo>
                  <a:pt x="56" y="146"/>
                  <a:pt x="54" y="145"/>
                  <a:pt x="55" y="145"/>
                </a:cubicBezTo>
                <a:cubicBezTo>
                  <a:pt x="55" y="145"/>
                  <a:pt x="57" y="143"/>
                  <a:pt x="58" y="144"/>
                </a:cubicBezTo>
                <a:cubicBezTo>
                  <a:pt x="61" y="148"/>
                  <a:pt x="67" y="149"/>
                  <a:pt x="73" y="148"/>
                </a:cubicBezTo>
                <a:cubicBezTo>
                  <a:pt x="80" y="147"/>
                  <a:pt x="86" y="145"/>
                  <a:pt x="90" y="140"/>
                </a:cubicBezTo>
                <a:cubicBezTo>
                  <a:pt x="91" y="137"/>
                  <a:pt x="92" y="136"/>
                  <a:pt x="93" y="137"/>
                </a:cubicBezTo>
                <a:cubicBezTo>
                  <a:pt x="93" y="137"/>
                  <a:pt x="94" y="139"/>
                  <a:pt x="94" y="142"/>
                </a:cubicBezTo>
                <a:cubicBezTo>
                  <a:pt x="93" y="145"/>
                  <a:pt x="92" y="148"/>
                  <a:pt x="91" y="150"/>
                </a:cubicBezTo>
                <a:cubicBezTo>
                  <a:pt x="91" y="153"/>
                  <a:pt x="90" y="155"/>
                  <a:pt x="93" y="155"/>
                </a:cubicBezTo>
                <a:cubicBezTo>
                  <a:pt x="94" y="150"/>
                  <a:pt x="95" y="145"/>
                  <a:pt x="96" y="140"/>
                </a:cubicBezTo>
                <a:cubicBezTo>
                  <a:pt x="96" y="134"/>
                  <a:pt x="92" y="123"/>
                  <a:pt x="97" y="117"/>
                </a:cubicBezTo>
                <a:cubicBezTo>
                  <a:pt x="98" y="116"/>
                  <a:pt x="99" y="116"/>
                  <a:pt x="101" y="116"/>
                </a:cubicBezTo>
                <a:cubicBezTo>
                  <a:pt x="102" y="108"/>
                  <a:pt x="113" y="109"/>
                  <a:pt x="117" y="112"/>
                </a:cubicBezTo>
                <a:cubicBezTo>
                  <a:pt x="117" y="110"/>
                  <a:pt x="113" y="109"/>
                  <a:pt x="112" y="108"/>
                </a:cubicBezTo>
                <a:close/>
                <a:moveTo>
                  <a:pt x="36" y="81"/>
                </a:moveTo>
                <a:cubicBezTo>
                  <a:pt x="36" y="83"/>
                  <a:pt x="34" y="84"/>
                  <a:pt x="35" y="84"/>
                </a:cubicBezTo>
                <a:cubicBezTo>
                  <a:pt x="36" y="84"/>
                  <a:pt x="37" y="83"/>
                  <a:pt x="37" y="81"/>
                </a:cubicBezTo>
                <a:cubicBezTo>
                  <a:pt x="38" y="80"/>
                  <a:pt x="38" y="79"/>
                  <a:pt x="38" y="79"/>
                </a:cubicBezTo>
                <a:cubicBezTo>
                  <a:pt x="37" y="78"/>
                  <a:pt x="37" y="80"/>
                  <a:pt x="36" y="81"/>
                </a:cubicBezTo>
                <a:close/>
                <a:moveTo>
                  <a:pt x="57" y="31"/>
                </a:moveTo>
                <a:cubicBezTo>
                  <a:pt x="56" y="31"/>
                  <a:pt x="56" y="33"/>
                  <a:pt x="57" y="33"/>
                </a:cubicBezTo>
                <a:cubicBezTo>
                  <a:pt x="57" y="33"/>
                  <a:pt x="58" y="33"/>
                  <a:pt x="58" y="34"/>
                </a:cubicBezTo>
                <a:cubicBezTo>
                  <a:pt x="57" y="35"/>
                  <a:pt x="58" y="36"/>
                  <a:pt x="58" y="36"/>
                </a:cubicBezTo>
                <a:cubicBezTo>
                  <a:pt x="58" y="36"/>
                  <a:pt x="59" y="36"/>
                  <a:pt x="59" y="36"/>
                </a:cubicBezTo>
                <a:cubicBezTo>
                  <a:pt x="59" y="33"/>
                  <a:pt x="58" y="32"/>
                  <a:pt x="57" y="31"/>
                </a:cubicBezTo>
                <a:close/>
                <a:moveTo>
                  <a:pt x="60" y="40"/>
                </a:moveTo>
                <a:cubicBezTo>
                  <a:pt x="59" y="40"/>
                  <a:pt x="59" y="38"/>
                  <a:pt x="62" y="38"/>
                </a:cubicBezTo>
                <a:cubicBezTo>
                  <a:pt x="60" y="38"/>
                  <a:pt x="61" y="40"/>
                  <a:pt x="60" y="40"/>
                </a:cubicBezTo>
                <a:close/>
                <a:moveTo>
                  <a:pt x="67" y="38"/>
                </a:moveTo>
                <a:cubicBezTo>
                  <a:pt x="70" y="37"/>
                  <a:pt x="71" y="39"/>
                  <a:pt x="70" y="39"/>
                </a:cubicBezTo>
                <a:cubicBezTo>
                  <a:pt x="69" y="40"/>
                  <a:pt x="69" y="38"/>
                  <a:pt x="67" y="38"/>
                </a:cubicBezTo>
                <a:close/>
                <a:moveTo>
                  <a:pt x="79" y="31"/>
                </a:moveTo>
                <a:cubicBezTo>
                  <a:pt x="77" y="31"/>
                  <a:pt x="78" y="31"/>
                  <a:pt x="78" y="32"/>
                </a:cubicBezTo>
                <a:cubicBezTo>
                  <a:pt x="79" y="32"/>
                  <a:pt x="80" y="33"/>
                  <a:pt x="80" y="34"/>
                </a:cubicBezTo>
                <a:cubicBezTo>
                  <a:pt x="80" y="35"/>
                  <a:pt x="81" y="34"/>
                  <a:pt x="81" y="34"/>
                </a:cubicBezTo>
                <a:cubicBezTo>
                  <a:pt x="81" y="32"/>
                  <a:pt x="79" y="31"/>
                  <a:pt x="79" y="31"/>
                </a:cubicBezTo>
                <a:close/>
                <a:moveTo>
                  <a:pt x="84" y="11"/>
                </a:moveTo>
                <a:cubicBezTo>
                  <a:pt x="83" y="10"/>
                  <a:pt x="82" y="9"/>
                  <a:pt x="82" y="9"/>
                </a:cubicBezTo>
                <a:cubicBezTo>
                  <a:pt x="80" y="10"/>
                  <a:pt x="81" y="12"/>
                  <a:pt x="81" y="12"/>
                </a:cubicBezTo>
                <a:cubicBezTo>
                  <a:pt x="80" y="14"/>
                  <a:pt x="79" y="14"/>
                  <a:pt x="80" y="15"/>
                </a:cubicBezTo>
                <a:cubicBezTo>
                  <a:pt x="81" y="16"/>
                  <a:pt x="81" y="14"/>
                  <a:pt x="83" y="13"/>
                </a:cubicBezTo>
                <a:cubicBezTo>
                  <a:pt x="83" y="13"/>
                  <a:pt x="85" y="14"/>
                  <a:pt x="86" y="12"/>
                </a:cubicBezTo>
                <a:cubicBezTo>
                  <a:pt x="86" y="12"/>
                  <a:pt x="85" y="11"/>
                  <a:pt x="84" y="11"/>
                </a:cubicBezTo>
                <a:close/>
                <a:moveTo>
                  <a:pt x="94" y="52"/>
                </a:moveTo>
                <a:cubicBezTo>
                  <a:pt x="92" y="51"/>
                  <a:pt x="92" y="49"/>
                  <a:pt x="91" y="49"/>
                </a:cubicBezTo>
                <a:cubicBezTo>
                  <a:pt x="90" y="51"/>
                  <a:pt x="94" y="56"/>
                  <a:pt x="96" y="56"/>
                </a:cubicBezTo>
                <a:cubicBezTo>
                  <a:pt x="97" y="56"/>
                  <a:pt x="98" y="55"/>
                  <a:pt x="97" y="54"/>
                </a:cubicBezTo>
                <a:cubicBezTo>
                  <a:pt x="97" y="52"/>
                  <a:pt x="96" y="53"/>
                  <a:pt x="94" y="5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4" name="Freeform 135"/>
          <p:cNvSpPr>
            <a:spLocks noEditPoints="1"/>
          </p:cNvSpPr>
          <p:nvPr/>
        </p:nvSpPr>
        <p:spPr bwMode="auto">
          <a:xfrm>
            <a:off x="6559829" y="2269412"/>
            <a:ext cx="152360" cy="151170"/>
          </a:xfrm>
          <a:custGeom>
            <a:avLst/>
            <a:gdLst>
              <a:gd name="T0" fmla="*/ 129 w 131"/>
              <a:gd name="T1" fmla="*/ 128 h 130"/>
              <a:gd name="T2" fmla="*/ 124 w 131"/>
              <a:gd name="T3" fmla="*/ 130 h 130"/>
              <a:gd name="T4" fmla="*/ 111 w 131"/>
              <a:gd name="T5" fmla="*/ 130 h 130"/>
              <a:gd name="T6" fmla="*/ 105 w 131"/>
              <a:gd name="T7" fmla="*/ 124 h 130"/>
              <a:gd name="T8" fmla="*/ 6 w 131"/>
              <a:gd name="T9" fmla="*/ 25 h 130"/>
              <a:gd name="T10" fmla="*/ 0 w 131"/>
              <a:gd name="T11" fmla="*/ 19 h 130"/>
              <a:gd name="T12" fmla="*/ 0 w 131"/>
              <a:gd name="T13" fmla="*/ 6 h 130"/>
              <a:gd name="T14" fmla="*/ 2 w 131"/>
              <a:gd name="T15" fmla="*/ 2 h 130"/>
              <a:gd name="T16" fmla="*/ 6 w 131"/>
              <a:gd name="T17" fmla="*/ 0 h 130"/>
              <a:gd name="T18" fmla="*/ 6 w 131"/>
              <a:gd name="T19" fmla="*/ 0 h 130"/>
              <a:gd name="T20" fmla="*/ 92 w 131"/>
              <a:gd name="T21" fmla="*/ 38 h 130"/>
              <a:gd name="T22" fmla="*/ 130 w 131"/>
              <a:gd name="T23" fmla="*/ 124 h 130"/>
              <a:gd name="T24" fmla="*/ 129 w 131"/>
              <a:gd name="T25" fmla="*/ 128 h 130"/>
              <a:gd name="T26" fmla="*/ 82 w 131"/>
              <a:gd name="T27" fmla="*/ 128 h 130"/>
              <a:gd name="T28" fmla="*/ 77 w 131"/>
              <a:gd name="T29" fmla="*/ 130 h 130"/>
              <a:gd name="T30" fmla="*/ 65 w 131"/>
              <a:gd name="T31" fmla="*/ 130 h 130"/>
              <a:gd name="T32" fmla="*/ 59 w 131"/>
              <a:gd name="T33" fmla="*/ 125 h 130"/>
              <a:gd name="T34" fmla="*/ 6 w 131"/>
              <a:gd name="T35" fmla="*/ 71 h 130"/>
              <a:gd name="T36" fmla="*/ 0 w 131"/>
              <a:gd name="T37" fmla="*/ 66 h 130"/>
              <a:gd name="T38" fmla="*/ 0 w 131"/>
              <a:gd name="T39" fmla="*/ 53 h 130"/>
              <a:gd name="T40" fmla="*/ 2 w 131"/>
              <a:gd name="T41" fmla="*/ 49 h 130"/>
              <a:gd name="T42" fmla="*/ 6 w 131"/>
              <a:gd name="T43" fmla="*/ 47 h 130"/>
              <a:gd name="T44" fmla="*/ 7 w 131"/>
              <a:gd name="T45" fmla="*/ 47 h 130"/>
              <a:gd name="T46" fmla="*/ 59 w 131"/>
              <a:gd name="T47" fmla="*/ 71 h 130"/>
              <a:gd name="T48" fmla="*/ 83 w 131"/>
              <a:gd name="T49" fmla="*/ 124 h 130"/>
              <a:gd name="T50" fmla="*/ 82 w 131"/>
              <a:gd name="T51" fmla="*/ 128 h 130"/>
              <a:gd name="T52" fmla="*/ 18 w 131"/>
              <a:gd name="T53" fmla="*/ 130 h 130"/>
              <a:gd name="T54" fmla="*/ 0 w 131"/>
              <a:gd name="T55" fmla="*/ 112 h 130"/>
              <a:gd name="T56" fmla="*/ 18 w 131"/>
              <a:gd name="T57" fmla="*/ 94 h 130"/>
              <a:gd name="T58" fmla="*/ 36 w 131"/>
              <a:gd name="T59" fmla="*/ 112 h 130"/>
              <a:gd name="T60" fmla="*/ 18 w 131"/>
              <a:gd name="T61" fmla="*/ 13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1" h="130">
                <a:moveTo>
                  <a:pt x="129" y="128"/>
                </a:moveTo>
                <a:cubicBezTo>
                  <a:pt x="128" y="129"/>
                  <a:pt x="126" y="130"/>
                  <a:pt x="124" y="130"/>
                </a:cubicBezTo>
                <a:cubicBezTo>
                  <a:pt x="111" y="130"/>
                  <a:pt x="111" y="130"/>
                  <a:pt x="111" y="130"/>
                </a:cubicBezTo>
                <a:cubicBezTo>
                  <a:pt x="108" y="130"/>
                  <a:pt x="106" y="128"/>
                  <a:pt x="105" y="124"/>
                </a:cubicBezTo>
                <a:cubicBezTo>
                  <a:pt x="102" y="71"/>
                  <a:pt x="60" y="28"/>
                  <a:pt x="6" y="25"/>
                </a:cubicBezTo>
                <a:cubicBezTo>
                  <a:pt x="3" y="25"/>
                  <a:pt x="0" y="22"/>
                  <a:pt x="0" y="19"/>
                </a:cubicBezTo>
                <a:cubicBezTo>
                  <a:pt x="0" y="6"/>
                  <a:pt x="0" y="6"/>
                  <a:pt x="0" y="6"/>
                </a:cubicBezTo>
                <a:cubicBezTo>
                  <a:pt x="0" y="4"/>
                  <a:pt x="1" y="3"/>
                  <a:pt x="2" y="2"/>
                </a:cubicBezTo>
                <a:cubicBezTo>
                  <a:pt x="3" y="0"/>
                  <a:pt x="5" y="0"/>
                  <a:pt x="6" y="0"/>
                </a:cubicBezTo>
                <a:cubicBezTo>
                  <a:pt x="6" y="0"/>
                  <a:pt x="6" y="0"/>
                  <a:pt x="6" y="0"/>
                </a:cubicBezTo>
                <a:cubicBezTo>
                  <a:pt x="39" y="2"/>
                  <a:pt x="69" y="15"/>
                  <a:pt x="92" y="38"/>
                </a:cubicBezTo>
                <a:cubicBezTo>
                  <a:pt x="115" y="61"/>
                  <a:pt x="129" y="91"/>
                  <a:pt x="130" y="124"/>
                </a:cubicBezTo>
                <a:cubicBezTo>
                  <a:pt x="131" y="125"/>
                  <a:pt x="130" y="127"/>
                  <a:pt x="129" y="128"/>
                </a:cubicBezTo>
                <a:close/>
                <a:moveTo>
                  <a:pt x="82" y="128"/>
                </a:moveTo>
                <a:cubicBezTo>
                  <a:pt x="80" y="129"/>
                  <a:pt x="79" y="130"/>
                  <a:pt x="77" y="130"/>
                </a:cubicBezTo>
                <a:cubicBezTo>
                  <a:pt x="65" y="130"/>
                  <a:pt x="65" y="130"/>
                  <a:pt x="65" y="130"/>
                </a:cubicBezTo>
                <a:cubicBezTo>
                  <a:pt x="62" y="130"/>
                  <a:pt x="59" y="128"/>
                  <a:pt x="59" y="125"/>
                </a:cubicBezTo>
                <a:cubicBezTo>
                  <a:pt x="56" y="96"/>
                  <a:pt x="34" y="74"/>
                  <a:pt x="6" y="71"/>
                </a:cubicBezTo>
                <a:cubicBezTo>
                  <a:pt x="3" y="71"/>
                  <a:pt x="0" y="69"/>
                  <a:pt x="0" y="66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51"/>
                  <a:pt x="1" y="50"/>
                  <a:pt x="2" y="49"/>
                </a:cubicBezTo>
                <a:cubicBezTo>
                  <a:pt x="3" y="48"/>
                  <a:pt x="5" y="47"/>
                  <a:pt x="6" y="47"/>
                </a:cubicBezTo>
                <a:cubicBezTo>
                  <a:pt x="6" y="47"/>
                  <a:pt x="6" y="47"/>
                  <a:pt x="7" y="47"/>
                </a:cubicBezTo>
                <a:cubicBezTo>
                  <a:pt x="26" y="49"/>
                  <a:pt x="45" y="57"/>
                  <a:pt x="59" y="71"/>
                </a:cubicBezTo>
                <a:cubicBezTo>
                  <a:pt x="73" y="85"/>
                  <a:pt x="82" y="104"/>
                  <a:pt x="83" y="124"/>
                </a:cubicBezTo>
                <a:cubicBezTo>
                  <a:pt x="83" y="125"/>
                  <a:pt x="83" y="127"/>
                  <a:pt x="82" y="128"/>
                </a:cubicBezTo>
                <a:close/>
                <a:moveTo>
                  <a:pt x="18" y="130"/>
                </a:moveTo>
                <a:cubicBezTo>
                  <a:pt x="8" y="130"/>
                  <a:pt x="0" y="122"/>
                  <a:pt x="0" y="112"/>
                </a:cubicBezTo>
                <a:cubicBezTo>
                  <a:pt x="0" y="102"/>
                  <a:pt x="8" y="94"/>
                  <a:pt x="18" y="94"/>
                </a:cubicBezTo>
                <a:cubicBezTo>
                  <a:pt x="28" y="94"/>
                  <a:pt x="36" y="102"/>
                  <a:pt x="36" y="112"/>
                </a:cubicBezTo>
                <a:cubicBezTo>
                  <a:pt x="36" y="122"/>
                  <a:pt x="28" y="130"/>
                  <a:pt x="18" y="13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5" name="Freeform 136"/>
          <p:cNvSpPr>
            <a:spLocks noEditPoints="1"/>
          </p:cNvSpPr>
          <p:nvPr/>
        </p:nvSpPr>
        <p:spPr bwMode="auto">
          <a:xfrm>
            <a:off x="6755041" y="2269411"/>
            <a:ext cx="164264" cy="16426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6 w 142"/>
              <a:gd name="T5" fmla="*/ 142 h 142"/>
              <a:gd name="T6" fmla="*/ 0 w 142"/>
              <a:gd name="T7" fmla="*/ 115 h 142"/>
              <a:gd name="T8" fmla="*/ 0 w 142"/>
              <a:gd name="T9" fmla="*/ 26 h 142"/>
              <a:gd name="T10" fmla="*/ 26 w 142"/>
              <a:gd name="T11" fmla="*/ 0 h 142"/>
              <a:gd name="T12" fmla="*/ 115 w 142"/>
              <a:gd name="T13" fmla="*/ 0 h 142"/>
              <a:gd name="T14" fmla="*/ 142 w 142"/>
              <a:gd name="T15" fmla="*/ 26 h 142"/>
              <a:gd name="T16" fmla="*/ 142 w 142"/>
              <a:gd name="T17" fmla="*/ 115 h 142"/>
              <a:gd name="T18" fmla="*/ 27 w 142"/>
              <a:gd name="T19" fmla="*/ 27 h 142"/>
              <a:gd name="T20" fmla="*/ 24 w 142"/>
              <a:gd name="T21" fmla="*/ 27 h 142"/>
              <a:gd name="T22" fmla="*/ 23 w 142"/>
              <a:gd name="T23" fmla="*/ 30 h 142"/>
              <a:gd name="T24" fmla="*/ 23 w 142"/>
              <a:gd name="T25" fmla="*/ 41 h 142"/>
              <a:gd name="T26" fmla="*/ 26 w 142"/>
              <a:gd name="T27" fmla="*/ 44 h 142"/>
              <a:gd name="T28" fmla="*/ 97 w 142"/>
              <a:gd name="T29" fmla="*/ 115 h 142"/>
              <a:gd name="T30" fmla="*/ 100 w 142"/>
              <a:gd name="T31" fmla="*/ 118 h 142"/>
              <a:gd name="T32" fmla="*/ 112 w 142"/>
              <a:gd name="T33" fmla="*/ 118 h 142"/>
              <a:gd name="T34" fmla="*/ 114 w 142"/>
              <a:gd name="T35" fmla="*/ 117 h 142"/>
              <a:gd name="T36" fmla="*/ 115 w 142"/>
              <a:gd name="T37" fmla="*/ 115 h 142"/>
              <a:gd name="T38" fmla="*/ 27 w 142"/>
              <a:gd name="T39" fmla="*/ 27 h 142"/>
              <a:gd name="T40" fmla="*/ 27 w 142"/>
              <a:gd name="T41" fmla="*/ 62 h 142"/>
              <a:gd name="T42" fmla="*/ 24 w 142"/>
              <a:gd name="T43" fmla="*/ 63 h 142"/>
              <a:gd name="T44" fmla="*/ 23 w 142"/>
              <a:gd name="T45" fmla="*/ 65 h 142"/>
              <a:gd name="T46" fmla="*/ 23 w 142"/>
              <a:gd name="T47" fmla="*/ 77 h 142"/>
              <a:gd name="T48" fmla="*/ 26 w 142"/>
              <a:gd name="T49" fmla="*/ 80 h 142"/>
              <a:gd name="T50" fmla="*/ 62 w 142"/>
              <a:gd name="T51" fmla="*/ 115 h 142"/>
              <a:gd name="T52" fmla="*/ 65 w 142"/>
              <a:gd name="T53" fmla="*/ 118 h 142"/>
              <a:gd name="T54" fmla="*/ 77 w 142"/>
              <a:gd name="T55" fmla="*/ 118 h 142"/>
              <a:gd name="T56" fmla="*/ 79 w 142"/>
              <a:gd name="T57" fmla="*/ 117 h 142"/>
              <a:gd name="T58" fmla="*/ 80 w 142"/>
              <a:gd name="T59" fmla="*/ 115 h 142"/>
              <a:gd name="T60" fmla="*/ 27 w 142"/>
              <a:gd name="T61" fmla="*/ 62 h 142"/>
              <a:gd name="T62" fmla="*/ 35 w 142"/>
              <a:gd name="T63" fmla="*/ 94 h 142"/>
              <a:gd name="T64" fmla="*/ 23 w 142"/>
              <a:gd name="T65" fmla="*/ 106 h 142"/>
              <a:gd name="T66" fmla="*/ 35 w 142"/>
              <a:gd name="T67" fmla="*/ 118 h 142"/>
              <a:gd name="T68" fmla="*/ 47 w 142"/>
              <a:gd name="T69" fmla="*/ 106 h 142"/>
              <a:gd name="T70" fmla="*/ 35 w 142"/>
              <a:gd name="T71" fmla="*/ 94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6"/>
                </a:cubicBezTo>
                <a:lnTo>
                  <a:pt x="142" y="115"/>
                </a:lnTo>
                <a:close/>
                <a:moveTo>
                  <a:pt x="27" y="27"/>
                </a:moveTo>
                <a:cubicBezTo>
                  <a:pt x="26" y="26"/>
                  <a:pt x="25" y="27"/>
                  <a:pt x="24" y="27"/>
                </a:cubicBezTo>
                <a:cubicBezTo>
                  <a:pt x="24" y="28"/>
                  <a:pt x="23" y="29"/>
                  <a:pt x="23" y="30"/>
                </a:cubicBezTo>
                <a:cubicBezTo>
                  <a:pt x="23" y="41"/>
                  <a:pt x="23" y="41"/>
                  <a:pt x="23" y="41"/>
                </a:cubicBezTo>
                <a:cubicBezTo>
                  <a:pt x="23" y="43"/>
                  <a:pt x="25" y="44"/>
                  <a:pt x="26" y="44"/>
                </a:cubicBezTo>
                <a:cubicBezTo>
                  <a:pt x="65" y="46"/>
                  <a:pt x="96" y="77"/>
                  <a:pt x="97" y="115"/>
                </a:cubicBezTo>
                <a:cubicBezTo>
                  <a:pt x="97" y="117"/>
                  <a:pt x="99" y="118"/>
                  <a:pt x="100" y="118"/>
                </a:cubicBezTo>
                <a:cubicBezTo>
                  <a:pt x="112" y="118"/>
                  <a:pt x="112" y="118"/>
                  <a:pt x="112" y="118"/>
                </a:cubicBezTo>
                <a:cubicBezTo>
                  <a:pt x="113" y="118"/>
                  <a:pt x="114" y="118"/>
                  <a:pt x="114" y="117"/>
                </a:cubicBezTo>
                <a:cubicBezTo>
                  <a:pt x="115" y="117"/>
                  <a:pt x="115" y="116"/>
                  <a:pt x="115" y="115"/>
                </a:cubicBezTo>
                <a:cubicBezTo>
                  <a:pt x="113" y="67"/>
                  <a:pt x="75" y="28"/>
                  <a:pt x="27" y="27"/>
                </a:cubicBezTo>
                <a:close/>
                <a:moveTo>
                  <a:pt x="27" y="62"/>
                </a:moveTo>
                <a:cubicBezTo>
                  <a:pt x="26" y="62"/>
                  <a:pt x="25" y="62"/>
                  <a:pt x="24" y="63"/>
                </a:cubicBezTo>
                <a:cubicBezTo>
                  <a:pt x="24" y="63"/>
                  <a:pt x="23" y="64"/>
                  <a:pt x="23" y="65"/>
                </a:cubicBezTo>
                <a:cubicBezTo>
                  <a:pt x="23" y="77"/>
                  <a:pt x="23" y="77"/>
                  <a:pt x="23" y="77"/>
                </a:cubicBezTo>
                <a:cubicBezTo>
                  <a:pt x="23" y="78"/>
                  <a:pt x="25" y="80"/>
                  <a:pt x="26" y="80"/>
                </a:cubicBezTo>
                <a:cubicBezTo>
                  <a:pt x="45" y="81"/>
                  <a:pt x="60" y="96"/>
                  <a:pt x="62" y="115"/>
                </a:cubicBezTo>
                <a:cubicBezTo>
                  <a:pt x="62" y="117"/>
                  <a:pt x="63" y="118"/>
                  <a:pt x="65" y="118"/>
                </a:cubicBezTo>
                <a:cubicBezTo>
                  <a:pt x="77" y="118"/>
                  <a:pt x="77" y="118"/>
                  <a:pt x="77" y="118"/>
                </a:cubicBezTo>
                <a:cubicBezTo>
                  <a:pt x="77" y="118"/>
                  <a:pt x="78" y="118"/>
                  <a:pt x="79" y="117"/>
                </a:cubicBezTo>
                <a:cubicBezTo>
                  <a:pt x="79" y="117"/>
                  <a:pt x="80" y="116"/>
                  <a:pt x="80" y="115"/>
                </a:cubicBezTo>
                <a:cubicBezTo>
                  <a:pt x="78" y="86"/>
                  <a:pt x="55" y="64"/>
                  <a:pt x="27" y="62"/>
                </a:cubicBezTo>
                <a:close/>
                <a:moveTo>
                  <a:pt x="35" y="94"/>
                </a:moveTo>
                <a:cubicBezTo>
                  <a:pt x="29" y="94"/>
                  <a:pt x="23" y="100"/>
                  <a:pt x="23" y="106"/>
                </a:cubicBezTo>
                <a:cubicBezTo>
                  <a:pt x="23" y="113"/>
                  <a:pt x="29" y="118"/>
                  <a:pt x="35" y="118"/>
                </a:cubicBezTo>
                <a:cubicBezTo>
                  <a:pt x="42" y="118"/>
                  <a:pt x="47" y="113"/>
                  <a:pt x="47" y="106"/>
                </a:cubicBezTo>
                <a:cubicBezTo>
                  <a:pt x="47" y="100"/>
                  <a:pt x="42" y="94"/>
                  <a:pt x="35" y="9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6" name="Freeform 137"/>
          <p:cNvSpPr>
            <a:spLocks noEditPoints="1"/>
          </p:cNvSpPr>
          <p:nvPr/>
        </p:nvSpPr>
        <p:spPr bwMode="auto">
          <a:xfrm>
            <a:off x="6965726" y="2256318"/>
            <a:ext cx="220209" cy="176168"/>
          </a:xfrm>
          <a:custGeom>
            <a:avLst/>
            <a:gdLst>
              <a:gd name="T0" fmla="*/ 182 w 190"/>
              <a:gd name="T1" fmla="*/ 60 h 152"/>
              <a:gd name="T2" fmla="*/ 170 w 190"/>
              <a:gd name="T3" fmla="*/ 60 h 152"/>
              <a:gd name="T4" fmla="*/ 171 w 190"/>
              <a:gd name="T5" fmla="*/ 76 h 152"/>
              <a:gd name="T6" fmla="*/ 95 w 190"/>
              <a:gd name="T7" fmla="*/ 152 h 152"/>
              <a:gd name="T8" fmla="*/ 26 w 190"/>
              <a:gd name="T9" fmla="*/ 107 h 152"/>
              <a:gd name="T10" fmla="*/ 8 w 190"/>
              <a:gd name="T11" fmla="*/ 107 h 152"/>
              <a:gd name="T12" fmla="*/ 0 w 190"/>
              <a:gd name="T13" fmla="*/ 99 h 152"/>
              <a:gd name="T14" fmla="*/ 8 w 190"/>
              <a:gd name="T15" fmla="*/ 92 h 152"/>
              <a:gd name="T16" fmla="*/ 20 w 190"/>
              <a:gd name="T17" fmla="*/ 92 h 152"/>
              <a:gd name="T18" fmla="*/ 19 w 190"/>
              <a:gd name="T19" fmla="*/ 76 h 152"/>
              <a:gd name="T20" fmla="*/ 95 w 190"/>
              <a:gd name="T21" fmla="*/ 0 h 152"/>
              <a:gd name="T22" fmla="*/ 164 w 190"/>
              <a:gd name="T23" fmla="*/ 44 h 152"/>
              <a:gd name="T24" fmla="*/ 182 w 190"/>
              <a:gd name="T25" fmla="*/ 44 h 152"/>
              <a:gd name="T26" fmla="*/ 190 w 190"/>
              <a:gd name="T27" fmla="*/ 52 h 152"/>
              <a:gd name="T28" fmla="*/ 182 w 190"/>
              <a:gd name="T29" fmla="*/ 60 h 152"/>
              <a:gd name="T30" fmla="*/ 153 w 190"/>
              <a:gd name="T31" fmla="*/ 60 h 152"/>
              <a:gd name="T32" fmla="*/ 62 w 190"/>
              <a:gd name="T33" fmla="*/ 60 h 152"/>
              <a:gd name="T34" fmla="*/ 54 w 190"/>
              <a:gd name="T35" fmla="*/ 52 h 152"/>
              <a:gd name="T36" fmla="*/ 62 w 190"/>
              <a:gd name="T37" fmla="*/ 44 h 152"/>
              <a:gd name="T38" fmla="*/ 146 w 190"/>
              <a:gd name="T39" fmla="*/ 44 h 152"/>
              <a:gd name="T40" fmla="*/ 95 w 190"/>
              <a:gd name="T41" fmla="*/ 16 h 152"/>
              <a:gd name="T42" fmla="*/ 35 w 190"/>
              <a:gd name="T43" fmla="*/ 76 h 152"/>
              <a:gd name="T44" fmla="*/ 37 w 190"/>
              <a:gd name="T45" fmla="*/ 92 h 152"/>
              <a:gd name="T46" fmla="*/ 128 w 190"/>
              <a:gd name="T47" fmla="*/ 92 h 152"/>
              <a:gd name="T48" fmla="*/ 136 w 190"/>
              <a:gd name="T49" fmla="*/ 99 h 152"/>
              <a:gd name="T50" fmla="*/ 128 w 190"/>
              <a:gd name="T51" fmla="*/ 107 h 152"/>
              <a:gd name="T52" fmla="*/ 44 w 190"/>
              <a:gd name="T53" fmla="*/ 107 h 152"/>
              <a:gd name="T54" fmla="*/ 95 w 190"/>
              <a:gd name="T55" fmla="*/ 136 h 152"/>
              <a:gd name="T56" fmla="*/ 155 w 190"/>
              <a:gd name="T57" fmla="*/ 76 h 152"/>
              <a:gd name="T58" fmla="*/ 153 w 190"/>
              <a:gd name="T59" fmla="*/ 60 h 152"/>
              <a:gd name="T60" fmla="*/ 128 w 190"/>
              <a:gd name="T61" fmla="*/ 84 h 152"/>
              <a:gd name="T62" fmla="*/ 63 w 190"/>
              <a:gd name="T63" fmla="*/ 84 h 152"/>
              <a:gd name="T64" fmla="*/ 55 w 190"/>
              <a:gd name="T65" fmla="*/ 76 h 152"/>
              <a:gd name="T66" fmla="*/ 63 w 190"/>
              <a:gd name="T67" fmla="*/ 68 h 152"/>
              <a:gd name="T68" fmla="*/ 128 w 190"/>
              <a:gd name="T69" fmla="*/ 68 h 152"/>
              <a:gd name="T70" fmla="*/ 136 w 190"/>
              <a:gd name="T71" fmla="*/ 76 h 152"/>
              <a:gd name="T72" fmla="*/ 128 w 190"/>
              <a:gd name="T73" fmla="*/ 8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0" h="152">
                <a:moveTo>
                  <a:pt x="182" y="60"/>
                </a:moveTo>
                <a:cubicBezTo>
                  <a:pt x="170" y="60"/>
                  <a:pt x="170" y="60"/>
                  <a:pt x="170" y="60"/>
                </a:cubicBezTo>
                <a:cubicBezTo>
                  <a:pt x="171" y="65"/>
                  <a:pt x="171" y="71"/>
                  <a:pt x="171" y="76"/>
                </a:cubicBezTo>
                <a:cubicBezTo>
                  <a:pt x="171" y="118"/>
                  <a:pt x="137" y="152"/>
                  <a:pt x="95" y="152"/>
                </a:cubicBezTo>
                <a:cubicBezTo>
                  <a:pt x="64" y="152"/>
                  <a:pt x="38" y="134"/>
                  <a:pt x="26" y="107"/>
                </a:cubicBezTo>
                <a:cubicBezTo>
                  <a:pt x="8" y="107"/>
                  <a:pt x="8" y="107"/>
                  <a:pt x="8" y="107"/>
                </a:cubicBezTo>
                <a:cubicBezTo>
                  <a:pt x="4" y="107"/>
                  <a:pt x="0" y="104"/>
                  <a:pt x="0" y="99"/>
                </a:cubicBezTo>
                <a:cubicBezTo>
                  <a:pt x="0" y="95"/>
                  <a:pt x="4" y="92"/>
                  <a:pt x="8" y="92"/>
                </a:cubicBezTo>
                <a:cubicBezTo>
                  <a:pt x="20" y="92"/>
                  <a:pt x="20" y="92"/>
                  <a:pt x="20" y="92"/>
                </a:cubicBezTo>
                <a:cubicBezTo>
                  <a:pt x="19" y="87"/>
                  <a:pt x="19" y="81"/>
                  <a:pt x="19" y="76"/>
                </a:cubicBezTo>
                <a:cubicBezTo>
                  <a:pt x="19" y="34"/>
                  <a:pt x="53" y="0"/>
                  <a:pt x="95" y="0"/>
                </a:cubicBezTo>
                <a:cubicBezTo>
                  <a:pt x="126" y="0"/>
                  <a:pt x="152" y="18"/>
                  <a:pt x="164" y="44"/>
                </a:cubicBezTo>
                <a:cubicBezTo>
                  <a:pt x="182" y="44"/>
                  <a:pt x="182" y="44"/>
                  <a:pt x="182" y="44"/>
                </a:cubicBezTo>
                <a:cubicBezTo>
                  <a:pt x="186" y="44"/>
                  <a:pt x="190" y="48"/>
                  <a:pt x="190" y="52"/>
                </a:cubicBezTo>
                <a:cubicBezTo>
                  <a:pt x="190" y="57"/>
                  <a:pt x="186" y="60"/>
                  <a:pt x="182" y="60"/>
                </a:cubicBezTo>
                <a:close/>
                <a:moveTo>
                  <a:pt x="153" y="60"/>
                </a:moveTo>
                <a:cubicBezTo>
                  <a:pt x="62" y="60"/>
                  <a:pt x="62" y="60"/>
                  <a:pt x="62" y="60"/>
                </a:cubicBezTo>
                <a:cubicBezTo>
                  <a:pt x="58" y="60"/>
                  <a:pt x="54" y="57"/>
                  <a:pt x="54" y="52"/>
                </a:cubicBezTo>
                <a:cubicBezTo>
                  <a:pt x="54" y="48"/>
                  <a:pt x="58" y="44"/>
                  <a:pt x="62" y="44"/>
                </a:cubicBezTo>
                <a:cubicBezTo>
                  <a:pt x="146" y="44"/>
                  <a:pt x="146" y="44"/>
                  <a:pt x="146" y="44"/>
                </a:cubicBezTo>
                <a:cubicBezTo>
                  <a:pt x="136" y="27"/>
                  <a:pt x="117" y="16"/>
                  <a:pt x="95" y="16"/>
                </a:cubicBezTo>
                <a:cubicBezTo>
                  <a:pt x="62" y="16"/>
                  <a:pt x="35" y="43"/>
                  <a:pt x="35" y="76"/>
                </a:cubicBezTo>
                <a:cubicBezTo>
                  <a:pt x="35" y="81"/>
                  <a:pt x="35" y="87"/>
                  <a:pt x="37" y="92"/>
                </a:cubicBezTo>
                <a:cubicBezTo>
                  <a:pt x="128" y="92"/>
                  <a:pt x="128" y="92"/>
                  <a:pt x="128" y="92"/>
                </a:cubicBezTo>
                <a:cubicBezTo>
                  <a:pt x="132" y="92"/>
                  <a:pt x="136" y="95"/>
                  <a:pt x="136" y="99"/>
                </a:cubicBezTo>
                <a:cubicBezTo>
                  <a:pt x="136" y="104"/>
                  <a:pt x="132" y="107"/>
                  <a:pt x="128" y="107"/>
                </a:cubicBezTo>
                <a:cubicBezTo>
                  <a:pt x="44" y="107"/>
                  <a:pt x="44" y="107"/>
                  <a:pt x="44" y="107"/>
                </a:cubicBezTo>
                <a:cubicBezTo>
                  <a:pt x="54" y="125"/>
                  <a:pt x="73" y="136"/>
                  <a:pt x="95" y="136"/>
                </a:cubicBezTo>
                <a:cubicBezTo>
                  <a:pt x="128" y="136"/>
                  <a:pt x="155" y="109"/>
                  <a:pt x="155" y="76"/>
                </a:cubicBezTo>
                <a:cubicBezTo>
                  <a:pt x="155" y="70"/>
                  <a:pt x="155" y="65"/>
                  <a:pt x="153" y="60"/>
                </a:cubicBezTo>
                <a:close/>
                <a:moveTo>
                  <a:pt x="128" y="84"/>
                </a:moveTo>
                <a:cubicBezTo>
                  <a:pt x="63" y="84"/>
                  <a:pt x="63" y="84"/>
                  <a:pt x="63" y="84"/>
                </a:cubicBezTo>
                <a:cubicBezTo>
                  <a:pt x="58" y="84"/>
                  <a:pt x="55" y="80"/>
                  <a:pt x="55" y="76"/>
                </a:cubicBezTo>
                <a:cubicBezTo>
                  <a:pt x="55" y="72"/>
                  <a:pt x="58" y="68"/>
                  <a:pt x="63" y="68"/>
                </a:cubicBezTo>
                <a:cubicBezTo>
                  <a:pt x="128" y="68"/>
                  <a:pt x="128" y="68"/>
                  <a:pt x="128" y="68"/>
                </a:cubicBezTo>
                <a:cubicBezTo>
                  <a:pt x="132" y="68"/>
                  <a:pt x="136" y="72"/>
                  <a:pt x="136" y="76"/>
                </a:cubicBezTo>
                <a:cubicBezTo>
                  <a:pt x="136" y="80"/>
                  <a:pt x="132" y="84"/>
                  <a:pt x="128" y="8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7" name="Freeform 138"/>
          <p:cNvSpPr>
            <a:spLocks noEditPoints="1"/>
          </p:cNvSpPr>
          <p:nvPr/>
        </p:nvSpPr>
        <p:spPr bwMode="auto">
          <a:xfrm>
            <a:off x="7233549" y="2255128"/>
            <a:ext cx="165454" cy="192831"/>
          </a:xfrm>
          <a:custGeom>
            <a:avLst/>
            <a:gdLst>
              <a:gd name="T0" fmla="*/ 71 w 142"/>
              <a:gd name="T1" fmla="*/ 122 h 166"/>
              <a:gd name="T2" fmla="*/ 0 w 142"/>
              <a:gd name="T3" fmla="*/ 144 h 166"/>
              <a:gd name="T4" fmla="*/ 0 w 142"/>
              <a:gd name="T5" fmla="*/ 44 h 166"/>
              <a:gd name="T6" fmla="*/ 3 w 142"/>
              <a:gd name="T7" fmla="*/ 42 h 166"/>
              <a:gd name="T8" fmla="*/ 16 w 142"/>
              <a:gd name="T9" fmla="*/ 2 h 166"/>
              <a:gd name="T10" fmla="*/ 127 w 142"/>
              <a:gd name="T11" fmla="*/ 0 h 166"/>
              <a:gd name="T12" fmla="*/ 129 w 142"/>
              <a:gd name="T13" fmla="*/ 41 h 166"/>
              <a:gd name="T14" fmla="*/ 142 w 142"/>
              <a:gd name="T15" fmla="*/ 145 h 166"/>
              <a:gd name="T16" fmla="*/ 68 w 142"/>
              <a:gd name="T17" fmla="*/ 24 h 166"/>
              <a:gd name="T18" fmla="*/ 4 w 142"/>
              <a:gd name="T19" fmla="*/ 141 h 166"/>
              <a:gd name="T20" fmla="*/ 55 w 142"/>
              <a:gd name="T21" fmla="*/ 98 h 166"/>
              <a:gd name="T22" fmla="*/ 40 w 142"/>
              <a:gd name="T23" fmla="*/ 88 h 166"/>
              <a:gd name="T24" fmla="*/ 17 w 142"/>
              <a:gd name="T25" fmla="*/ 115 h 166"/>
              <a:gd name="T26" fmla="*/ 21 w 142"/>
              <a:gd name="T27" fmla="*/ 106 h 166"/>
              <a:gd name="T28" fmla="*/ 45 w 142"/>
              <a:gd name="T29" fmla="*/ 69 h 166"/>
              <a:gd name="T30" fmla="*/ 27 w 142"/>
              <a:gd name="T31" fmla="*/ 74 h 166"/>
              <a:gd name="T32" fmla="*/ 24 w 142"/>
              <a:gd name="T33" fmla="*/ 77 h 166"/>
              <a:gd name="T34" fmla="*/ 17 w 142"/>
              <a:gd name="T35" fmla="*/ 75 h 166"/>
              <a:gd name="T36" fmla="*/ 22 w 142"/>
              <a:gd name="T37" fmla="*/ 72 h 166"/>
              <a:gd name="T38" fmla="*/ 41 w 142"/>
              <a:gd name="T39" fmla="*/ 66 h 166"/>
              <a:gd name="T40" fmla="*/ 53 w 142"/>
              <a:gd name="T41" fmla="*/ 61 h 166"/>
              <a:gd name="T42" fmla="*/ 47 w 142"/>
              <a:gd name="T43" fmla="*/ 74 h 166"/>
              <a:gd name="T44" fmla="*/ 46 w 142"/>
              <a:gd name="T45" fmla="*/ 89 h 166"/>
              <a:gd name="T46" fmla="*/ 61 w 142"/>
              <a:gd name="T47" fmla="*/ 100 h 166"/>
              <a:gd name="T48" fmla="*/ 41 w 142"/>
              <a:gd name="T49" fmla="*/ 57 h 166"/>
              <a:gd name="T50" fmla="*/ 31 w 142"/>
              <a:gd name="T51" fmla="*/ 62 h 166"/>
              <a:gd name="T52" fmla="*/ 25 w 142"/>
              <a:gd name="T53" fmla="*/ 55 h 166"/>
              <a:gd name="T54" fmla="*/ 35 w 142"/>
              <a:gd name="T55" fmla="*/ 54 h 166"/>
              <a:gd name="T56" fmla="*/ 42 w 142"/>
              <a:gd name="T57" fmla="*/ 55 h 166"/>
              <a:gd name="T58" fmla="*/ 115 w 142"/>
              <a:gd name="T59" fmla="*/ 146 h 166"/>
              <a:gd name="T60" fmla="*/ 107 w 142"/>
              <a:gd name="T61" fmla="*/ 155 h 166"/>
              <a:gd name="T62" fmla="*/ 73 w 142"/>
              <a:gd name="T63" fmla="*/ 166 h 166"/>
              <a:gd name="T64" fmla="*/ 30 w 142"/>
              <a:gd name="T65" fmla="*/ 154 h 166"/>
              <a:gd name="T66" fmla="*/ 31 w 142"/>
              <a:gd name="T67" fmla="*/ 151 h 166"/>
              <a:gd name="T68" fmla="*/ 66 w 142"/>
              <a:gd name="T69" fmla="*/ 162 h 166"/>
              <a:gd name="T70" fmla="*/ 105 w 142"/>
              <a:gd name="T71" fmla="*/ 151 h 166"/>
              <a:gd name="T72" fmla="*/ 115 w 142"/>
              <a:gd name="T73" fmla="*/ 146 h 166"/>
              <a:gd name="T74" fmla="*/ 125 w 142"/>
              <a:gd name="T75" fmla="*/ 4 h 166"/>
              <a:gd name="T76" fmla="*/ 125 w 142"/>
              <a:gd name="T77" fmla="*/ 39 h 166"/>
              <a:gd name="T78" fmla="*/ 111 w 142"/>
              <a:gd name="T79" fmla="*/ 53 h 166"/>
              <a:gd name="T80" fmla="*/ 82 w 142"/>
              <a:gd name="T81" fmla="*/ 100 h 166"/>
              <a:gd name="T82" fmla="*/ 96 w 142"/>
              <a:gd name="T83" fmla="*/ 93 h 166"/>
              <a:gd name="T84" fmla="*/ 119 w 142"/>
              <a:gd name="T85" fmla="*/ 111 h 166"/>
              <a:gd name="T86" fmla="*/ 112 w 142"/>
              <a:gd name="T87" fmla="*/ 88 h 166"/>
              <a:gd name="T88" fmla="*/ 106 w 142"/>
              <a:gd name="T89" fmla="*/ 67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2" h="166">
                <a:moveTo>
                  <a:pt x="142" y="145"/>
                </a:moveTo>
                <a:cubicBezTo>
                  <a:pt x="71" y="122"/>
                  <a:pt x="71" y="122"/>
                  <a:pt x="71" y="122"/>
                </a:cubicBezTo>
                <a:cubicBezTo>
                  <a:pt x="69" y="123"/>
                  <a:pt x="3" y="145"/>
                  <a:pt x="2" y="145"/>
                </a:cubicBezTo>
                <a:cubicBezTo>
                  <a:pt x="1" y="145"/>
                  <a:pt x="1" y="144"/>
                  <a:pt x="0" y="144"/>
                </a:cubicBezTo>
                <a:cubicBezTo>
                  <a:pt x="0" y="144"/>
                  <a:pt x="0" y="144"/>
                  <a:pt x="0" y="143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4"/>
                  <a:pt x="1" y="43"/>
                  <a:pt x="1" y="43"/>
                </a:cubicBezTo>
                <a:cubicBezTo>
                  <a:pt x="1" y="42"/>
                  <a:pt x="2" y="42"/>
                  <a:pt x="3" y="42"/>
                </a:cubicBezTo>
                <a:cubicBezTo>
                  <a:pt x="3" y="42"/>
                  <a:pt x="8" y="40"/>
                  <a:pt x="16" y="37"/>
                </a:cubicBezTo>
                <a:cubicBezTo>
                  <a:pt x="16" y="2"/>
                  <a:pt x="16" y="2"/>
                  <a:pt x="16" y="2"/>
                </a:cubicBezTo>
                <a:cubicBezTo>
                  <a:pt x="68" y="20"/>
                  <a:pt x="68" y="20"/>
                  <a:pt x="68" y="20"/>
                </a:cubicBezTo>
                <a:cubicBezTo>
                  <a:pt x="69" y="20"/>
                  <a:pt x="126" y="0"/>
                  <a:pt x="127" y="0"/>
                </a:cubicBezTo>
                <a:cubicBezTo>
                  <a:pt x="128" y="0"/>
                  <a:pt x="129" y="1"/>
                  <a:pt x="129" y="2"/>
                </a:cubicBezTo>
                <a:cubicBezTo>
                  <a:pt x="129" y="41"/>
                  <a:pt x="129" y="41"/>
                  <a:pt x="129" y="41"/>
                </a:cubicBezTo>
                <a:cubicBezTo>
                  <a:pt x="142" y="45"/>
                  <a:pt x="142" y="45"/>
                  <a:pt x="142" y="45"/>
                </a:cubicBezTo>
                <a:lnTo>
                  <a:pt x="142" y="145"/>
                </a:lnTo>
                <a:close/>
                <a:moveTo>
                  <a:pt x="68" y="119"/>
                </a:moveTo>
                <a:cubicBezTo>
                  <a:pt x="68" y="24"/>
                  <a:pt x="68" y="24"/>
                  <a:pt x="68" y="24"/>
                </a:cubicBezTo>
                <a:cubicBezTo>
                  <a:pt x="4" y="45"/>
                  <a:pt x="4" y="45"/>
                  <a:pt x="4" y="45"/>
                </a:cubicBezTo>
                <a:cubicBezTo>
                  <a:pt x="4" y="141"/>
                  <a:pt x="4" y="141"/>
                  <a:pt x="4" y="141"/>
                </a:cubicBezTo>
                <a:lnTo>
                  <a:pt x="68" y="119"/>
                </a:lnTo>
                <a:close/>
                <a:moveTo>
                  <a:pt x="55" y="98"/>
                </a:moveTo>
                <a:cubicBezTo>
                  <a:pt x="54" y="97"/>
                  <a:pt x="48" y="94"/>
                  <a:pt x="47" y="93"/>
                </a:cubicBezTo>
                <a:cubicBezTo>
                  <a:pt x="45" y="92"/>
                  <a:pt x="40" y="88"/>
                  <a:pt x="40" y="88"/>
                </a:cubicBezTo>
                <a:cubicBezTo>
                  <a:pt x="36" y="93"/>
                  <a:pt x="32" y="99"/>
                  <a:pt x="27" y="104"/>
                </a:cubicBezTo>
                <a:cubicBezTo>
                  <a:pt x="25" y="106"/>
                  <a:pt x="20" y="113"/>
                  <a:pt x="17" y="115"/>
                </a:cubicBezTo>
                <a:cubicBezTo>
                  <a:pt x="17" y="115"/>
                  <a:pt x="14" y="115"/>
                  <a:pt x="14" y="115"/>
                </a:cubicBezTo>
                <a:cubicBezTo>
                  <a:pt x="15" y="114"/>
                  <a:pt x="20" y="109"/>
                  <a:pt x="21" y="106"/>
                </a:cubicBezTo>
                <a:cubicBezTo>
                  <a:pt x="24" y="104"/>
                  <a:pt x="35" y="88"/>
                  <a:pt x="37" y="85"/>
                </a:cubicBezTo>
                <a:cubicBezTo>
                  <a:pt x="39" y="81"/>
                  <a:pt x="44" y="70"/>
                  <a:pt x="45" y="69"/>
                </a:cubicBezTo>
                <a:cubicBezTo>
                  <a:pt x="44" y="68"/>
                  <a:pt x="36" y="71"/>
                  <a:pt x="35" y="72"/>
                </a:cubicBezTo>
                <a:cubicBezTo>
                  <a:pt x="33" y="72"/>
                  <a:pt x="28" y="73"/>
                  <a:pt x="27" y="74"/>
                </a:cubicBezTo>
                <a:cubicBezTo>
                  <a:pt x="27" y="74"/>
                  <a:pt x="27" y="75"/>
                  <a:pt x="27" y="76"/>
                </a:cubicBezTo>
                <a:cubicBezTo>
                  <a:pt x="27" y="76"/>
                  <a:pt x="25" y="77"/>
                  <a:pt x="24" y="77"/>
                </a:cubicBezTo>
                <a:cubicBezTo>
                  <a:pt x="23" y="77"/>
                  <a:pt x="21" y="77"/>
                  <a:pt x="20" y="77"/>
                </a:cubicBezTo>
                <a:cubicBezTo>
                  <a:pt x="19" y="77"/>
                  <a:pt x="17" y="75"/>
                  <a:pt x="17" y="75"/>
                </a:cubicBezTo>
                <a:cubicBezTo>
                  <a:pt x="17" y="75"/>
                  <a:pt x="17" y="74"/>
                  <a:pt x="17" y="73"/>
                </a:cubicBezTo>
                <a:cubicBezTo>
                  <a:pt x="18" y="72"/>
                  <a:pt x="20" y="72"/>
                  <a:pt x="22" y="72"/>
                </a:cubicBezTo>
                <a:cubicBezTo>
                  <a:pt x="24" y="71"/>
                  <a:pt x="29" y="70"/>
                  <a:pt x="31" y="69"/>
                </a:cubicBezTo>
                <a:cubicBezTo>
                  <a:pt x="34" y="68"/>
                  <a:pt x="39" y="66"/>
                  <a:pt x="41" y="66"/>
                </a:cubicBezTo>
                <a:cubicBezTo>
                  <a:pt x="42" y="65"/>
                  <a:pt x="47" y="63"/>
                  <a:pt x="49" y="62"/>
                </a:cubicBezTo>
                <a:cubicBezTo>
                  <a:pt x="51" y="61"/>
                  <a:pt x="53" y="60"/>
                  <a:pt x="53" y="61"/>
                </a:cubicBezTo>
                <a:cubicBezTo>
                  <a:pt x="53" y="61"/>
                  <a:pt x="53" y="63"/>
                  <a:pt x="53" y="64"/>
                </a:cubicBezTo>
                <a:cubicBezTo>
                  <a:pt x="53" y="64"/>
                  <a:pt x="48" y="73"/>
                  <a:pt x="47" y="74"/>
                </a:cubicBezTo>
                <a:cubicBezTo>
                  <a:pt x="47" y="75"/>
                  <a:pt x="45" y="80"/>
                  <a:pt x="40" y="86"/>
                </a:cubicBezTo>
                <a:cubicBezTo>
                  <a:pt x="42" y="87"/>
                  <a:pt x="45" y="88"/>
                  <a:pt x="46" y="89"/>
                </a:cubicBezTo>
                <a:cubicBezTo>
                  <a:pt x="48" y="90"/>
                  <a:pt x="59" y="94"/>
                  <a:pt x="59" y="94"/>
                </a:cubicBezTo>
                <a:cubicBezTo>
                  <a:pt x="60" y="95"/>
                  <a:pt x="61" y="99"/>
                  <a:pt x="61" y="100"/>
                </a:cubicBezTo>
                <a:cubicBezTo>
                  <a:pt x="61" y="100"/>
                  <a:pt x="56" y="98"/>
                  <a:pt x="55" y="98"/>
                </a:cubicBezTo>
                <a:close/>
                <a:moveTo>
                  <a:pt x="41" y="57"/>
                </a:moveTo>
                <a:cubicBezTo>
                  <a:pt x="41" y="59"/>
                  <a:pt x="38" y="60"/>
                  <a:pt x="37" y="61"/>
                </a:cubicBezTo>
                <a:cubicBezTo>
                  <a:pt x="35" y="61"/>
                  <a:pt x="33" y="62"/>
                  <a:pt x="31" y="62"/>
                </a:cubicBezTo>
                <a:cubicBezTo>
                  <a:pt x="30" y="62"/>
                  <a:pt x="29" y="62"/>
                  <a:pt x="27" y="60"/>
                </a:cubicBezTo>
                <a:cubicBezTo>
                  <a:pt x="26" y="58"/>
                  <a:pt x="25" y="55"/>
                  <a:pt x="25" y="55"/>
                </a:cubicBezTo>
                <a:cubicBezTo>
                  <a:pt x="26" y="56"/>
                  <a:pt x="28" y="56"/>
                  <a:pt x="29" y="56"/>
                </a:cubicBezTo>
                <a:cubicBezTo>
                  <a:pt x="31" y="56"/>
                  <a:pt x="34" y="55"/>
                  <a:pt x="35" y="54"/>
                </a:cubicBezTo>
                <a:cubicBezTo>
                  <a:pt x="36" y="54"/>
                  <a:pt x="39" y="53"/>
                  <a:pt x="40" y="53"/>
                </a:cubicBezTo>
                <a:cubicBezTo>
                  <a:pt x="41" y="53"/>
                  <a:pt x="42" y="54"/>
                  <a:pt x="42" y="55"/>
                </a:cubicBezTo>
                <a:cubicBezTo>
                  <a:pt x="42" y="56"/>
                  <a:pt x="42" y="57"/>
                  <a:pt x="41" y="57"/>
                </a:cubicBezTo>
                <a:close/>
                <a:moveTo>
                  <a:pt x="115" y="146"/>
                </a:moveTo>
                <a:cubicBezTo>
                  <a:pt x="110" y="161"/>
                  <a:pt x="110" y="161"/>
                  <a:pt x="110" y="161"/>
                </a:cubicBezTo>
                <a:cubicBezTo>
                  <a:pt x="107" y="155"/>
                  <a:pt x="107" y="155"/>
                  <a:pt x="107" y="155"/>
                </a:cubicBezTo>
                <a:cubicBezTo>
                  <a:pt x="99" y="159"/>
                  <a:pt x="90" y="163"/>
                  <a:pt x="81" y="165"/>
                </a:cubicBezTo>
                <a:cubicBezTo>
                  <a:pt x="79" y="165"/>
                  <a:pt x="76" y="166"/>
                  <a:pt x="73" y="166"/>
                </a:cubicBezTo>
                <a:cubicBezTo>
                  <a:pt x="65" y="166"/>
                  <a:pt x="65" y="166"/>
                  <a:pt x="65" y="166"/>
                </a:cubicBezTo>
                <a:cubicBezTo>
                  <a:pt x="55" y="166"/>
                  <a:pt x="37" y="160"/>
                  <a:pt x="30" y="154"/>
                </a:cubicBezTo>
                <a:cubicBezTo>
                  <a:pt x="29" y="154"/>
                  <a:pt x="29" y="153"/>
                  <a:pt x="29" y="153"/>
                </a:cubicBezTo>
                <a:cubicBezTo>
                  <a:pt x="29" y="152"/>
                  <a:pt x="30" y="151"/>
                  <a:pt x="31" y="151"/>
                </a:cubicBezTo>
                <a:cubicBezTo>
                  <a:pt x="31" y="151"/>
                  <a:pt x="36" y="154"/>
                  <a:pt x="37" y="154"/>
                </a:cubicBezTo>
                <a:cubicBezTo>
                  <a:pt x="45" y="158"/>
                  <a:pt x="57" y="162"/>
                  <a:pt x="66" y="162"/>
                </a:cubicBezTo>
                <a:cubicBezTo>
                  <a:pt x="78" y="162"/>
                  <a:pt x="86" y="161"/>
                  <a:pt x="96" y="156"/>
                </a:cubicBezTo>
                <a:cubicBezTo>
                  <a:pt x="99" y="155"/>
                  <a:pt x="102" y="153"/>
                  <a:pt x="105" y="151"/>
                </a:cubicBezTo>
                <a:cubicBezTo>
                  <a:pt x="101" y="145"/>
                  <a:pt x="101" y="145"/>
                  <a:pt x="101" y="145"/>
                </a:cubicBezTo>
                <a:lnTo>
                  <a:pt x="115" y="146"/>
                </a:lnTo>
                <a:close/>
                <a:moveTo>
                  <a:pt x="125" y="39"/>
                </a:moveTo>
                <a:cubicBezTo>
                  <a:pt x="125" y="4"/>
                  <a:pt x="125" y="4"/>
                  <a:pt x="125" y="4"/>
                </a:cubicBezTo>
                <a:cubicBezTo>
                  <a:pt x="72" y="22"/>
                  <a:pt x="72" y="22"/>
                  <a:pt x="72" y="22"/>
                </a:cubicBezTo>
                <a:lnTo>
                  <a:pt x="125" y="39"/>
                </a:lnTo>
                <a:close/>
                <a:moveTo>
                  <a:pt x="128" y="114"/>
                </a:moveTo>
                <a:cubicBezTo>
                  <a:pt x="111" y="53"/>
                  <a:pt x="111" y="53"/>
                  <a:pt x="111" y="53"/>
                </a:cubicBezTo>
                <a:cubicBezTo>
                  <a:pt x="102" y="51"/>
                  <a:pt x="102" y="51"/>
                  <a:pt x="102" y="51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92" y="103"/>
                  <a:pt x="92" y="103"/>
                  <a:pt x="92" y="103"/>
                </a:cubicBezTo>
                <a:cubicBezTo>
                  <a:pt x="96" y="93"/>
                  <a:pt x="96" y="93"/>
                  <a:pt x="96" y="93"/>
                </a:cubicBezTo>
                <a:cubicBezTo>
                  <a:pt x="115" y="99"/>
                  <a:pt x="115" y="99"/>
                  <a:pt x="115" y="99"/>
                </a:cubicBezTo>
                <a:cubicBezTo>
                  <a:pt x="119" y="111"/>
                  <a:pt x="119" y="111"/>
                  <a:pt x="119" y="111"/>
                </a:cubicBezTo>
                <a:lnTo>
                  <a:pt x="128" y="114"/>
                </a:lnTo>
                <a:close/>
                <a:moveTo>
                  <a:pt x="112" y="88"/>
                </a:moveTo>
                <a:cubicBezTo>
                  <a:pt x="99" y="84"/>
                  <a:pt x="99" y="84"/>
                  <a:pt x="99" y="84"/>
                </a:cubicBezTo>
                <a:cubicBezTo>
                  <a:pt x="106" y="67"/>
                  <a:pt x="106" y="67"/>
                  <a:pt x="106" y="67"/>
                </a:cubicBezTo>
                <a:lnTo>
                  <a:pt x="112" y="8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8" name="Freeform 139"/>
          <p:cNvSpPr/>
          <p:nvPr/>
        </p:nvSpPr>
        <p:spPr bwMode="auto">
          <a:xfrm>
            <a:off x="7446615" y="2283695"/>
            <a:ext cx="189261" cy="136887"/>
          </a:xfrm>
          <a:custGeom>
            <a:avLst/>
            <a:gdLst>
              <a:gd name="T0" fmla="*/ 146 w 164"/>
              <a:gd name="T1" fmla="*/ 118 h 118"/>
              <a:gd name="T2" fmla="*/ 115 w 164"/>
              <a:gd name="T3" fmla="*/ 118 h 118"/>
              <a:gd name="T4" fmla="*/ 132 w 164"/>
              <a:gd name="T5" fmla="*/ 41 h 118"/>
              <a:gd name="T6" fmla="*/ 130 w 164"/>
              <a:gd name="T7" fmla="*/ 33 h 118"/>
              <a:gd name="T8" fmla="*/ 122 w 164"/>
              <a:gd name="T9" fmla="*/ 30 h 118"/>
              <a:gd name="T10" fmla="*/ 107 w 164"/>
              <a:gd name="T11" fmla="*/ 30 h 118"/>
              <a:gd name="T12" fmla="*/ 88 w 164"/>
              <a:gd name="T13" fmla="*/ 118 h 118"/>
              <a:gd name="T14" fmla="*/ 57 w 164"/>
              <a:gd name="T15" fmla="*/ 118 h 118"/>
              <a:gd name="T16" fmla="*/ 76 w 164"/>
              <a:gd name="T17" fmla="*/ 30 h 118"/>
              <a:gd name="T18" fmla="*/ 50 w 164"/>
              <a:gd name="T19" fmla="*/ 30 h 118"/>
              <a:gd name="T20" fmla="*/ 31 w 164"/>
              <a:gd name="T21" fmla="*/ 118 h 118"/>
              <a:gd name="T22" fmla="*/ 0 w 164"/>
              <a:gd name="T23" fmla="*/ 118 h 118"/>
              <a:gd name="T24" fmla="*/ 19 w 164"/>
              <a:gd name="T25" fmla="*/ 30 h 118"/>
              <a:gd name="T26" fmla="*/ 5 w 164"/>
              <a:gd name="T27" fmla="*/ 0 h 118"/>
              <a:gd name="T28" fmla="*/ 122 w 164"/>
              <a:gd name="T29" fmla="*/ 0 h 118"/>
              <a:gd name="T30" fmla="*/ 154 w 164"/>
              <a:gd name="T31" fmla="*/ 14 h 118"/>
              <a:gd name="T32" fmla="*/ 161 w 164"/>
              <a:gd name="T33" fmla="*/ 47 h 118"/>
              <a:gd name="T34" fmla="*/ 146 w 164"/>
              <a:gd name="T35" fmla="*/ 11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64" h="118">
                <a:moveTo>
                  <a:pt x="146" y="118"/>
                </a:moveTo>
                <a:cubicBezTo>
                  <a:pt x="115" y="118"/>
                  <a:pt x="115" y="118"/>
                  <a:pt x="115" y="118"/>
                </a:cubicBezTo>
                <a:cubicBezTo>
                  <a:pt x="132" y="41"/>
                  <a:pt x="132" y="41"/>
                  <a:pt x="132" y="41"/>
                </a:cubicBezTo>
                <a:cubicBezTo>
                  <a:pt x="132" y="38"/>
                  <a:pt x="132" y="35"/>
                  <a:pt x="130" y="33"/>
                </a:cubicBezTo>
                <a:cubicBezTo>
                  <a:pt x="129" y="31"/>
                  <a:pt x="126" y="30"/>
                  <a:pt x="122" y="30"/>
                </a:cubicBezTo>
                <a:cubicBezTo>
                  <a:pt x="107" y="30"/>
                  <a:pt x="107" y="30"/>
                  <a:pt x="107" y="30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57" y="118"/>
                  <a:pt x="57" y="118"/>
                  <a:pt x="57" y="118"/>
                </a:cubicBezTo>
                <a:cubicBezTo>
                  <a:pt x="76" y="30"/>
                  <a:pt x="76" y="30"/>
                  <a:pt x="76" y="30"/>
                </a:cubicBezTo>
                <a:cubicBezTo>
                  <a:pt x="50" y="30"/>
                  <a:pt x="50" y="30"/>
                  <a:pt x="50" y="30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0" y="118"/>
                  <a:pt x="0" y="118"/>
                  <a:pt x="0" y="118"/>
                </a:cubicBezTo>
                <a:cubicBezTo>
                  <a:pt x="19" y="30"/>
                  <a:pt x="19" y="30"/>
                  <a:pt x="19" y="30"/>
                </a:cubicBezTo>
                <a:cubicBezTo>
                  <a:pt x="5" y="0"/>
                  <a:pt x="5" y="0"/>
                  <a:pt x="5" y="0"/>
                </a:cubicBezTo>
                <a:cubicBezTo>
                  <a:pt x="122" y="0"/>
                  <a:pt x="122" y="0"/>
                  <a:pt x="122" y="0"/>
                </a:cubicBezTo>
                <a:cubicBezTo>
                  <a:pt x="135" y="0"/>
                  <a:pt x="146" y="5"/>
                  <a:pt x="154" y="14"/>
                </a:cubicBezTo>
                <a:cubicBezTo>
                  <a:pt x="161" y="23"/>
                  <a:pt x="164" y="35"/>
                  <a:pt x="161" y="47"/>
                </a:cubicBezTo>
                <a:lnTo>
                  <a:pt x="146" y="11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9" name="Freeform 140"/>
          <p:cNvSpPr/>
          <p:nvPr/>
        </p:nvSpPr>
        <p:spPr bwMode="auto">
          <a:xfrm>
            <a:off x="7685866" y="2269411"/>
            <a:ext cx="190451" cy="171405"/>
          </a:xfrm>
          <a:custGeom>
            <a:avLst/>
            <a:gdLst>
              <a:gd name="T0" fmla="*/ 160 w 160"/>
              <a:gd name="T1" fmla="*/ 0 h 144"/>
              <a:gd name="T2" fmla="*/ 136 w 160"/>
              <a:gd name="T3" fmla="*/ 120 h 144"/>
              <a:gd name="T4" fmla="*/ 64 w 160"/>
              <a:gd name="T5" fmla="*/ 144 h 144"/>
              <a:gd name="T6" fmla="*/ 0 w 160"/>
              <a:gd name="T7" fmla="*/ 120 h 144"/>
              <a:gd name="T8" fmla="*/ 7 w 160"/>
              <a:gd name="T9" fmla="*/ 88 h 144"/>
              <a:gd name="T10" fmla="*/ 33 w 160"/>
              <a:gd name="T11" fmla="*/ 88 h 144"/>
              <a:gd name="T12" fmla="*/ 32 w 160"/>
              <a:gd name="T13" fmla="*/ 101 h 144"/>
              <a:gd name="T14" fmla="*/ 70 w 160"/>
              <a:gd name="T15" fmla="*/ 116 h 144"/>
              <a:gd name="T16" fmla="*/ 112 w 160"/>
              <a:gd name="T17" fmla="*/ 101 h 144"/>
              <a:gd name="T18" fmla="*/ 119 w 160"/>
              <a:gd name="T19" fmla="*/ 70 h 144"/>
              <a:gd name="T20" fmla="*/ 10 w 160"/>
              <a:gd name="T21" fmla="*/ 70 h 144"/>
              <a:gd name="T22" fmla="*/ 15 w 160"/>
              <a:gd name="T23" fmla="*/ 44 h 144"/>
              <a:gd name="T24" fmla="*/ 124 w 160"/>
              <a:gd name="T25" fmla="*/ 44 h 144"/>
              <a:gd name="T26" fmla="*/ 128 w 160"/>
              <a:gd name="T27" fmla="*/ 26 h 144"/>
              <a:gd name="T28" fmla="*/ 19 w 160"/>
              <a:gd name="T29" fmla="*/ 26 h 144"/>
              <a:gd name="T30" fmla="*/ 25 w 160"/>
              <a:gd name="T31" fmla="*/ 0 h 144"/>
              <a:gd name="T32" fmla="*/ 160 w 160"/>
              <a:gd name="T33" fmla="*/ 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0" h="144">
                <a:moveTo>
                  <a:pt x="160" y="0"/>
                </a:moveTo>
                <a:lnTo>
                  <a:pt x="136" y="120"/>
                </a:lnTo>
                <a:lnTo>
                  <a:pt x="64" y="144"/>
                </a:lnTo>
                <a:lnTo>
                  <a:pt x="0" y="120"/>
                </a:lnTo>
                <a:lnTo>
                  <a:pt x="7" y="88"/>
                </a:lnTo>
                <a:lnTo>
                  <a:pt x="33" y="88"/>
                </a:lnTo>
                <a:lnTo>
                  <a:pt x="32" y="101"/>
                </a:lnTo>
                <a:lnTo>
                  <a:pt x="70" y="116"/>
                </a:lnTo>
                <a:lnTo>
                  <a:pt x="112" y="101"/>
                </a:lnTo>
                <a:lnTo>
                  <a:pt x="119" y="70"/>
                </a:lnTo>
                <a:lnTo>
                  <a:pt x="10" y="70"/>
                </a:lnTo>
                <a:lnTo>
                  <a:pt x="15" y="44"/>
                </a:lnTo>
                <a:lnTo>
                  <a:pt x="124" y="44"/>
                </a:lnTo>
                <a:lnTo>
                  <a:pt x="128" y="26"/>
                </a:lnTo>
                <a:lnTo>
                  <a:pt x="19" y="26"/>
                </a:lnTo>
                <a:lnTo>
                  <a:pt x="25" y="0"/>
                </a:lnTo>
                <a:lnTo>
                  <a:pt x="160" y="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0" name="Freeform 141"/>
          <p:cNvSpPr>
            <a:spLocks noEditPoints="1"/>
          </p:cNvSpPr>
          <p:nvPr/>
        </p:nvSpPr>
        <p:spPr bwMode="auto">
          <a:xfrm>
            <a:off x="7925120" y="2297978"/>
            <a:ext cx="247586" cy="107129"/>
          </a:xfrm>
          <a:custGeom>
            <a:avLst/>
            <a:gdLst>
              <a:gd name="T0" fmla="*/ 3 w 213"/>
              <a:gd name="T1" fmla="*/ 80 h 92"/>
              <a:gd name="T2" fmla="*/ 2 w 213"/>
              <a:gd name="T3" fmla="*/ 56 h 92"/>
              <a:gd name="T4" fmla="*/ 6 w 213"/>
              <a:gd name="T5" fmla="*/ 68 h 92"/>
              <a:gd name="T6" fmla="*/ 11 w 213"/>
              <a:gd name="T7" fmla="*/ 87 h 92"/>
              <a:gd name="T8" fmla="*/ 10 w 213"/>
              <a:gd name="T9" fmla="*/ 48 h 92"/>
              <a:gd name="T10" fmla="*/ 14 w 213"/>
              <a:gd name="T11" fmla="*/ 68 h 92"/>
              <a:gd name="T12" fmla="*/ 19 w 213"/>
              <a:gd name="T13" fmla="*/ 90 h 92"/>
              <a:gd name="T14" fmla="*/ 18 w 213"/>
              <a:gd name="T15" fmla="*/ 45 h 92"/>
              <a:gd name="T16" fmla="*/ 22 w 213"/>
              <a:gd name="T17" fmla="*/ 68 h 92"/>
              <a:gd name="T18" fmla="*/ 28 w 213"/>
              <a:gd name="T19" fmla="*/ 91 h 92"/>
              <a:gd name="T20" fmla="*/ 26 w 213"/>
              <a:gd name="T21" fmla="*/ 44 h 92"/>
              <a:gd name="T22" fmla="*/ 31 w 213"/>
              <a:gd name="T23" fmla="*/ 68 h 92"/>
              <a:gd name="T24" fmla="*/ 36 w 213"/>
              <a:gd name="T25" fmla="*/ 92 h 92"/>
              <a:gd name="T26" fmla="*/ 35 w 213"/>
              <a:gd name="T27" fmla="*/ 46 h 92"/>
              <a:gd name="T28" fmla="*/ 39 w 213"/>
              <a:gd name="T29" fmla="*/ 68 h 92"/>
              <a:gd name="T30" fmla="*/ 45 w 213"/>
              <a:gd name="T31" fmla="*/ 92 h 92"/>
              <a:gd name="T32" fmla="*/ 43 w 213"/>
              <a:gd name="T33" fmla="*/ 32 h 92"/>
              <a:gd name="T34" fmla="*/ 48 w 213"/>
              <a:gd name="T35" fmla="*/ 68 h 92"/>
              <a:gd name="T36" fmla="*/ 53 w 213"/>
              <a:gd name="T37" fmla="*/ 92 h 92"/>
              <a:gd name="T38" fmla="*/ 51 w 213"/>
              <a:gd name="T39" fmla="*/ 24 h 92"/>
              <a:gd name="T40" fmla="*/ 57 w 213"/>
              <a:gd name="T41" fmla="*/ 68 h 92"/>
              <a:gd name="T42" fmla="*/ 62 w 213"/>
              <a:gd name="T43" fmla="*/ 92 h 92"/>
              <a:gd name="T44" fmla="*/ 60 w 213"/>
              <a:gd name="T45" fmla="*/ 21 h 92"/>
              <a:gd name="T46" fmla="*/ 66 w 213"/>
              <a:gd name="T47" fmla="*/ 68 h 92"/>
              <a:gd name="T48" fmla="*/ 71 w 213"/>
              <a:gd name="T49" fmla="*/ 17 h 92"/>
              <a:gd name="T50" fmla="*/ 69 w 213"/>
              <a:gd name="T51" fmla="*/ 90 h 92"/>
              <a:gd name="T52" fmla="*/ 74 w 213"/>
              <a:gd name="T53" fmla="*/ 68 h 92"/>
              <a:gd name="T54" fmla="*/ 80 w 213"/>
              <a:gd name="T55" fmla="*/ 92 h 92"/>
              <a:gd name="T56" fmla="*/ 77 w 213"/>
              <a:gd name="T57" fmla="*/ 20 h 92"/>
              <a:gd name="T58" fmla="*/ 83 w 213"/>
              <a:gd name="T59" fmla="*/ 68 h 92"/>
              <a:gd name="T60" fmla="*/ 89 w 213"/>
              <a:gd name="T61" fmla="*/ 92 h 92"/>
              <a:gd name="T62" fmla="*/ 86 w 213"/>
              <a:gd name="T63" fmla="*/ 22 h 92"/>
              <a:gd name="T64" fmla="*/ 92 w 213"/>
              <a:gd name="T65" fmla="*/ 68 h 92"/>
              <a:gd name="T66" fmla="*/ 99 w 213"/>
              <a:gd name="T67" fmla="*/ 11 h 92"/>
              <a:gd name="T68" fmla="*/ 95 w 213"/>
              <a:gd name="T69" fmla="*/ 13 h 92"/>
              <a:gd name="T70" fmla="*/ 95 w 213"/>
              <a:gd name="T71" fmla="*/ 89 h 92"/>
              <a:gd name="T72" fmla="*/ 97 w 213"/>
              <a:gd name="T73" fmla="*/ 92 h 92"/>
              <a:gd name="T74" fmla="*/ 100 w 213"/>
              <a:gd name="T75" fmla="*/ 87 h 92"/>
              <a:gd name="T76" fmla="*/ 106 w 213"/>
              <a:gd name="T77" fmla="*/ 92 h 92"/>
              <a:gd name="T78" fmla="*/ 102 w 213"/>
              <a:gd name="T79" fmla="*/ 68 h 92"/>
              <a:gd name="T80" fmla="*/ 105 w 213"/>
              <a:gd name="T81" fmla="*/ 6 h 92"/>
              <a:gd name="T82" fmla="*/ 109 w 213"/>
              <a:gd name="T83" fmla="*/ 9 h 92"/>
              <a:gd name="T84" fmla="*/ 187 w 213"/>
              <a:gd name="T85" fmla="*/ 92 h 92"/>
              <a:gd name="T86" fmla="*/ 112 w 213"/>
              <a:gd name="T87" fmla="*/ 6 h 92"/>
              <a:gd name="T88" fmla="*/ 177 w 213"/>
              <a:gd name="T89" fmla="*/ 42 h 92"/>
              <a:gd name="T90" fmla="*/ 187 w 213"/>
              <a:gd name="T91" fmla="*/ 9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13" h="92">
                <a:moveTo>
                  <a:pt x="6" y="68"/>
                </a:moveTo>
                <a:cubicBezTo>
                  <a:pt x="4" y="79"/>
                  <a:pt x="4" y="79"/>
                  <a:pt x="4" y="79"/>
                </a:cubicBezTo>
                <a:cubicBezTo>
                  <a:pt x="4" y="80"/>
                  <a:pt x="3" y="80"/>
                  <a:pt x="3" y="80"/>
                </a:cubicBezTo>
                <a:cubicBezTo>
                  <a:pt x="2" y="80"/>
                  <a:pt x="2" y="80"/>
                  <a:pt x="2" y="79"/>
                </a:cubicBezTo>
                <a:cubicBezTo>
                  <a:pt x="0" y="68"/>
                  <a:pt x="0" y="68"/>
                  <a:pt x="0" y="68"/>
                </a:cubicBezTo>
                <a:cubicBezTo>
                  <a:pt x="2" y="56"/>
                  <a:pt x="2" y="56"/>
                  <a:pt x="2" y="56"/>
                </a:cubicBezTo>
                <a:cubicBezTo>
                  <a:pt x="2" y="55"/>
                  <a:pt x="2" y="55"/>
                  <a:pt x="3" y="55"/>
                </a:cubicBezTo>
                <a:cubicBezTo>
                  <a:pt x="3" y="55"/>
                  <a:pt x="4" y="55"/>
                  <a:pt x="4" y="56"/>
                </a:cubicBezTo>
                <a:lnTo>
                  <a:pt x="6" y="68"/>
                </a:lnTo>
                <a:close/>
                <a:moveTo>
                  <a:pt x="14" y="68"/>
                </a:moveTo>
                <a:cubicBezTo>
                  <a:pt x="12" y="86"/>
                  <a:pt x="12" y="86"/>
                  <a:pt x="12" y="86"/>
                </a:cubicBezTo>
                <a:cubicBezTo>
                  <a:pt x="12" y="87"/>
                  <a:pt x="11" y="87"/>
                  <a:pt x="11" y="87"/>
                </a:cubicBezTo>
                <a:cubicBezTo>
                  <a:pt x="10" y="87"/>
                  <a:pt x="10" y="87"/>
                  <a:pt x="10" y="86"/>
                </a:cubicBezTo>
                <a:cubicBezTo>
                  <a:pt x="8" y="68"/>
                  <a:pt x="8" y="68"/>
                  <a:pt x="8" y="68"/>
                </a:cubicBezTo>
                <a:cubicBezTo>
                  <a:pt x="10" y="48"/>
                  <a:pt x="10" y="48"/>
                  <a:pt x="10" y="48"/>
                </a:cubicBezTo>
                <a:cubicBezTo>
                  <a:pt x="10" y="48"/>
                  <a:pt x="10" y="48"/>
                  <a:pt x="11" y="48"/>
                </a:cubicBezTo>
                <a:cubicBezTo>
                  <a:pt x="11" y="48"/>
                  <a:pt x="12" y="48"/>
                  <a:pt x="12" y="48"/>
                </a:cubicBezTo>
                <a:lnTo>
                  <a:pt x="14" y="68"/>
                </a:lnTo>
                <a:close/>
                <a:moveTo>
                  <a:pt x="22" y="68"/>
                </a:moveTo>
                <a:cubicBezTo>
                  <a:pt x="20" y="89"/>
                  <a:pt x="20" y="89"/>
                  <a:pt x="20" y="89"/>
                </a:cubicBezTo>
                <a:cubicBezTo>
                  <a:pt x="20" y="90"/>
                  <a:pt x="20" y="90"/>
                  <a:pt x="19" y="90"/>
                </a:cubicBezTo>
                <a:cubicBezTo>
                  <a:pt x="19" y="90"/>
                  <a:pt x="18" y="90"/>
                  <a:pt x="18" y="89"/>
                </a:cubicBezTo>
                <a:cubicBezTo>
                  <a:pt x="16" y="68"/>
                  <a:pt x="16" y="68"/>
                  <a:pt x="16" y="68"/>
                </a:cubicBezTo>
                <a:cubicBezTo>
                  <a:pt x="18" y="45"/>
                  <a:pt x="18" y="45"/>
                  <a:pt x="18" y="45"/>
                </a:cubicBezTo>
                <a:cubicBezTo>
                  <a:pt x="18" y="44"/>
                  <a:pt x="19" y="44"/>
                  <a:pt x="19" y="44"/>
                </a:cubicBezTo>
                <a:cubicBezTo>
                  <a:pt x="20" y="44"/>
                  <a:pt x="20" y="44"/>
                  <a:pt x="20" y="45"/>
                </a:cubicBezTo>
                <a:lnTo>
                  <a:pt x="22" y="68"/>
                </a:lnTo>
                <a:close/>
                <a:moveTo>
                  <a:pt x="31" y="68"/>
                </a:moveTo>
                <a:cubicBezTo>
                  <a:pt x="29" y="90"/>
                  <a:pt x="29" y="90"/>
                  <a:pt x="29" y="90"/>
                </a:cubicBezTo>
                <a:cubicBezTo>
                  <a:pt x="29" y="91"/>
                  <a:pt x="28" y="91"/>
                  <a:pt x="28" y="91"/>
                </a:cubicBezTo>
                <a:cubicBezTo>
                  <a:pt x="27" y="91"/>
                  <a:pt x="26" y="91"/>
                  <a:pt x="26" y="90"/>
                </a:cubicBezTo>
                <a:cubicBezTo>
                  <a:pt x="24" y="68"/>
                  <a:pt x="24" y="68"/>
                  <a:pt x="24" y="68"/>
                </a:cubicBezTo>
                <a:cubicBezTo>
                  <a:pt x="26" y="44"/>
                  <a:pt x="26" y="44"/>
                  <a:pt x="26" y="44"/>
                </a:cubicBezTo>
                <a:cubicBezTo>
                  <a:pt x="26" y="44"/>
                  <a:pt x="27" y="43"/>
                  <a:pt x="28" y="43"/>
                </a:cubicBezTo>
                <a:cubicBezTo>
                  <a:pt x="28" y="43"/>
                  <a:pt x="29" y="44"/>
                  <a:pt x="29" y="44"/>
                </a:cubicBezTo>
                <a:lnTo>
                  <a:pt x="31" y="68"/>
                </a:lnTo>
                <a:close/>
                <a:moveTo>
                  <a:pt x="39" y="68"/>
                </a:moveTo>
                <a:cubicBezTo>
                  <a:pt x="38" y="90"/>
                  <a:pt x="38" y="90"/>
                  <a:pt x="38" y="90"/>
                </a:cubicBezTo>
                <a:cubicBezTo>
                  <a:pt x="37" y="91"/>
                  <a:pt x="37" y="92"/>
                  <a:pt x="36" y="92"/>
                </a:cubicBezTo>
                <a:cubicBezTo>
                  <a:pt x="35" y="92"/>
                  <a:pt x="35" y="91"/>
                  <a:pt x="35" y="90"/>
                </a:cubicBezTo>
                <a:cubicBezTo>
                  <a:pt x="33" y="68"/>
                  <a:pt x="33" y="68"/>
                  <a:pt x="33" y="68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5"/>
                  <a:pt x="35" y="45"/>
                  <a:pt x="36" y="45"/>
                </a:cubicBezTo>
                <a:cubicBezTo>
                  <a:pt x="37" y="45"/>
                  <a:pt x="37" y="45"/>
                  <a:pt x="38" y="46"/>
                </a:cubicBezTo>
                <a:lnTo>
                  <a:pt x="39" y="68"/>
                </a:lnTo>
                <a:close/>
                <a:moveTo>
                  <a:pt x="48" y="68"/>
                </a:moveTo>
                <a:cubicBezTo>
                  <a:pt x="46" y="90"/>
                  <a:pt x="46" y="90"/>
                  <a:pt x="46" y="90"/>
                </a:cubicBezTo>
                <a:cubicBezTo>
                  <a:pt x="46" y="91"/>
                  <a:pt x="45" y="92"/>
                  <a:pt x="45" y="92"/>
                </a:cubicBezTo>
                <a:cubicBezTo>
                  <a:pt x="44" y="92"/>
                  <a:pt x="43" y="91"/>
                  <a:pt x="43" y="90"/>
                </a:cubicBezTo>
                <a:cubicBezTo>
                  <a:pt x="41" y="68"/>
                  <a:pt x="41" y="68"/>
                  <a:pt x="41" y="68"/>
                </a:cubicBezTo>
                <a:cubicBezTo>
                  <a:pt x="43" y="32"/>
                  <a:pt x="43" y="32"/>
                  <a:pt x="43" y="32"/>
                </a:cubicBezTo>
                <a:cubicBezTo>
                  <a:pt x="43" y="31"/>
                  <a:pt x="44" y="31"/>
                  <a:pt x="45" y="31"/>
                </a:cubicBezTo>
                <a:cubicBezTo>
                  <a:pt x="45" y="31"/>
                  <a:pt x="46" y="31"/>
                  <a:pt x="46" y="32"/>
                </a:cubicBezTo>
                <a:lnTo>
                  <a:pt x="48" y="68"/>
                </a:lnTo>
                <a:close/>
                <a:moveTo>
                  <a:pt x="57" y="68"/>
                </a:moveTo>
                <a:cubicBezTo>
                  <a:pt x="55" y="90"/>
                  <a:pt x="55" y="90"/>
                  <a:pt x="55" y="90"/>
                </a:cubicBezTo>
                <a:cubicBezTo>
                  <a:pt x="55" y="91"/>
                  <a:pt x="54" y="92"/>
                  <a:pt x="53" y="92"/>
                </a:cubicBezTo>
                <a:cubicBezTo>
                  <a:pt x="52" y="92"/>
                  <a:pt x="51" y="91"/>
                  <a:pt x="51" y="90"/>
                </a:cubicBezTo>
                <a:cubicBezTo>
                  <a:pt x="50" y="68"/>
                  <a:pt x="50" y="68"/>
                  <a:pt x="50" y="68"/>
                </a:cubicBezTo>
                <a:cubicBezTo>
                  <a:pt x="51" y="24"/>
                  <a:pt x="51" y="24"/>
                  <a:pt x="51" y="24"/>
                </a:cubicBezTo>
                <a:cubicBezTo>
                  <a:pt x="51" y="23"/>
                  <a:pt x="52" y="23"/>
                  <a:pt x="53" y="23"/>
                </a:cubicBezTo>
                <a:cubicBezTo>
                  <a:pt x="54" y="23"/>
                  <a:pt x="55" y="23"/>
                  <a:pt x="55" y="24"/>
                </a:cubicBezTo>
                <a:lnTo>
                  <a:pt x="57" y="68"/>
                </a:lnTo>
                <a:close/>
                <a:moveTo>
                  <a:pt x="66" y="68"/>
                </a:moveTo>
                <a:cubicBezTo>
                  <a:pt x="64" y="90"/>
                  <a:pt x="64" y="90"/>
                  <a:pt x="64" y="90"/>
                </a:cubicBezTo>
                <a:cubicBezTo>
                  <a:pt x="64" y="91"/>
                  <a:pt x="63" y="92"/>
                  <a:pt x="62" y="92"/>
                </a:cubicBezTo>
                <a:cubicBezTo>
                  <a:pt x="61" y="92"/>
                  <a:pt x="60" y="91"/>
                  <a:pt x="60" y="90"/>
                </a:cubicBezTo>
                <a:cubicBezTo>
                  <a:pt x="58" y="68"/>
                  <a:pt x="58" y="68"/>
                  <a:pt x="58" y="68"/>
                </a:cubicBezTo>
                <a:cubicBezTo>
                  <a:pt x="60" y="21"/>
                  <a:pt x="60" y="21"/>
                  <a:pt x="60" y="21"/>
                </a:cubicBezTo>
                <a:cubicBezTo>
                  <a:pt x="60" y="20"/>
                  <a:pt x="61" y="19"/>
                  <a:pt x="62" y="19"/>
                </a:cubicBezTo>
                <a:cubicBezTo>
                  <a:pt x="63" y="19"/>
                  <a:pt x="64" y="20"/>
                  <a:pt x="64" y="21"/>
                </a:cubicBezTo>
                <a:lnTo>
                  <a:pt x="66" y="68"/>
                </a:lnTo>
                <a:close/>
                <a:moveTo>
                  <a:pt x="74" y="68"/>
                </a:moveTo>
                <a:cubicBezTo>
                  <a:pt x="73" y="19"/>
                  <a:pt x="73" y="19"/>
                  <a:pt x="73" y="19"/>
                </a:cubicBezTo>
                <a:cubicBezTo>
                  <a:pt x="73" y="18"/>
                  <a:pt x="72" y="17"/>
                  <a:pt x="71" y="17"/>
                </a:cubicBezTo>
                <a:cubicBezTo>
                  <a:pt x="70" y="17"/>
                  <a:pt x="69" y="18"/>
                  <a:pt x="69" y="19"/>
                </a:cubicBezTo>
                <a:cubicBezTo>
                  <a:pt x="67" y="68"/>
                  <a:pt x="67" y="68"/>
                  <a:pt x="67" y="68"/>
                </a:cubicBezTo>
                <a:cubicBezTo>
                  <a:pt x="69" y="90"/>
                  <a:pt x="69" y="90"/>
                  <a:pt x="69" y="90"/>
                </a:cubicBezTo>
                <a:cubicBezTo>
                  <a:pt x="69" y="91"/>
                  <a:pt x="70" y="92"/>
                  <a:pt x="71" y="92"/>
                </a:cubicBezTo>
                <a:cubicBezTo>
                  <a:pt x="72" y="92"/>
                  <a:pt x="73" y="91"/>
                  <a:pt x="73" y="90"/>
                </a:cubicBezTo>
                <a:lnTo>
                  <a:pt x="74" y="68"/>
                </a:lnTo>
                <a:close/>
                <a:moveTo>
                  <a:pt x="83" y="68"/>
                </a:moveTo>
                <a:cubicBezTo>
                  <a:pt x="82" y="90"/>
                  <a:pt x="82" y="90"/>
                  <a:pt x="82" y="90"/>
                </a:cubicBezTo>
                <a:cubicBezTo>
                  <a:pt x="82" y="91"/>
                  <a:pt x="81" y="92"/>
                  <a:pt x="80" y="92"/>
                </a:cubicBezTo>
                <a:cubicBezTo>
                  <a:pt x="78" y="92"/>
                  <a:pt x="77" y="91"/>
                  <a:pt x="77" y="90"/>
                </a:cubicBezTo>
                <a:cubicBezTo>
                  <a:pt x="76" y="68"/>
                  <a:pt x="76" y="68"/>
                  <a:pt x="76" y="68"/>
                </a:cubicBezTo>
                <a:cubicBezTo>
                  <a:pt x="77" y="20"/>
                  <a:pt x="77" y="20"/>
                  <a:pt x="77" y="20"/>
                </a:cubicBezTo>
                <a:cubicBezTo>
                  <a:pt x="77" y="19"/>
                  <a:pt x="78" y="18"/>
                  <a:pt x="80" y="18"/>
                </a:cubicBezTo>
                <a:cubicBezTo>
                  <a:pt x="81" y="18"/>
                  <a:pt x="82" y="19"/>
                  <a:pt x="82" y="20"/>
                </a:cubicBezTo>
                <a:lnTo>
                  <a:pt x="83" y="68"/>
                </a:lnTo>
                <a:close/>
                <a:moveTo>
                  <a:pt x="92" y="68"/>
                </a:moveTo>
                <a:cubicBezTo>
                  <a:pt x="91" y="89"/>
                  <a:pt x="91" y="89"/>
                  <a:pt x="91" y="89"/>
                </a:cubicBezTo>
                <a:cubicBezTo>
                  <a:pt x="91" y="91"/>
                  <a:pt x="90" y="92"/>
                  <a:pt x="89" y="92"/>
                </a:cubicBezTo>
                <a:cubicBezTo>
                  <a:pt x="87" y="92"/>
                  <a:pt x="86" y="91"/>
                  <a:pt x="86" y="89"/>
                </a:cubicBezTo>
                <a:cubicBezTo>
                  <a:pt x="85" y="68"/>
                  <a:pt x="85" y="68"/>
                  <a:pt x="85" y="68"/>
                </a:cubicBezTo>
                <a:cubicBezTo>
                  <a:pt x="86" y="22"/>
                  <a:pt x="86" y="22"/>
                  <a:pt x="86" y="22"/>
                </a:cubicBezTo>
                <a:cubicBezTo>
                  <a:pt x="86" y="21"/>
                  <a:pt x="87" y="20"/>
                  <a:pt x="89" y="20"/>
                </a:cubicBezTo>
                <a:cubicBezTo>
                  <a:pt x="90" y="20"/>
                  <a:pt x="91" y="21"/>
                  <a:pt x="91" y="22"/>
                </a:cubicBezTo>
                <a:lnTo>
                  <a:pt x="92" y="68"/>
                </a:lnTo>
                <a:close/>
                <a:moveTo>
                  <a:pt x="101" y="68"/>
                </a:moveTo>
                <a:cubicBezTo>
                  <a:pt x="100" y="13"/>
                  <a:pt x="100" y="13"/>
                  <a:pt x="100" y="13"/>
                </a:cubicBezTo>
                <a:cubicBezTo>
                  <a:pt x="100" y="13"/>
                  <a:pt x="100" y="12"/>
                  <a:pt x="99" y="11"/>
                </a:cubicBezTo>
                <a:cubicBezTo>
                  <a:pt x="98" y="11"/>
                  <a:pt x="98" y="11"/>
                  <a:pt x="97" y="11"/>
                </a:cubicBezTo>
                <a:cubicBezTo>
                  <a:pt x="97" y="11"/>
                  <a:pt x="96" y="11"/>
                  <a:pt x="96" y="11"/>
                </a:cubicBezTo>
                <a:cubicBezTo>
                  <a:pt x="95" y="12"/>
                  <a:pt x="95" y="13"/>
                  <a:pt x="95" y="13"/>
                </a:cubicBezTo>
                <a:cubicBezTo>
                  <a:pt x="95" y="14"/>
                  <a:pt x="95" y="14"/>
                  <a:pt x="95" y="14"/>
                </a:cubicBezTo>
                <a:cubicBezTo>
                  <a:pt x="94" y="68"/>
                  <a:pt x="94" y="68"/>
                  <a:pt x="94" y="68"/>
                </a:cubicBezTo>
                <a:cubicBezTo>
                  <a:pt x="94" y="68"/>
                  <a:pt x="94" y="68"/>
                  <a:pt x="95" y="89"/>
                </a:cubicBezTo>
                <a:cubicBezTo>
                  <a:pt x="95" y="89"/>
                  <a:pt x="95" y="89"/>
                  <a:pt x="95" y="89"/>
                </a:cubicBezTo>
                <a:cubicBezTo>
                  <a:pt x="95" y="90"/>
                  <a:pt x="95" y="91"/>
                  <a:pt x="95" y="91"/>
                </a:cubicBezTo>
                <a:cubicBezTo>
                  <a:pt x="96" y="92"/>
                  <a:pt x="97" y="92"/>
                  <a:pt x="97" y="92"/>
                </a:cubicBezTo>
                <a:cubicBezTo>
                  <a:pt x="98" y="92"/>
                  <a:pt x="99" y="92"/>
                  <a:pt x="99" y="91"/>
                </a:cubicBezTo>
                <a:cubicBezTo>
                  <a:pt x="100" y="91"/>
                  <a:pt x="100" y="90"/>
                  <a:pt x="100" y="89"/>
                </a:cubicBezTo>
                <a:cubicBezTo>
                  <a:pt x="100" y="87"/>
                  <a:pt x="100" y="87"/>
                  <a:pt x="100" y="87"/>
                </a:cubicBezTo>
                <a:lnTo>
                  <a:pt x="101" y="68"/>
                </a:lnTo>
                <a:close/>
                <a:moveTo>
                  <a:pt x="109" y="89"/>
                </a:moveTo>
                <a:cubicBezTo>
                  <a:pt x="109" y="91"/>
                  <a:pt x="108" y="92"/>
                  <a:pt x="106" y="92"/>
                </a:cubicBezTo>
                <a:cubicBezTo>
                  <a:pt x="105" y="92"/>
                  <a:pt x="104" y="91"/>
                  <a:pt x="103" y="89"/>
                </a:cubicBezTo>
                <a:cubicBezTo>
                  <a:pt x="103" y="78"/>
                  <a:pt x="103" y="78"/>
                  <a:pt x="103" y="78"/>
                </a:cubicBezTo>
                <a:cubicBezTo>
                  <a:pt x="102" y="68"/>
                  <a:pt x="102" y="68"/>
                  <a:pt x="102" y="68"/>
                </a:cubicBezTo>
                <a:cubicBezTo>
                  <a:pt x="103" y="9"/>
                  <a:pt x="103" y="9"/>
                  <a:pt x="103" y="9"/>
                </a:cubicBezTo>
                <a:cubicBezTo>
                  <a:pt x="103" y="9"/>
                  <a:pt x="103" y="9"/>
                  <a:pt x="103" y="9"/>
                </a:cubicBezTo>
                <a:cubicBezTo>
                  <a:pt x="104" y="8"/>
                  <a:pt x="104" y="7"/>
                  <a:pt x="105" y="6"/>
                </a:cubicBezTo>
                <a:cubicBezTo>
                  <a:pt x="105" y="6"/>
                  <a:pt x="106" y="6"/>
                  <a:pt x="106" y="6"/>
                </a:cubicBezTo>
                <a:cubicBezTo>
                  <a:pt x="107" y="6"/>
                  <a:pt x="107" y="6"/>
                  <a:pt x="108" y="6"/>
                </a:cubicBezTo>
                <a:cubicBezTo>
                  <a:pt x="109" y="7"/>
                  <a:pt x="109" y="8"/>
                  <a:pt x="109" y="9"/>
                </a:cubicBezTo>
                <a:cubicBezTo>
                  <a:pt x="111" y="68"/>
                  <a:pt x="111" y="68"/>
                  <a:pt x="111" y="68"/>
                </a:cubicBezTo>
                <a:lnTo>
                  <a:pt x="109" y="89"/>
                </a:lnTo>
                <a:close/>
                <a:moveTo>
                  <a:pt x="187" y="92"/>
                </a:moveTo>
                <a:cubicBezTo>
                  <a:pt x="115" y="92"/>
                  <a:pt x="115" y="92"/>
                  <a:pt x="115" y="92"/>
                </a:cubicBezTo>
                <a:cubicBezTo>
                  <a:pt x="113" y="92"/>
                  <a:pt x="112" y="91"/>
                  <a:pt x="112" y="89"/>
                </a:cubicBezTo>
                <a:cubicBezTo>
                  <a:pt x="112" y="6"/>
                  <a:pt x="112" y="6"/>
                  <a:pt x="112" y="6"/>
                </a:cubicBezTo>
                <a:cubicBezTo>
                  <a:pt x="112" y="4"/>
                  <a:pt x="112" y="3"/>
                  <a:pt x="114" y="3"/>
                </a:cubicBezTo>
                <a:cubicBezTo>
                  <a:pt x="119" y="1"/>
                  <a:pt x="125" y="0"/>
                  <a:pt x="131" y="0"/>
                </a:cubicBezTo>
                <a:cubicBezTo>
                  <a:pt x="155" y="0"/>
                  <a:pt x="175" y="18"/>
                  <a:pt x="177" y="42"/>
                </a:cubicBezTo>
                <a:cubicBezTo>
                  <a:pt x="180" y="40"/>
                  <a:pt x="184" y="40"/>
                  <a:pt x="187" y="40"/>
                </a:cubicBezTo>
                <a:cubicBezTo>
                  <a:pt x="202" y="40"/>
                  <a:pt x="213" y="51"/>
                  <a:pt x="213" y="66"/>
                </a:cubicBezTo>
                <a:cubicBezTo>
                  <a:pt x="213" y="80"/>
                  <a:pt x="202" y="92"/>
                  <a:pt x="187" y="9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1" name="Freeform 142"/>
          <p:cNvSpPr>
            <a:spLocks noEditPoints="1"/>
          </p:cNvSpPr>
          <p:nvPr/>
        </p:nvSpPr>
        <p:spPr bwMode="auto">
          <a:xfrm>
            <a:off x="8220318" y="2269411"/>
            <a:ext cx="164264" cy="16426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20 w 142"/>
              <a:gd name="T11" fmla="*/ 51 h 142"/>
              <a:gd name="T12" fmla="*/ 61 w 142"/>
              <a:gd name="T13" fmla="*/ 37 h 142"/>
              <a:gd name="T14" fmla="*/ 27 w 142"/>
              <a:gd name="T15" fmla="*/ 41 h 142"/>
              <a:gd name="T16" fmla="*/ 22 w 142"/>
              <a:gd name="T17" fmla="*/ 48 h 142"/>
              <a:gd name="T18" fmla="*/ 29 w 142"/>
              <a:gd name="T19" fmla="*/ 55 h 142"/>
              <a:gd name="T20" fmla="*/ 32 w 142"/>
              <a:gd name="T21" fmla="*/ 54 h 142"/>
              <a:gd name="T22" fmla="*/ 61 w 142"/>
              <a:gd name="T23" fmla="*/ 51 h 142"/>
              <a:gd name="T24" fmla="*/ 113 w 142"/>
              <a:gd name="T25" fmla="*/ 63 h 142"/>
              <a:gd name="T26" fmla="*/ 117 w 142"/>
              <a:gd name="T27" fmla="*/ 64 h 142"/>
              <a:gd name="T28" fmla="*/ 123 w 142"/>
              <a:gd name="T29" fmla="*/ 57 h 142"/>
              <a:gd name="T30" fmla="*/ 120 w 142"/>
              <a:gd name="T31" fmla="*/ 51 h 142"/>
              <a:gd name="T32" fmla="*/ 110 w 142"/>
              <a:gd name="T33" fmla="*/ 74 h 142"/>
              <a:gd name="T34" fmla="*/ 59 w 142"/>
              <a:gd name="T35" fmla="*/ 61 h 142"/>
              <a:gd name="T36" fmla="*/ 31 w 142"/>
              <a:gd name="T37" fmla="*/ 65 h 142"/>
              <a:gd name="T38" fmla="*/ 27 w 142"/>
              <a:gd name="T39" fmla="*/ 71 h 142"/>
              <a:gd name="T40" fmla="*/ 32 w 142"/>
              <a:gd name="T41" fmla="*/ 77 h 142"/>
              <a:gd name="T42" fmla="*/ 36 w 142"/>
              <a:gd name="T43" fmla="*/ 76 h 142"/>
              <a:gd name="T44" fmla="*/ 59 w 142"/>
              <a:gd name="T45" fmla="*/ 73 h 142"/>
              <a:gd name="T46" fmla="*/ 104 w 142"/>
              <a:gd name="T47" fmla="*/ 84 h 142"/>
              <a:gd name="T48" fmla="*/ 108 w 142"/>
              <a:gd name="T49" fmla="*/ 86 h 142"/>
              <a:gd name="T50" fmla="*/ 113 w 142"/>
              <a:gd name="T51" fmla="*/ 80 h 142"/>
              <a:gd name="T52" fmla="*/ 110 w 142"/>
              <a:gd name="T53" fmla="*/ 74 h 142"/>
              <a:gd name="T54" fmla="*/ 102 w 142"/>
              <a:gd name="T55" fmla="*/ 95 h 142"/>
              <a:gd name="T56" fmla="*/ 60 w 142"/>
              <a:gd name="T57" fmla="*/ 84 h 142"/>
              <a:gd name="T58" fmla="*/ 34 w 142"/>
              <a:gd name="T59" fmla="*/ 88 h 142"/>
              <a:gd name="T60" fmla="*/ 30 w 142"/>
              <a:gd name="T61" fmla="*/ 92 h 142"/>
              <a:gd name="T62" fmla="*/ 34 w 142"/>
              <a:gd name="T63" fmla="*/ 97 h 142"/>
              <a:gd name="T64" fmla="*/ 38 w 142"/>
              <a:gd name="T65" fmla="*/ 96 h 142"/>
              <a:gd name="T66" fmla="*/ 60 w 142"/>
              <a:gd name="T67" fmla="*/ 94 h 142"/>
              <a:gd name="T68" fmla="*/ 97 w 142"/>
              <a:gd name="T69" fmla="*/ 103 h 142"/>
              <a:gd name="T70" fmla="*/ 100 w 142"/>
              <a:gd name="T71" fmla="*/ 104 h 142"/>
              <a:gd name="T72" fmla="*/ 104 w 142"/>
              <a:gd name="T73" fmla="*/ 100 h 142"/>
              <a:gd name="T74" fmla="*/ 102 w 142"/>
              <a:gd name="T75" fmla="*/ 9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120" y="51"/>
                </a:moveTo>
                <a:cubicBezTo>
                  <a:pt x="104" y="41"/>
                  <a:pt x="82" y="37"/>
                  <a:pt x="61" y="37"/>
                </a:cubicBezTo>
                <a:cubicBezTo>
                  <a:pt x="48" y="37"/>
                  <a:pt x="37" y="38"/>
                  <a:pt x="27" y="41"/>
                </a:cubicBezTo>
                <a:cubicBezTo>
                  <a:pt x="25" y="42"/>
                  <a:pt x="22" y="44"/>
                  <a:pt x="22" y="48"/>
                </a:cubicBezTo>
                <a:cubicBezTo>
                  <a:pt x="22" y="52"/>
                  <a:pt x="25" y="55"/>
                  <a:pt x="29" y="55"/>
                </a:cubicBezTo>
                <a:cubicBezTo>
                  <a:pt x="30" y="55"/>
                  <a:pt x="31" y="54"/>
                  <a:pt x="32" y="54"/>
                </a:cubicBezTo>
                <a:cubicBezTo>
                  <a:pt x="41" y="52"/>
                  <a:pt x="51" y="51"/>
                  <a:pt x="61" y="51"/>
                </a:cubicBezTo>
                <a:cubicBezTo>
                  <a:pt x="80" y="51"/>
                  <a:pt x="100" y="55"/>
                  <a:pt x="113" y="63"/>
                </a:cubicBezTo>
                <a:cubicBezTo>
                  <a:pt x="114" y="63"/>
                  <a:pt x="115" y="64"/>
                  <a:pt x="117" y="64"/>
                </a:cubicBezTo>
                <a:cubicBezTo>
                  <a:pt x="120" y="64"/>
                  <a:pt x="123" y="61"/>
                  <a:pt x="123" y="57"/>
                </a:cubicBezTo>
                <a:cubicBezTo>
                  <a:pt x="123" y="54"/>
                  <a:pt x="122" y="52"/>
                  <a:pt x="120" y="51"/>
                </a:cubicBezTo>
                <a:close/>
                <a:moveTo>
                  <a:pt x="110" y="74"/>
                </a:moveTo>
                <a:cubicBezTo>
                  <a:pt x="96" y="66"/>
                  <a:pt x="78" y="61"/>
                  <a:pt x="59" y="61"/>
                </a:cubicBezTo>
                <a:cubicBezTo>
                  <a:pt x="47" y="61"/>
                  <a:pt x="39" y="63"/>
                  <a:pt x="31" y="65"/>
                </a:cubicBezTo>
                <a:cubicBezTo>
                  <a:pt x="28" y="66"/>
                  <a:pt x="27" y="68"/>
                  <a:pt x="27" y="71"/>
                </a:cubicBezTo>
                <a:cubicBezTo>
                  <a:pt x="27" y="74"/>
                  <a:pt x="29" y="77"/>
                  <a:pt x="32" y="77"/>
                </a:cubicBezTo>
                <a:cubicBezTo>
                  <a:pt x="34" y="77"/>
                  <a:pt x="35" y="76"/>
                  <a:pt x="36" y="76"/>
                </a:cubicBezTo>
                <a:cubicBezTo>
                  <a:pt x="42" y="74"/>
                  <a:pt x="50" y="73"/>
                  <a:pt x="59" y="73"/>
                </a:cubicBezTo>
                <a:cubicBezTo>
                  <a:pt x="77" y="73"/>
                  <a:pt x="93" y="77"/>
                  <a:pt x="104" y="84"/>
                </a:cubicBezTo>
                <a:cubicBezTo>
                  <a:pt x="105" y="85"/>
                  <a:pt x="106" y="86"/>
                  <a:pt x="108" y="86"/>
                </a:cubicBezTo>
                <a:cubicBezTo>
                  <a:pt x="111" y="86"/>
                  <a:pt x="113" y="83"/>
                  <a:pt x="113" y="80"/>
                </a:cubicBezTo>
                <a:cubicBezTo>
                  <a:pt x="113" y="77"/>
                  <a:pt x="112" y="76"/>
                  <a:pt x="110" y="74"/>
                </a:cubicBezTo>
                <a:close/>
                <a:moveTo>
                  <a:pt x="102" y="95"/>
                </a:moveTo>
                <a:cubicBezTo>
                  <a:pt x="90" y="88"/>
                  <a:pt x="76" y="84"/>
                  <a:pt x="60" y="84"/>
                </a:cubicBezTo>
                <a:cubicBezTo>
                  <a:pt x="51" y="84"/>
                  <a:pt x="43" y="86"/>
                  <a:pt x="34" y="88"/>
                </a:cubicBezTo>
                <a:cubicBezTo>
                  <a:pt x="32" y="88"/>
                  <a:pt x="30" y="89"/>
                  <a:pt x="30" y="92"/>
                </a:cubicBezTo>
                <a:cubicBezTo>
                  <a:pt x="30" y="95"/>
                  <a:pt x="32" y="97"/>
                  <a:pt x="34" y="97"/>
                </a:cubicBezTo>
                <a:cubicBezTo>
                  <a:pt x="35" y="97"/>
                  <a:pt x="37" y="97"/>
                  <a:pt x="38" y="96"/>
                </a:cubicBezTo>
                <a:cubicBezTo>
                  <a:pt x="45" y="95"/>
                  <a:pt x="53" y="94"/>
                  <a:pt x="60" y="94"/>
                </a:cubicBezTo>
                <a:cubicBezTo>
                  <a:pt x="74" y="94"/>
                  <a:pt x="87" y="97"/>
                  <a:pt x="97" y="103"/>
                </a:cubicBezTo>
                <a:cubicBezTo>
                  <a:pt x="98" y="104"/>
                  <a:pt x="99" y="104"/>
                  <a:pt x="100" y="104"/>
                </a:cubicBezTo>
                <a:cubicBezTo>
                  <a:pt x="102" y="104"/>
                  <a:pt x="104" y="102"/>
                  <a:pt x="104" y="100"/>
                </a:cubicBezTo>
                <a:cubicBezTo>
                  <a:pt x="104" y="97"/>
                  <a:pt x="103" y="96"/>
                  <a:pt x="102" y="9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2" name="Freeform 143"/>
          <p:cNvSpPr>
            <a:spLocks noEditPoints="1"/>
          </p:cNvSpPr>
          <p:nvPr/>
        </p:nvSpPr>
        <p:spPr bwMode="auto">
          <a:xfrm>
            <a:off x="491604" y="2514615"/>
            <a:ext cx="197592" cy="148791"/>
          </a:xfrm>
          <a:custGeom>
            <a:avLst/>
            <a:gdLst>
              <a:gd name="T0" fmla="*/ 49 w 170"/>
              <a:gd name="T1" fmla="*/ 109 h 128"/>
              <a:gd name="T2" fmla="*/ 44 w 170"/>
              <a:gd name="T3" fmla="*/ 109 h 128"/>
              <a:gd name="T4" fmla="*/ 1 w 170"/>
              <a:gd name="T5" fmla="*/ 66 h 128"/>
              <a:gd name="T6" fmla="*/ 1 w 170"/>
              <a:gd name="T7" fmla="*/ 62 h 128"/>
              <a:gd name="T8" fmla="*/ 44 w 170"/>
              <a:gd name="T9" fmla="*/ 19 h 128"/>
              <a:gd name="T10" fmla="*/ 49 w 170"/>
              <a:gd name="T11" fmla="*/ 19 h 128"/>
              <a:gd name="T12" fmla="*/ 53 w 170"/>
              <a:gd name="T13" fmla="*/ 23 h 128"/>
              <a:gd name="T14" fmla="*/ 53 w 170"/>
              <a:gd name="T15" fmla="*/ 28 h 128"/>
              <a:gd name="T16" fmla="*/ 17 w 170"/>
              <a:gd name="T17" fmla="*/ 64 h 128"/>
              <a:gd name="T18" fmla="*/ 53 w 170"/>
              <a:gd name="T19" fmla="*/ 100 h 128"/>
              <a:gd name="T20" fmla="*/ 53 w 170"/>
              <a:gd name="T21" fmla="*/ 105 h 128"/>
              <a:gd name="T22" fmla="*/ 49 w 170"/>
              <a:gd name="T23" fmla="*/ 109 h 128"/>
              <a:gd name="T24" fmla="*/ 73 w 170"/>
              <a:gd name="T25" fmla="*/ 125 h 128"/>
              <a:gd name="T26" fmla="*/ 70 w 170"/>
              <a:gd name="T27" fmla="*/ 127 h 128"/>
              <a:gd name="T28" fmla="*/ 64 w 170"/>
              <a:gd name="T29" fmla="*/ 126 h 128"/>
              <a:gd name="T30" fmla="*/ 62 w 170"/>
              <a:gd name="T31" fmla="*/ 122 h 128"/>
              <a:gd name="T32" fmla="*/ 96 w 170"/>
              <a:gd name="T33" fmla="*/ 3 h 128"/>
              <a:gd name="T34" fmla="*/ 100 w 170"/>
              <a:gd name="T35" fmla="*/ 1 h 128"/>
              <a:gd name="T36" fmla="*/ 106 w 170"/>
              <a:gd name="T37" fmla="*/ 2 h 128"/>
              <a:gd name="T38" fmla="*/ 108 w 170"/>
              <a:gd name="T39" fmla="*/ 6 h 128"/>
              <a:gd name="T40" fmla="*/ 73 w 170"/>
              <a:gd name="T41" fmla="*/ 125 h 128"/>
              <a:gd name="T42" fmla="*/ 125 w 170"/>
              <a:gd name="T43" fmla="*/ 109 h 128"/>
              <a:gd name="T44" fmla="*/ 121 w 170"/>
              <a:gd name="T45" fmla="*/ 109 h 128"/>
              <a:gd name="T46" fmla="*/ 117 w 170"/>
              <a:gd name="T47" fmla="*/ 105 h 128"/>
              <a:gd name="T48" fmla="*/ 117 w 170"/>
              <a:gd name="T49" fmla="*/ 100 h 128"/>
              <a:gd name="T50" fmla="*/ 153 w 170"/>
              <a:gd name="T51" fmla="*/ 64 h 128"/>
              <a:gd name="T52" fmla="*/ 117 w 170"/>
              <a:gd name="T53" fmla="*/ 28 h 128"/>
              <a:gd name="T54" fmla="*/ 117 w 170"/>
              <a:gd name="T55" fmla="*/ 23 h 128"/>
              <a:gd name="T56" fmla="*/ 121 w 170"/>
              <a:gd name="T57" fmla="*/ 19 h 128"/>
              <a:gd name="T58" fmla="*/ 125 w 170"/>
              <a:gd name="T59" fmla="*/ 19 h 128"/>
              <a:gd name="T60" fmla="*/ 168 w 170"/>
              <a:gd name="T61" fmla="*/ 62 h 128"/>
              <a:gd name="T62" fmla="*/ 168 w 170"/>
              <a:gd name="T63" fmla="*/ 66 h 128"/>
              <a:gd name="T64" fmla="*/ 125 w 170"/>
              <a:gd name="T65" fmla="*/ 109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0" h="128">
                <a:moveTo>
                  <a:pt x="49" y="109"/>
                </a:moveTo>
                <a:cubicBezTo>
                  <a:pt x="47" y="110"/>
                  <a:pt x="45" y="110"/>
                  <a:pt x="44" y="109"/>
                </a:cubicBezTo>
                <a:cubicBezTo>
                  <a:pt x="1" y="66"/>
                  <a:pt x="1" y="66"/>
                  <a:pt x="1" y="66"/>
                </a:cubicBezTo>
                <a:cubicBezTo>
                  <a:pt x="0" y="65"/>
                  <a:pt x="0" y="63"/>
                  <a:pt x="1" y="62"/>
                </a:cubicBezTo>
                <a:cubicBezTo>
                  <a:pt x="44" y="19"/>
                  <a:pt x="44" y="19"/>
                  <a:pt x="44" y="19"/>
                </a:cubicBezTo>
                <a:cubicBezTo>
                  <a:pt x="45" y="18"/>
                  <a:pt x="47" y="18"/>
                  <a:pt x="49" y="19"/>
                </a:cubicBezTo>
                <a:cubicBezTo>
                  <a:pt x="53" y="23"/>
                  <a:pt x="53" y="23"/>
                  <a:pt x="53" y="23"/>
                </a:cubicBezTo>
                <a:cubicBezTo>
                  <a:pt x="54" y="25"/>
                  <a:pt x="54" y="27"/>
                  <a:pt x="53" y="28"/>
                </a:cubicBezTo>
                <a:cubicBezTo>
                  <a:pt x="17" y="64"/>
                  <a:pt x="17" y="64"/>
                  <a:pt x="17" y="64"/>
                </a:cubicBezTo>
                <a:cubicBezTo>
                  <a:pt x="53" y="100"/>
                  <a:pt x="53" y="100"/>
                  <a:pt x="53" y="100"/>
                </a:cubicBezTo>
                <a:cubicBezTo>
                  <a:pt x="54" y="102"/>
                  <a:pt x="54" y="103"/>
                  <a:pt x="53" y="105"/>
                </a:cubicBezTo>
                <a:lnTo>
                  <a:pt x="49" y="109"/>
                </a:lnTo>
                <a:close/>
                <a:moveTo>
                  <a:pt x="73" y="125"/>
                </a:moveTo>
                <a:cubicBezTo>
                  <a:pt x="73" y="127"/>
                  <a:pt x="71" y="128"/>
                  <a:pt x="70" y="127"/>
                </a:cubicBezTo>
                <a:cubicBezTo>
                  <a:pt x="64" y="126"/>
                  <a:pt x="64" y="126"/>
                  <a:pt x="64" y="126"/>
                </a:cubicBezTo>
                <a:cubicBezTo>
                  <a:pt x="62" y="125"/>
                  <a:pt x="61" y="124"/>
                  <a:pt x="62" y="122"/>
                </a:cubicBezTo>
                <a:cubicBezTo>
                  <a:pt x="96" y="3"/>
                  <a:pt x="96" y="3"/>
                  <a:pt x="96" y="3"/>
                </a:cubicBezTo>
                <a:cubicBezTo>
                  <a:pt x="97" y="1"/>
                  <a:pt x="99" y="0"/>
                  <a:pt x="100" y="1"/>
                </a:cubicBezTo>
                <a:cubicBezTo>
                  <a:pt x="106" y="2"/>
                  <a:pt x="106" y="2"/>
                  <a:pt x="106" y="2"/>
                </a:cubicBezTo>
                <a:cubicBezTo>
                  <a:pt x="107" y="3"/>
                  <a:pt x="108" y="4"/>
                  <a:pt x="108" y="6"/>
                </a:cubicBezTo>
                <a:lnTo>
                  <a:pt x="73" y="125"/>
                </a:lnTo>
                <a:close/>
                <a:moveTo>
                  <a:pt x="125" y="109"/>
                </a:moveTo>
                <a:cubicBezTo>
                  <a:pt x="124" y="110"/>
                  <a:pt x="122" y="110"/>
                  <a:pt x="121" y="109"/>
                </a:cubicBezTo>
                <a:cubicBezTo>
                  <a:pt x="117" y="105"/>
                  <a:pt x="117" y="105"/>
                  <a:pt x="117" y="105"/>
                </a:cubicBezTo>
                <a:cubicBezTo>
                  <a:pt x="115" y="103"/>
                  <a:pt x="115" y="102"/>
                  <a:pt x="117" y="100"/>
                </a:cubicBezTo>
                <a:cubicBezTo>
                  <a:pt x="153" y="64"/>
                  <a:pt x="153" y="64"/>
                  <a:pt x="153" y="64"/>
                </a:cubicBezTo>
                <a:cubicBezTo>
                  <a:pt x="117" y="28"/>
                  <a:pt x="117" y="28"/>
                  <a:pt x="117" y="28"/>
                </a:cubicBezTo>
                <a:cubicBezTo>
                  <a:pt x="115" y="27"/>
                  <a:pt x="115" y="25"/>
                  <a:pt x="117" y="23"/>
                </a:cubicBezTo>
                <a:cubicBezTo>
                  <a:pt x="121" y="19"/>
                  <a:pt x="121" y="19"/>
                  <a:pt x="121" y="19"/>
                </a:cubicBezTo>
                <a:cubicBezTo>
                  <a:pt x="122" y="18"/>
                  <a:pt x="124" y="18"/>
                  <a:pt x="125" y="19"/>
                </a:cubicBezTo>
                <a:cubicBezTo>
                  <a:pt x="168" y="62"/>
                  <a:pt x="168" y="62"/>
                  <a:pt x="168" y="62"/>
                </a:cubicBezTo>
                <a:cubicBezTo>
                  <a:pt x="170" y="63"/>
                  <a:pt x="170" y="65"/>
                  <a:pt x="168" y="66"/>
                </a:cubicBezTo>
                <a:lnTo>
                  <a:pt x="125" y="10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" name="Freeform 144"/>
          <p:cNvSpPr>
            <a:spLocks noEditPoints="1"/>
          </p:cNvSpPr>
          <p:nvPr/>
        </p:nvSpPr>
        <p:spPr bwMode="auto">
          <a:xfrm>
            <a:off x="735618" y="2499142"/>
            <a:ext cx="109510" cy="165454"/>
          </a:xfrm>
          <a:custGeom>
            <a:avLst/>
            <a:gdLst>
              <a:gd name="T0" fmla="*/ 86 w 95"/>
              <a:gd name="T1" fmla="*/ 45 h 142"/>
              <a:gd name="T2" fmla="*/ 46 w 95"/>
              <a:gd name="T3" fmla="*/ 91 h 142"/>
              <a:gd name="T4" fmla="*/ 27 w 95"/>
              <a:gd name="T5" fmla="*/ 107 h 142"/>
              <a:gd name="T6" fmla="*/ 27 w 95"/>
              <a:gd name="T7" fmla="*/ 109 h 142"/>
              <a:gd name="T8" fmla="*/ 36 w 95"/>
              <a:gd name="T9" fmla="*/ 124 h 142"/>
              <a:gd name="T10" fmla="*/ 18 w 95"/>
              <a:gd name="T11" fmla="*/ 142 h 142"/>
              <a:gd name="T12" fmla="*/ 0 w 95"/>
              <a:gd name="T13" fmla="*/ 124 h 142"/>
              <a:gd name="T14" fmla="*/ 9 w 95"/>
              <a:gd name="T15" fmla="*/ 109 h 142"/>
              <a:gd name="T16" fmla="*/ 9 w 95"/>
              <a:gd name="T17" fmla="*/ 33 h 142"/>
              <a:gd name="T18" fmla="*/ 0 w 95"/>
              <a:gd name="T19" fmla="*/ 18 h 142"/>
              <a:gd name="T20" fmla="*/ 18 w 95"/>
              <a:gd name="T21" fmla="*/ 0 h 142"/>
              <a:gd name="T22" fmla="*/ 36 w 95"/>
              <a:gd name="T23" fmla="*/ 18 h 142"/>
              <a:gd name="T24" fmla="*/ 27 w 95"/>
              <a:gd name="T25" fmla="*/ 33 h 142"/>
              <a:gd name="T26" fmla="*/ 27 w 95"/>
              <a:gd name="T27" fmla="*/ 79 h 142"/>
              <a:gd name="T28" fmla="*/ 41 w 95"/>
              <a:gd name="T29" fmla="*/ 74 h 142"/>
              <a:gd name="T30" fmla="*/ 68 w 95"/>
              <a:gd name="T31" fmla="*/ 45 h 142"/>
              <a:gd name="T32" fmla="*/ 60 w 95"/>
              <a:gd name="T33" fmla="*/ 30 h 142"/>
              <a:gd name="T34" fmla="*/ 77 w 95"/>
              <a:gd name="T35" fmla="*/ 12 h 142"/>
              <a:gd name="T36" fmla="*/ 95 w 95"/>
              <a:gd name="T37" fmla="*/ 30 h 142"/>
              <a:gd name="T38" fmla="*/ 86 w 95"/>
              <a:gd name="T39" fmla="*/ 45 h 142"/>
              <a:gd name="T40" fmla="*/ 18 w 95"/>
              <a:gd name="T41" fmla="*/ 9 h 142"/>
              <a:gd name="T42" fmla="*/ 9 w 95"/>
              <a:gd name="T43" fmla="*/ 18 h 142"/>
              <a:gd name="T44" fmla="*/ 18 w 95"/>
              <a:gd name="T45" fmla="*/ 27 h 142"/>
              <a:gd name="T46" fmla="*/ 27 w 95"/>
              <a:gd name="T47" fmla="*/ 18 h 142"/>
              <a:gd name="T48" fmla="*/ 18 w 95"/>
              <a:gd name="T49" fmla="*/ 9 h 142"/>
              <a:gd name="T50" fmla="*/ 18 w 95"/>
              <a:gd name="T51" fmla="*/ 116 h 142"/>
              <a:gd name="T52" fmla="*/ 9 w 95"/>
              <a:gd name="T53" fmla="*/ 124 h 142"/>
              <a:gd name="T54" fmla="*/ 18 w 95"/>
              <a:gd name="T55" fmla="*/ 133 h 142"/>
              <a:gd name="T56" fmla="*/ 27 w 95"/>
              <a:gd name="T57" fmla="*/ 124 h 142"/>
              <a:gd name="T58" fmla="*/ 18 w 95"/>
              <a:gd name="T59" fmla="*/ 116 h 142"/>
              <a:gd name="T60" fmla="*/ 77 w 95"/>
              <a:gd name="T61" fmla="*/ 21 h 142"/>
              <a:gd name="T62" fmla="*/ 68 w 95"/>
              <a:gd name="T63" fmla="*/ 30 h 142"/>
              <a:gd name="T64" fmla="*/ 77 w 95"/>
              <a:gd name="T65" fmla="*/ 39 h 142"/>
              <a:gd name="T66" fmla="*/ 86 w 95"/>
              <a:gd name="T67" fmla="*/ 30 h 142"/>
              <a:gd name="T68" fmla="*/ 77 w 95"/>
              <a:gd name="T69" fmla="*/ 2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5" h="142">
                <a:moveTo>
                  <a:pt x="86" y="45"/>
                </a:moveTo>
                <a:cubicBezTo>
                  <a:pt x="86" y="78"/>
                  <a:pt x="62" y="86"/>
                  <a:pt x="46" y="91"/>
                </a:cubicBezTo>
                <a:cubicBezTo>
                  <a:pt x="32" y="95"/>
                  <a:pt x="27" y="98"/>
                  <a:pt x="27" y="107"/>
                </a:cubicBezTo>
                <a:cubicBezTo>
                  <a:pt x="27" y="109"/>
                  <a:pt x="27" y="109"/>
                  <a:pt x="27" y="109"/>
                </a:cubicBezTo>
                <a:cubicBezTo>
                  <a:pt x="32" y="112"/>
                  <a:pt x="36" y="118"/>
                  <a:pt x="36" y="124"/>
                </a:cubicBezTo>
                <a:cubicBezTo>
                  <a:pt x="36" y="134"/>
                  <a:pt x="28" y="142"/>
                  <a:pt x="18" y="142"/>
                </a:cubicBezTo>
                <a:cubicBezTo>
                  <a:pt x="8" y="142"/>
                  <a:pt x="0" y="134"/>
                  <a:pt x="0" y="124"/>
                </a:cubicBezTo>
                <a:cubicBezTo>
                  <a:pt x="0" y="118"/>
                  <a:pt x="4" y="112"/>
                  <a:pt x="9" y="109"/>
                </a:cubicBezTo>
                <a:cubicBezTo>
                  <a:pt x="9" y="33"/>
                  <a:pt x="9" y="33"/>
                  <a:pt x="9" y="33"/>
                </a:cubicBezTo>
                <a:cubicBezTo>
                  <a:pt x="4" y="30"/>
                  <a:pt x="0" y="24"/>
                  <a:pt x="0" y="18"/>
                </a:cubicBezTo>
                <a:cubicBezTo>
                  <a:pt x="0" y="8"/>
                  <a:pt x="8" y="0"/>
                  <a:pt x="18" y="0"/>
                </a:cubicBezTo>
                <a:cubicBezTo>
                  <a:pt x="28" y="0"/>
                  <a:pt x="36" y="8"/>
                  <a:pt x="36" y="18"/>
                </a:cubicBezTo>
                <a:cubicBezTo>
                  <a:pt x="36" y="24"/>
                  <a:pt x="32" y="30"/>
                  <a:pt x="27" y="33"/>
                </a:cubicBezTo>
                <a:cubicBezTo>
                  <a:pt x="27" y="79"/>
                  <a:pt x="27" y="79"/>
                  <a:pt x="27" y="79"/>
                </a:cubicBezTo>
                <a:cubicBezTo>
                  <a:pt x="32" y="77"/>
                  <a:pt x="37" y="75"/>
                  <a:pt x="41" y="74"/>
                </a:cubicBezTo>
                <a:cubicBezTo>
                  <a:pt x="58" y="68"/>
                  <a:pt x="68" y="64"/>
                  <a:pt x="68" y="45"/>
                </a:cubicBezTo>
                <a:cubicBezTo>
                  <a:pt x="63" y="42"/>
                  <a:pt x="60" y="36"/>
                  <a:pt x="60" y="30"/>
                </a:cubicBezTo>
                <a:cubicBezTo>
                  <a:pt x="60" y="20"/>
                  <a:pt x="67" y="12"/>
                  <a:pt x="77" y="12"/>
                </a:cubicBezTo>
                <a:cubicBezTo>
                  <a:pt x="87" y="12"/>
                  <a:pt x="95" y="20"/>
                  <a:pt x="95" y="30"/>
                </a:cubicBezTo>
                <a:cubicBezTo>
                  <a:pt x="95" y="36"/>
                  <a:pt x="91" y="42"/>
                  <a:pt x="86" y="45"/>
                </a:cubicBezTo>
                <a:close/>
                <a:moveTo>
                  <a:pt x="18" y="9"/>
                </a:moveTo>
                <a:cubicBezTo>
                  <a:pt x="13" y="9"/>
                  <a:pt x="9" y="13"/>
                  <a:pt x="9" y="18"/>
                </a:cubicBezTo>
                <a:cubicBezTo>
                  <a:pt x="9" y="23"/>
                  <a:pt x="13" y="27"/>
                  <a:pt x="18" y="27"/>
                </a:cubicBezTo>
                <a:cubicBezTo>
                  <a:pt x="23" y="27"/>
                  <a:pt x="27" y="23"/>
                  <a:pt x="27" y="18"/>
                </a:cubicBezTo>
                <a:cubicBezTo>
                  <a:pt x="27" y="13"/>
                  <a:pt x="23" y="9"/>
                  <a:pt x="18" y="9"/>
                </a:cubicBezTo>
                <a:close/>
                <a:moveTo>
                  <a:pt x="18" y="116"/>
                </a:moveTo>
                <a:cubicBezTo>
                  <a:pt x="13" y="116"/>
                  <a:pt x="9" y="119"/>
                  <a:pt x="9" y="124"/>
                </a:cubicBezTo>
                <a:cubicBezTo>
                  <a:pt x="9" y="129"/>
                  <a:pt x="13" y="133"/>
                  <a:pt x="18" y="133"/>
                </a:cubicBezTo>
                <a:cubicBezTo>
                  <a:pt x="23" y="133"/>
                  <a:pt x="27" y="129"/>
                  <a:pt x="27" y="124"/>
                </a:cubicBezTo>
                <a:cubicBezTo>
                  <a:pt x="27" y="119"/>
                  <a:pt x="23" y="116"/>
                  <a:pt x="18" y="116"/>
                </a:cubicBezTo>
                <a:close/>
                <a:moveTo>
                  <a:pt x="77" y="21"/>
                </a:moveTo>
                <a:cubicBezTo>
                  <a:pt x="72" y="21"/>
                  <a:pt x="68" y="25"/>
                  <a:pt x="68" y="30"/>
                </a:cubicBezTo>
                <a:cubicBezTo>
                  <a:pt x="68" y="35"/>
                  <a:pt x="72" y="39"/>
                  <a:pt x="77" y="39"/>
                </a:cubicBezTo>
                <a:cubicBezTo>
                  <a:pt x="82" y="39"/>
                  <a:pt x="86" y="35"/>
                  <a:pt x="86" y="30"/>
                </a:cubicBezTo>
                <a:cubicBezTo>
                  <a:pt x="86" y="25"/>
                  <a:pt x="82" y="21"/>
                  <a:pt x="77" y="2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4" name="Freeform 145"/>
          <p:cNvSpPr>
            <a:spLocks noEditPoints="1"/>
          </p:cNvSpPr>
          <p:nvPr/>
        </p:nvSpPr>
        <p:spPr bwMode="auto">
          <a:xfrm>
            <a:off x="935592" y="2484859"/>
            <a:ext cx="191641" cy="192831"/>
          </a:xfrm>
          <a:custGeom>
            <a:avLst/>
            <a:gdLst>
              <a:gd name="T0" fmla="*/ 165 w 165"/>
              <a:gd name="T1" fmla="*/ 108 h 166"/>
              <a:gd name="T2" fmla="*/ 162 w 165"/>
              <a:gd name="T3" fmla="*/ 114 h 166"/>
              <a:gd name="T4" fmla="*/ 87 w 165"/>
              <a:gd name="T5" fmla="*/ 165 h 166"/>
              <a:gd name="T6" fmla="*/ 83 w 165"/>
              <a:gd name="T7" fmla="*/ 166 h 166"/>
              <a:gd name="T8" fmla="*/ 79 w 165"/>
              <a:gd name="T9" fmla="*/ 165 h 166"/>
              <a:gd name="T10" fmla="*/ 3 w 165"/>
              <a:gd name="T11" fmla="*/ 114 h 166"/>
              <a:gd name="T12" fmla="*/ 0 w 165"/>
              <a:gd name="T13" fmla="*/ 108 h 166"/>
              <a:gd name="T14" fmla="*/ 0 w 165"/>
              <a:gd name="T15" fmla="*/ 58 h 166"/>
              <a:gd name="T16" fmla="*/ 3 w 165"/>
              <a:gd name="T17" fmla="*/ 52 h 166"/>
              <a:gd name="T18" fmla="*/ 79 w 165"/>
              <a:gd name="T19" fmla="*/ 2 h 166"/>
              <a:gd name="T20" fmla="*/ 83 w 165"/>
              <a:gd name="T21" fmla="*/ 0 h 166"/>
              <a:gd name="T22" fmla="*/ 87 w 165"/>
              <a:gd name="T23" fmla="*/ 2 h 166"/>
              <a:gd name="T24" fmla="*/ 162 w 165"/>
              <a:gd name="T25" fmla="*/ 52 h 166"/>
              <a:gd name="T26" fmla="*/ 165 w 165"/>
              <a:gd name="T27" fmla="*/ 58 h 166"/>
              <a:gd name="T28" fmla="*/ 165 w 165"/>
              <a:gd name="T29" fmla="*/ 108 h 166"/>
              <a:gd name="T30" fmla="*/ 32 w 165"/>
              <a:gd name="T31" fmla="*/ 83 h 166"/>
              <a:gd name="T32" fmla="*/ 14 w 165"/>
              <a:gd name="T33" fmla="*/ 71 h 166"/>
              <a:gd name="T34" fmla="*/ 14 w 165"/>
              <a:gd name="T35" fmla="*/ 95 h 166"/>
              <a:gd name="T36" fmla="*/ 32 w 165"/>
              <a:gd name="T37" fmla="*/ 83 h 166"/>
              <a:gd name="T38" fmla="*/ 76 w 165"/>
              <a:gd name="T39" fmla="*/ 54 h 166"/>
              <a:gd name="T40" fmla="*/ 76 w 165"/>
              <a:gd name="T41" fmla="*/ 21 h 166"/>
              <a:gd name="T42" fmla="*/ 20 w 165"/>
              <a:gd name="T43" fmla="*/ 58 h 166"/>
              <a:gd name="T44" fmla="*/ 45 w 165"/>
              <a:gd name="T45" fmla="*/ 75 h 166"/>
              <a:gd name="T46" fmla="*/ 76 w 165"/>
              <a:gd name="T47" fmla="*/ 54 h 166"/>
              <a:gd name="T48" fmla="*/ 76 w 165"/>
              <a:gd name="T49" fmla="*/ 146 h 166"/>
              <a:gd name="T50" fmla="*/ 76 w 165"/>
              <a:gd name="T51" fmla="*/ 112 h 166"/>
              <a:gd name="T52" fmla="*/ 45 w 165"/>
              <a:gd name="T53" fmla="*/ 92 h 166"/>
              <a:gd name="T54" fmla="*/ 20 w 165"/>
              <a:gd name="T55" fmla="*/ 108 h 166"/>
              <a:gd name="T56" fmla="*/ 76 w 165"/>
              <a:gd name="T57" fmla="*/ 146 h 166"/>
              <a:gd name="T58" fmla="*/ 108 w 165"/>
              <a:gd name="T59" fmla="*/ 83 h 166"/>
              <a:gd name="T60" fmla="*/ 83 w 165"/>
              <a:gd name="T61" fmla="*/ 66 h 166"/>
              <a:gd name="T62" fmla="*/ 58 w 165"/>
              <a:gd name="T63" fmla="*/ 83 h 166"/>
              <a:gd name="T64" fmla="*/ 83 w 165"/>
              <a:gd name="T65" fmla="*/ 100 h 166"/>
              <a:gd name="T66" fmla="*/ 108 w 165"/>
              <a:gd name="T67" fmla="*/ 83 h 166"/>
              <a:gd name="T68" fmla="*/ 146 w 165"/>
              <a:gd name="T69" fmla="*/ 58 h 166"/>
              <a:gd name="T70" fmla="*/ 90 w 165"/>
              <a:gd name="T71" fmla="*/ 21 h 166"/>
              <a:gd name="T72" fmla="*/ 90 w 165"/>
              <a:gd name="T73" fmla="*/ 54 h 166"/>
              <a:gd name="T74" fmla="*/ 121 w 165"/>
              <a:gd name="T75" fmla="*/ 75 h 166"/>
              <a:gd name="T76" fmla="*/ 146 w 165"/>
              <a:gd name="T77" fmla="*/ 58 h 166"/>
              <a:gd name="T78" fmla="*/ 146 w 165"/>
              <a:gd name="T79" fmla="*/ 108 h 166"/>
              <a:gd name="T80" fmla="*/ 121 w 165"/>
              <a:gd name="T81" fmla="*/ 92 h 166"/>
              <a:gd name="T82" fmla="*/ 90 w 165"/>
              <a:gd name="T83" fmla="*/ 112 h 166"/>
              <a:gd name="T84" fmla="*/ 90 w 165"/>
              <a:gd name="T85" fmla="*/ 146 h 166"/>
              <a:gd name="T86" fmla="*/ 146 w 165"/>
              <a:gd name="T87" fmla="*/ 108 h 166"/>
              <a:gd name="T88" fmla="*/ 151 w 165"/>
              <a:gd name="T89" fmla="*/ 95 h 166"/>
              <a:gd name="T90" fmla="*/ 151 w 165"/>
              <a:gd name="T91" fmla="*/ 71 h 166"/>
              <a:gd name="T92" fmla="*/ 133 w 165"/>
              <a:gd name="T93" fmla="*/ 83 h 166"/>
              <a:gd name="T94" fmla="*/ 151 w 165"/>
              <a:gd name="T95" fmla="*/ 95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5" h="166">
                <a:moveTo>
                  <a:pt x="165" y="108"/>
                </a:moveTo>
                <a:cubicBezTo>
                  <a:pt x="165" y="111"/>
                  <a:pt x="164" y="113"/>
                  <a:pt x="162" y="114"/>
                </a:cubicBezTo>
                <a:cubicBezTo>
                  <a:pt x="87" y="165"/>
                  <a:pt x="87" y="165"/>
                  <a:pt x="87" y="165"/>
                </a:cubicBezTo>
                <a:cubicBezTo>
                  <a:pt x="85" y="165"/>
                  <a:pt x="84" y="166"/>
                  <a:pt x="83" y="166"/>
                </a:cubicBezTo>
                <a:cubicBezTo>
                  <a:pt x="81" y="166"/>
                  <a:pt x="80" y="165"/>
                  <a:pt x="79" y="165"/>
                </a:cubicBezTo>
                <a:cubicBezTo>
                  <a:pt x="3" y="114"/>
                  <a:pt x="3" y="114"/>
                  <a:pt x="3" y="114"/>
                </a:cubicBezTo>
                <a:cubicBezTo>
                  <a:pt x="1" y="113"/>
                  <a:pt x="0" y="111"/>
                  <a:pt x="0" y="108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1" y="53"/>
                  <a:pt x="3" y="52"/>
                </a:cubicBezTo>
                <a:cubicBezTo>
                  <a:pt x="79" y="2"/>
                  <a:pt x="79" y="2"/>
                  <a:pt x="79" y="2"/>
                </a:cubicBezTo>
                <a:cubicBezTo>
                  <a:pt x="80" y="1"/>
                  <a:pt x="81" y="0"/>
                  <a:pt x="83" y="0"/>
                </a:cubicBezTo>
                <a:cubicBezTo>
                  <a:pt x="84" y="0"/>
                  <a:pt x="85" y="1"/>
                  <a:pt x="87" y="2"/>
                </a:cubicBezTo>
                <a:cubicBezTo>
                  <a:pt x="162" y="52"/>
                  <a:pt x="162" y="52"/>
                  <a:pt x="162" y="52"/>
                </a:cubicBezTo>
                <a:cubicBezTo>
                  <a:pt x="164" y="53"/>
                  <a:pt x="165" y="56"/>
                  <a:pt x="165" y="58"/>
                </a:cubicBezTo>
                <a:lnTo>
                  <a:pt x="165" y="108"/>
                </a:lnTo>
                <a:close/>
                <a:moveTo>
                  <a:pt x="32" y="83"/>
                </a:moveTo>
                <a:cubicBezTo>
                  <a:pt x="14" y="71"/>
                  <a:pt x="14" y="71"/>
                  <a:pt x="14" y="71"/>
                </a:cubicBezTo>
                <a:cubicBezTo>
                  <a:pt x="14" y="95"/>
                  <a:pt x="14" y="95"/>
                  <a:pt x="14" y="95"/>
                </a:cubicBezTo>
                <a:lnTo>
                  <a:pt x="32" y="83"/>
                </a:lnTo>
                <a:close/>
                <a:moveTo>
                  <a:pt x="76" y="54"/>
                </a:moveTo>
                <a:cubicBezTo>
                  <a:pt x="76" y="21"/>
                  <a:pt x="76" y="21"/>
                  <a:pt x="76" y="21"/>
                </a:cubicBezTo>
                <a:cubicBezTo>
                  <a:pt x="20" y="58"/>
                  <a:pt x="20" y="58"/>
                  <a:pt x="20" y="58"/>
                </a:cubicBezTo>
                <a:cubicBezTo>
                  <a:pt x="45" y="75"/>
                  <a:pt x="45" y="75"/>
                  <a:pt x="45" y="75"/>
                </a:cubicBezTo>
                <a:lnTo>
                  <a:pt x="76" y="54"/>
                </a:lnTo>
                <a:close/>
                <a:moveTo>
                  <a:pt x="76" y="146"/>
                </a:moveTo>
                <a:cubicBezTo>
                  <a:pt x="76" y="112"/>
                  <a:pt x="76" y="112"/>
                  <a:pt x="76" y="112"/>
                </a:cubicBezTo>
                <a:cubicBezTo>
                  <a:pt x="45" y="92"/>
                  <a:pt x="45" y="92"/>
                  <a:pt x="45" y="92"/>
                </a:cubicBezTo>
                <a:cubicBezTo>
                  <a:pt x="20" y="108"/>
                  <a:pt x="20" y="108"/>
                  <a:pt x="20" y="108"/>
                </a:cubicBezTo>
                <a:lnTo>
                  <a:pt x="76" y="146"/>
                </a:lnTo>
                <a:close/>
                <a:moveTo>
                  <a:pt x="108" y="83"/>
                </a:moveTo>
                <a:cubicBezTo>
                  <a:pt x="83" y="66"/>
                  <a:pt x="83" y="66"/>
                  <a:pt x="83" y="66"/>
                </a:cubicBezTo>
                <a:cubicBezTo>
                  <a:pt x="58" y="83"/>
                  <a:pt x="58" y="83"/>
                  <a:pt x="58" y="83"/>
                </a:cubicBezTo>
                <a:cubicBezTo>
                  <a:pt x="83" y="100"/>
                  <a:pt x="83" y="100"/>
                  <a:pt x="83" y="100"/>
                </a:cubicBezTo>
                <a:lnTo>
                  <a:pt x="108" y="83"/>
                </a:lnTo>
                <a:close/>
                <a:moveTo>
                  <a:pt x="146" y="58"/>
                </a:moveTo>
                <a:cubicBezTo>
                  <a:pt x="90" y="21"/>
                  <a:pt x="90" y="21"/>
                  <a:pt x="90" y="21"/>
                </a:cubicBezTo>
                <a:cubicBezTo>
                  <a:pt x="90" y="54"/>
                  <a:pt x="90" y="54"/>
                  <a:pt x="90" y="54"/>
                </a:cubicBezTo>
                <a:cubicBezTo>
                  <a:pt x="121" y="75"/>
                  <a:pt x="121" y="75"/>
                  <a:pt x="121" y="75"/>
                </a:cubicBezTo>
                <a:lnTo>
                  <a:pt x="146" y="58"/>
                </a:lnTo>
                <a:close/>
                <a:moveTo>
                  <a:pt x="146" y="108"/>
                </a:moveTo>
                <a:cubicBezTo>
                  <a:pt x="121" y="92"/>
                  <a:pt x="121" y="92"/>
                  <a:pt x="121" y="92"/>
                </a:cubicBezTo>
                <a:cubicBezTo>
                  <a:pt x="90" y="112"/>
                  <a:pt x="90" y="112"/>
                  <a:pt x="90" y="112"/>
                </a:cubicBezTo>
                <a:cubicBezTo>
                  <a:pt x="90" y="146"/>
                  <a:pt x="90" y="146"/>
                  <a:pt x="90" y="146"/>
                </a:cubicBezTo>
                <a:lnTo>
                  <a:pt x="146" y="108"/>
                </a:lnTo>
                <a:close/>
                <a:moveTo>
                  <a:pt x="151" y="95"/>
                </a:moveTo>
                <a:cubicBezTo>
                  <a:pt x="151" y="71"/>
                  <a:pt x="151" y="71"/>
                  <a:pt x="151" y="71"/>
                </a:cubicBezTo>
                <a:cubicBezTo>
                  <a:pt x="133" y="83"/>
                  <a:pt x="133" y="83"/>
                  <a:pt x="133" y="83"/>
                </a:cubicBezTo>
                <a:lnTo>
                  <a:pt x="151" y="9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5" name="Freeform 146"/>
          <p:cNvSpPr>
            <a:spLocks noEditPoints="1"/>
          </p:cNvSpPr>
          <p:nvPr/>
        </p:nvSpPr>
        <p:spPr bwMode="auto">
          <a:xfrm>
            <a:off x="1179606" y="2499143"/>
            <a:ext cx="210686" cy="149980"/>
          </a:xfrm>
          <a:custGeom>
            <a:avLst/>
            <a:gdLst>
              <a:gd name="T0" fmla="*/ 164 w 182"/>
              <a:gd name="T1" fmla="*/ 53 h 129"/>
              <a:gd name="T2" fmla="*/ 91 w 182"/>
              <a:gd name="T3" fmla="*/ 24 h 129"/>
              <a:gd name="T4" fmla="*/ 18 w 182"/>
              <a:gd name="T5" fmla="*/ 53 h 129"/>
              <a:gd name="T6" fmla="*/ 16 w 182"/>
              <a:gd name="T7" fmla="*/ 54 h 129"/>
              <a:gd name="T8" fmla="*/ 0 w 182"/>
              <a:gd name="T9" fmla="*/ 38 h 129"/>
              <a:gd name="T10" fmla="*/ 1 w 182"/>
              <a:gd name="T11" fmla="*/ 36 h 129"/>
              <a:gd name="T12" fmla="*/ 91 w 182"/>
              <a:gd name="T13" fmla="*/ 0 h 129"/>
              <a:gd name="T14" fmla="*/ 181 w 182"/>
              <a:gd name="T15" fmla="*/ 36 h 129"/>
              <a:gd name="T16" fmla="*/ 182 w 182"/>
              <a:gd name="T17" fmla="*/ 38 h 129"/>
              <a:gd name="T18" fmla="*/ 166 w 182"/>
              <a:gd name="T19" fmla="*/ 54 h 129"/>
              <a:gd name="T20" fmla="*/ 164 w 182"/>
              <a:gd name="T21" fmla="*/ 53 h 129"/>
              <a:gd name="T22" fmla="*/ 139 w 182"/>
              <a:gd name="T23" fmla="*/ 78 h 129"/>
              <a:gd name="T24" fmla="*/ 91 w 182"/>
              <a:gd name="T25" fmla="*/ 59 h 129"/>
              <a:gd name="T26" fmla="*/ 41 w 182"/>
              <a:gd name="T27" fmla="*/ 79 h 129"/>
              <a:gd name="T28" fmla="*/ 25 w 182"/>
              <a:gd name="T29" fmla="*/ 63 h 129"/>
              <a:gd name="T30" fmla="*/ 26 w 182"/>
              <a:gd name="T31" fmla="*/ 61 h 129"/>
              <a:gd name="T32" fmla="*/ 91 w 182"/>
              <a:gd name="T33" fmla="*/ 36 h 129"/>
              <a:gd name="T34" fmla="*/ 155 w 182"/>
              <a:gd name="T35" fmla="*/ 61 h 129"/>
              <a:gd name="T36" fmla="*/ 156 w 182"/>
              <a:gd name="T37" fmla="*/ 63 h 129"/>
              <a:gd name="T38" fmla="*/ 141 w 182"/>
              <a:gd name="T39" fmla="*/ 79 h 129"/>
              <a:gd name="T40" fmla="*/ 139 w 182"/>
              <a:gd name="T41" fmla="*/ 78 h 129"/>
              <a:gd name="T42" fmla="*/ 91 w 182"/>
              <a:gd name="T43" fmla="*/ 95 h 129"/>
              <a:gd name="T44" fmla="*/ 66 w 182"/>
              <a:gd name="T45" fmla="*/ 104 h 129"/>
              <a:gd name="T46" fmla="*/ 50 w 182"/>
              <a:gd name="T47" fmla="*/ 89 h 129"/>
              <a:gd name="T48" fmla="*/ 51 w 182"/>
              <a:gd name="T49" fmla="*/ 86 h 129"/>
              <a:gd name="T50" fmla="*/ 91 w 182"/>
              <a:gd name="T51" fmla="*/ 71 h 129"/>
              <a:gd name="T52" fmla="*/ 130 w 182"/>
              <a:gd name="T53" fmla="*/ 86 h 129"/>
              <a:gd name="T54" fmla="*/ 131 w 182"/>
              <a:gd name="T55" fmla="*/ 89 h 129"/>
              <a:gd name="T56" fmla="*/ 116 w 182"/>
              <a:gd name="T57" fmla="*/ 104 h 129"/>
              <a:gd name="T58" fmla="*/ 91 w 182"/>
              <a:gd name="T59" fmla="*/ 95 h 129"/>
              <a:gd name="T60" fmla="*/ 75 w 182"/>
              <a:gd name="T61" fmla="*/ 114 h 129"/>
              <a:gd name="T62" fmla="*/ 91 w 182"/>
              <a:gd name="T63" fmla="*/ 107 h 129"/>
              <a:gd name="T64" fmla="*/ 106 w 182"/>
              <a:gd name="T65" fmla="*/ 114 h 129"/>
              <a:gd name="T66" fmla="*/ 91 w 182"/>
              <a:gd name="T67" fmla="*/ 129 h 129"/>
              <a:gd name="T68" fmla="*/ 75 w 182"/>
              <a:gd name="T69" fmla="*/ 114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2" h="129">
                <a:moveTo>
                  <a:pt x="164" y="53"/>
                </a:moveTo>
                <a:cubicBezTo>
                  <a:pt x="143" y="34"/>
                  <a:pt x="120" y="24"/>
                  <a:pt x="91" y="24"/>
                </a:cubicBezTo>
                <a:cubicBezTo>
                  <a:pt x="62" y="24"/>
                  <a:pt x="39" y="34"/>
                  <a:pt x="18" y="53"/>
                </a:cubicBezTo>
                <a:cubicBezTo>
                  <a:pt x="17" y="53"/>
                  <a:pt x="16" y="54"/>
                  <a:pt x="16" y="54"/>
                </a:cubicBezTo>
                <a:cubicBezTo>
                  <a:pt x="13" y="54"/>
                  <a:pt x="0" y="41"/>
                  <a:pt x="0" y="38"/>
                </a:cubicBezTo>
                <a:cubicBezTo>
                  <a:pt x="0" y="38"/>
                  <a:pt x="0" y="37"/>
                  <a:pt x="1" y="36"/>
                </a:cubicBezTo>
                <a:cubicBezTo>
                  <a:pt x="24" y="13"/>
                  <a:pt x="58" y="0"/>
                  <a:pt x="91" y="0"/>
                </a:cubicBezTo>
                <a:cubicBezTo>
                  <a:pt x="124" y="0"/>
                  <a:pt x="157" y="13"/>
                  <a:pt x="181" y="36"/>
                </a:cubicBezTo>
                <a:cubicBezTo>
                  <a:pt x="181" y="37"/>
                  <a:pt x="182" y="38"/>
                  <a:pt x="182" y="38"/>
                </a:cubicBezTo>
                <a:cubicBezTo>
                  <a:pt x="182" y="41"/>
                  <a:pt x="168" y="54"/>
                  <a:pt x="166" y="54"/>
                </a:cubicBezTo>
                <a:cubicBezTo>
                  <a:pt x="165" y="54"/>
                  <a:pt x="165" y="53"/>
                  <a:pt x="164" y="53"/>
                </a:cubicBezTo>
                <a:close/>
                <a:moveTo>
                  <a:pt x="139" y="78"/>
                </a:moveTo>
                <a:cubicBezTo>
                  <a:pt x="124" y="66"/>
                  <a:pt x="111" y="59"/>
                  <a:pt x="91" y="59"/>
                </a:cubicBezTo>
                <a:cubicBezTo>
                  <a:pt x="63" y="59"/>
                  <a:pt x="42" y="79"/>
                  <a:pt x="41" y="79"/>
                </a:cubicBezTo>
                <a:cubicBezTo>
                  <a:pt x="38" y="79"/>
                  <a:pt x="25" y="66"/>
                  <a:pt x="25" y="63"/>
                </a:cubicBezTo>
                <a:cubicBezTo>
                  <a:pt x="25" y="63"/>
                  <a:pt x="26" y="62"/>
                  <a:pt x="26" y="61"/>
                </a:cubicBezTo>
                <a:cubicBezTo>
                  <a:pt x="43" y="45"/>
                  <a:pt x="68" y="36"/>
                  <a:pt x="91" y="36"/>
                </a:cubicBezTo>
                <a:cubicBezTo>
                  <a:pt x="114" y="36"/>
                  <a:pt x="139" y="45"/>
                  <a:pt x="155" y="61"/>
                </a:cubicBezTo>
                <a:cubicBezTo>
                  <a:pt x="156" y="62"/>
                  <a:pt x="156" y="63"/>
                  <a:pt x="156" y="63"/>
                </a:cubicBezTo>
                <a:cubicBezTo>
                  <a:pt x="156" y="66"/>
                  <a:pt x="143" y="79"/>
                  <a:pt x="141" y="79"/>
                </a:cubicBezTo>
                <a:cubicBezTo>
                  <a:pt x="140" y="79"/>
                  <a:pt x="139" y="79"/>
                  <a:pt x="139" y="78"/>
                </a:cubicBezTo>
                <a:close/>
                <a:moveTo>
                  <a:pt x="91" y="95"/>
                </a:moveTo>
                <a:cubicBezTo>
                  <a:pt x="77" y="95"/>
                  <a:pt x="67" y="104"/>
                  <a:pt x="66" y="104"/>
                </a:cubicBezTo>
                <a:cubicBezTo>
                  <a:pt x="64" y="104"/>
                  <a:pt x="50" y="91"/>
                  <a:pt x="50" y="89"/>
                </a:cubicBezTo>
                <a:cubicBezTo>
                  <a:pt x="50" y="88"/>
                  <a:pt x="51" y="87"/>
                  <a:pt x="51" y="86"/>
                </a:cubicBezTo>
                <a:cubicBezTo>
                  <a:pt x="61" y="77"/>
                  <a:pt x="77" y="71"/>
                  <a:pt x="91" y="71"/>
                </a:cubicBezTo>
                <a:cubicBezTo>
                  <a:pt x="104" y="71"/>
                  <a:pt x="121" y="77"/>
                  <a:pt x="130" y="86"/>
                </a:cubicBezTo>
                <a:cubicBezTo>
                  <a:pt x="131" y="87"/>
                  <a:pt x="131" y="88"/>
                  <a:pt x="131" y="89"/>
                </a:cubicBezTo>
                <a:cubicBezTo>
                  <a:pt x="131" y="91"/>
                  <a:pt x="118" y="104"/>
                  <a:pt x="116" y="104"/>
                </a:cubicBezTo>
                <a:cubicBezTo>
                  <a:pt x="114" y="104"/>
                  <a:pt x="104" y="95"/>
                  <a:pt x="91" y="95"/>
                </a:cubicBezTo>
                <a:close/>
                <a:moveTo>
                  <a:pt x="75" y="114"/>
                </a:moveTo>
                <a:cubicBezTo>
                  <a:pt x="75" y="109"/>
                  <a:pt x="87" y="107"/>
                  <a:pt x="91" y="107"/>
                </a:cubicBezTo>
                <a:cubicBezTo>
                  <a:pt x="94" y="107"/>
                  <a:pt x="106" y="109"/>
                  <a:pt x="106" y="114"/>
                </a:cubicBezTo>
                <a:cubicBezTo>
                  <a:pt x="106" y="116"/>
                  <a:pt x="93" y="129"/>
                  <a:pt x="91" y="129"/>
                </a:cubicBezTo>
                <a:cubicBezTo>
                  <a:pt x="88" y="129"/>
                  <a:pt x="75" y="116"/>
                  <a:pt x="75" y="11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6" name="Freeform 147"/>
          <p:cNvSpPr>
            <a:spLocks noEditPoints="1"/>
          </p:cNvSpPr>
          <p:nvPr/>
        </p:nvSpPr>
        <p:spPr bwMode="auto">
          <a:xfrm>
            <a:off x="1441475" y="2499142"/>
            <a:ext cx="178547" cy="178547"/>
          </a:xfrm>
          <a:custGeom>
            <a:avLst/>
            <a:gdLst>
              <a:gd name="T0" fmla="*/ 62 w 150"/>
              <a:gd name="T1" fmla="*/ 72 h 150"/>
              <a:gd name="T2" fmla="*/ 0 w 150"/>
              <a:gd name="T3" fmla="*/ 72 h 150"/>
              <a:gd name="T4" fmla="*/ 0 w 150"/>
              <a:gd name="T5" fmla="*/ 21 h 150"/>
              <a:gd name="T6" fmla="*/ 62 w 150"/>
              <a:gd name="T7" fmla="*/ 13 h 150"/>
              <a:gd name="T8" fmla="*/ 62 w 150"/>
              <a:gd name="T9" fmla="*/ 72 h 150"/>
              <a:gd name="T10" fmla="*/ 62 w 150"/>
              <a:gd name="T11" fmla="*/ 138 h 150"/>
              <a:gd name="T12" fmla="*/ 0 w 150"/>
              <a:gd name="T13" fmla="*/ 130 h 150"/>
              <a:gd name="T14" fmla="*/ 0 w 150"/>
              <a:gd name="T15" fmla="*/ 79 h 150"/>
              <a:gd name="T16" fmla="*/ 62 w 150"/>
              <a:gd name="T17" fmla="*/ 79 h 150"/>
              <a:gd name="T18" fmla="*/ 62 w 150"/>
              <a:gd name="T19" fmla="*/ 138 h 150"/>
              <a:gd name="T20" fmla="*/ 150 w 150"/>
              <a:gd name="T21" fmla="*/ 72 h 150"/>
              <a:gd name="T22" fmla="*/ 68 w 150"/>
              <a:gd name="T23" fmla="*/ 72 h 150"/>
              <a:gd name="T24" fmla="*/ 68 w 150"/>
              <a:gd name="T25" fmla="*/ 12 h 150"/>
              <a:gd name="T26" fmla="*/ 150 w 150"/>
              <a:gd name="T27" fmla="*/ 0 h 150"/>
              <a:gd name="T28" fmla="*/ 150 w 150"/>
              <a:gd name="T29" fmla="*/ 72 h 150"/>
              <a:gd name="T30" fmla="*/ 150 w 150"/>
              <a:gd name="T31" fmla="*/ 150 h 150"/>
              <a:gd name="T32" fmla="*/ 68 w 150"/>
              <a:gd name="T33" fmla="*/ 139 h 150"/>
              <a:gd name="T34" fmla="*/ 68 w 150"/>
              <a:gd name="T35" fmla="*/ 79 h 150"/>
              <a:gd name="T36" fmla="*/ 150 w 150"/>
              <a:gd name="T37" fmla="*/ 79 h 150"/>
              <a:gd name="T38" fmla="*/ 150 w 150"/>
              <a:gd name="T39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50" h="150">
                <a:moveTo>
                  <a:pt x="62" y="72"/>
                </a:moveTo>
                <a:lnTo>
                  <a:pt x="0" y="72"/>
                </a:lnTo>
                <a:lnTo>
                  <a:pt x="0" y="21"/>
                </a:lnTo>
                <a:lnTo>
                  <a:pt x="62" y="13"/>
                </a:lnTo>
                <a:lnTo>
                  <a:pt x="62" y="72"/>
                </a:lnTo>
                <a:close/>
                <a:moveTo>
                  <a:pt x="62" y="138"/>
                </a:moveTo>
                <a:lnTo>
                  <a:pt x="0" y="130"/>
                </a:lnTo>
                <a:lnTo>
                  <a:pt x="0" y="79"/>
                </a:lnTo>
                <a:lnTo>
                  <a:pt x="62" y="79"/>
                </a:lnTo>
                <a:lnTo>
                  <a:pt x="62" y="138"/>
                </a:lnTo>
                <a:close/>
                <a:moveTo>
                  <a:pt x="150" y="72"/>
                </a:moveTo>
                <a:lnTo>
                  <a:pt x="68" y="72"/>
                </a:lnTo>
                <a:lnTo>
                  <a:pt x="68" y="12"/>
                </a:lnTo>
                <a:lnTo>
                  <a:pt x="150" y="0"/>
                </a:lnTo>
                <a:lnTo>
                  <a:pt x="150" y="72"/>
                </a:lnTo>
                <a:close/>
                <a:moveTo>
                  <a:pt x="150" y="150"/>
                </a:moveTo>
                <a:lnTo>
                  <a:pt x="68" y="139"/>
                </a:lnTo>
                <a:lnTo>
                  <a:pt x="68" y="79"/>
                </a:lnTo>
                <a:lnTo>
                  <a:pt x="150" y="79"/>
                </a:lnTo>
                <a:lnTo>
                  <a:pt x="150" y="15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7" name="Freeform 148"/>
          <p:cNvSpPr>
            <a:spLocks noEditPoints="1"/>
          </p:cNvSpPr>
          <p:nvPr/>
        </p:nvSpPr>
        <p:spPr bwMode="auto">
          <a:xfrm>
            <a:off x="1711678" y="2484859"/>
            <a:ext cx="192831" cy="192831"/>
          </a:xfrm>
          <a:custGeom>
            <a:avLst/>
            <a:gdLst>
              <a:gd name="T0" fmla="*/ 166 w 166"/>
              <a:gd name="T1" fmla="*/ 83 h 166"/>
              <a:gd name="T2" fmla="*/ 83 w 166"/>
              <a:gd name="T3" fmla="*/ 166 h 166"/>
              <a:gd name="T4" fmla="*/ 0 w 166"/>
              <a:gd name="T5" fmla="*/ 83 h 166"/>
              <a:gd name="T6" fmla="*/ 83 w 166"/>
              <a:gd name="T7" fmla="*/ 0 h 166"/>
              <a:gd name="T8" fmla="*/ 166 w 166"/>
              <a:gd name="T9" fmla="*/ 83 h 166"/>
              <a:gd name="T10" fmla="*/ 162 w 166"/>
              <a:gd name="T11" fmla="*/ 83 h 166"/>
              <a:gd name="T12" fmla="*/ 83 w 166"/>
              <a:gd name="T13" fmla="*/ 4 h 166"/>
              <a:gd name="T14" fmla="*/ 4 w 166"/>
              <a:gd name="T15" fmla="*/ 83 h 166"/>
              <a:gd name="T16" fmla="*/ 83 w 166"/>
              <a:gd name="T17" fmla="*/ 162 h 166"/>
              <a:gd name="T18" fmla="*/ 162 w 166"/>
              <a:gd name="T19" fmla="*/ 83 h 166"/>
              <a:gd name="T20" fmla="*/ 18 w 166"/>
              <a:gd name="T21" fmla="*/ 54 h 166"/>
              <a:gd name="T22" fmla="*/ 52 w 166"/>
              <a:gd name="T23" fmla="*/ 147 h 166"/>
              <a:gd name="T24" fmla="*/ 12 w 166"/>
              <a:gd name="T25" fmla="*/ 83 h 166"/>
              <a:gd name="T26" fmla="*/ 18 w 166"/>
              <a:gd name="T27" fmla="*/ 54 h 166"/>
              <a:gd name="T28" fmla="*/ 126 w 166"/>
              <a:gd name="T29" fmla="*/ 103 h 166"/>
              <a:gd name="T30" fmla="*/ 119 w 166"/>
              <a:gd name="T31" fmla="*/ 126 h 166"/>
              <a:gd name="T32" fmla="*/ 93 w 166"/>
              <a:gd name="T33" fmla="*/ 50 h 166"/>
              <a:gd name="T34" fmla="*/ 101 w 166"/>
              <a:gd name="T35" fmla="*/ 49 h 166"/>
              <a:gd name="T36" fmla="*/ 100 w 166"/>
              <a:gd name="T37" fmla="*/ 43 h 166"/>
              <a:gd name="T38" fmla="*/ 82 w 166"/>
              <a:gd name="T39" fmla="*/ 44 h 166"/>
              <a:gd name="T40" fmla="*/ 63 w 166"/>
              <a:gd name="T41" fmla="*/ 43 h 166"/>
              <a:gd name="T42" fmla="*/ 62 w 166"/>
              <a:gd name="T43" fmla="*/ 49 h 166"/>
              <a:gd name="T44" fmla="*/ 70 w 166"/>
              <a:gd name="T45" fmla="*/ 50 h 166"/>
              <a:gd name="T46" fmla="*/ 81 w 166"/>
              <a:gd name="T47" fmla="*/ 80 h 166"/>
              <a:gd name="T48" fmla="*/ 65 w 166"/>
              <a:gd name="T49" fmla="*/ 127 h 166"/>
              <a:gd name="T50" fmla="*/ 39 w 166"/>
              <a:gd name="T51" fmla="*/ 50 h 166"/>
              <a:gd name="T52" fmla="*/ 48 w 166"/>
              <a:gd name="T53" fmla="*/ 49 h 166"/>
              <a:gd name="T54" fmla="*/ 47 w 166"/>
              <a:gd name="T55" fmla="*/ 43 h 166"/>
              <a:gd name="T56" fmla="*/ 28 w 166"/>
              <a:gd name="T57" fmla="*/ 44 h 166"/>
              <a:gd name="T58" fmla="*/ 24 w 166"/>
              <a:gd name="T59" fmla="*/ 44 h 166"/>
              <a:gd name="T60" fmla="*/ 83 w 166"/>
              <a:gd name="T61" fmla="*/ 12 h 166"/>
              <a:gd name="T62" fmla="*/ 131 w 166"/>
              <a:gd name="T63" fmla="*/ 31 h 166"/>
              <a:gd name="T64" fmla="*/ 130 w 166"/>
              <a:gd name="T65" fmla="*/ 31 h 166"/>
              <a:gd name="T66" fmla="*/ 118 w 166"/>
              <a:gd name="T67" fmla="*/ 43 h 166"/>
              <a:gd name="T68" fmla="*/ 125 w 166"/>
              <a:gd name="T69" fmla="*/ 60 h 166"/>
              <a:gd name="T70" fmla="*/ 131 w 166"/>
              <a:gd name="T71" fmla="*/ 80 h 166"/>
              <a:gd name="T72" fmla="*/ 126 w 166"/>
              <a:gd name="T73" fmla="*/ 103 h 166"/>
              <a:gd name="T74" fmla="*/ 106 w 166"/>
              <a:gd name="T75" fmla="*/ 149 h 166"/>
              <a:gd name="T76" fmla="*/ 107 w 166"/>
              <a:gd name="T77" fmla="*/ 150 h 166"/>
              <a:gd name="T78" fmla="*/ 83 w 166"/>
              <a:gd name="T79" fmla="*/ 154 h 166"/>
              <a:gd name="T80" fmla="*/ 63 w 166"/>
              <a:gd name="T81" fmla="*/ 151 h 166"/>
              <a:gd name="T82" fmla="*/ 84 w 166"/>
              <a:gd name="T83" fmla="*/ 89 h 166"/>
              <a:gd name="T84" fmla="*/ 106 w 166"/>
              <a:gd name="T85" fmla="*/ 149 h 166"/>
              <a:gd name="T86" fmla="*/ 154 w 166"/>
              <a:gd name="T87" fmla="*/ 83 h 166"/>
              <a:gd name="T88" fmla="*/ 119 w 166"/>
              <a:gd name="T89" fmla="*/ 145 h 166"/>
              <a:gd name="T90" fmla="*/ 140 w 166"/>
              <a:gd name="T91" fmla="*/ 82 h 166"/>
              <a:gd name="T92" fmla="*/ 146 w 166"/>
              <a:gd name="T93" fmla="*/ 56 h 166"/>
              <a:gd name="T94" fmla="*/ 145 w 166"/>
              <a:gd name="T95" fmla="*/ 49 h 166"/>
              <a:gd name="T96" fmla="*/ 154 w 166"/>
              <a:gd name="T97" fmla="*/ 83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66" h="166">
                <a:moveTo>
                  <a:pt x="166" y="83"/>
                </a:moveTo>
                <a:cubicBezTo>
                  <a:pt x="166" y="129"/>
                  <a:pt x="129" y="166"/>
                  <a:pt x="83" y="166"/>
                </a:cubicBezTo>
                <a:cubicBezTo>
                  <a:pt x="37" y="166"/>
                  <a:pt x="0" y="129"/>
                  <a:pt x="0" y="83"/>
                </a:cubicBezTo>
                <a:cubicBezTo>
                  <a:pt x="0" y="38"/>
                  <a:pt x="37" y="0"/>
                  <a:pt x="83" y="0"/>
                </a:cubicBezTo>
                <a:cubicBezTo>
                  <a:pt x="129" y="0"/>
                  <a:pt x="166" y="38"/>
                  <a:pt x="166" y="83"/>
                </a:cubicBezTo>
                <a:close/>
                <a:moveTo>
                  <a:pt x="162" y="83"/>
                </a:moveTo>
                <a:cubicBezTo>
                  <a:pt x="162" y="40"/>
                  <a:pt x="127" y="4"/>
                  <a:pt x="83" y="4"/>
                </a:cubicBezTo>
                <a:cubicBezTo>
                  <a:pt x="39" y="4"/>
                  <a:pt x="4" y="40"/>
                  <a:pt x="4" y="83"/>
                </a:cubicBezTo>
                <a:cubicBezTo>
                  <a:pt x="4" y="127"/>
                  <a:pt x="39" y="162"/>
                  <a:pt x="83" y="162"/>
                </a:cubicBezTo>
                <a:cubicBezTo>
                  <a:pt x="127" y="162"/>
                  <a:pt x="162" y="127"/>
                  <a:pt x="162" y="83"/>
                </a:cubicBezTo>
                <a:close/>
                <a:moveTo>
                  <a:pt x="18" y="54"/>
                </a:moveTo>
                <a:cubicBezTo>
                  <a:pt x="52" y="147"/>
                  <a:pt x="52" y="147"/>
                  <a:pt x="52" y="147"/>
                </a:cubicBezTo>
                <a:cubicBezTo>
                  <a:pt x="28" y="136"/>
                  <a:pt x="12" y="111"/>
                  <a:pt x="12" y="83"/>
                </a:cubicBezTo>
                <a:cubicBezTo>
                  <a:pt x="12" y="73"/>
                  <a:pt x="14" y="63"/>
                  <a:pt x="18" y="54"/>
                </a:cubicBezTo>
                <a:close/>
                <a:moveTo>
                  <a:pt x="126" y="103"/>
                </a:moveTo>
                <a:cubicBezTo>
                  <a:pt x="119" y="126"/>
                  <a:pt x="119" y="126"/>
                  <a:pt x="119" y="126"/>
                </a:cubicBezTo>
                <a:cubicBezTo>
                  <a:pt x="93" y="50"/>
                  <a:pt x="93" y="50"/>
                  <a:pt x="93" y="50"/>
                </a:cubicBezTo>
                <a:cubicBezTo>
                  <a:pt x="93" y="50"/>
                  <a:pt x="97" y="50"/>
                  <a:pt x="101" y="49"/>
                </a:cubicBezTo>
                <a:cubicBezTo>
                  <a:pt x="105" y="49"/>
                  <a:pt x="104" y="43"/>
                  <a:pt x="100" y="43"/>
                </a:cubicBezTo>
                <a:cubicBezTo>
                  <a:pt x="89" y="44"/>
                  <a:pt x="82" y="44"/>
                  <a:pt x="82" y="44"/>
                </a:cubicBezTo>
                <a:cubicBezTo>
                  <a:pt x="82" y="44"/>
                  <a:pt x="75" y="44"/>
                  <a:pt x="63" y="43"/>
                </a:cubicBezTo>
                <a:cubicBezTo>
                  <a:pt x="59" y="43"/>
                  <a:pt x="59" y="49"/>
                  <a:pt x="62" y="49"/>
                </a:cubicBezTo>
                <a:cubicBezTo>
                  <a:pt x="66" y="50"/>
                  <a:pt x="70" y="50"/>
                  <a:pt x="70" y="50"/>
                </a:cubicBezTo>
                <a:cubicBezTo>
                  <a:pt x="81" y="80"/>
                  <a:pt x="81" y="80"/>
                  <a:pt x="81" y="80"/>
                </a:cubicBezTo>
                <a:cubicBezTo>
                  <a:pt x="65" y="127"/>
                  <a:pt x="65" y="127"/>
                  <a:pt x="65" y="127"/>
                </a:cubicBezTo>
                <a:cubicBezTo>
                  <a:pt x="39" y="50"/>
                  <a:pt x="39" y="50"/>
                  <a:pt x="39" y="50"/>
                </a:cubicBezTo>
                <a:cubicBezTo>
                  <a:pt x="39" y="50"/>
                  <a:pt x="44" y="50"/>
                  <a:pt x="48" y="49"/>
                </a:cubicBezTo>
                <a:cubicBezTo>
                  <a:pt x="51" y="49"/>
                  <a:pt x="51" y="43"/>
                  <a:pt x="47" y="43"/>
                </a:cubicBezTo>
                <a:cubicBezTo>
                  <a:pt x="36" y="44"/>
                  <a:pt x="28" y="44"/>
                  <a:pt x="28" y="44"/>
                </a:cubicBezTo>
                <a:cubicBezTo>
                  <a:pt x="27" y="44"/>
                  <a:pt x="25" y="44"/>
                  <a:pt x="24" y="44"/>
                </a:cubicBezTo>
                <a:cubicBezTo>
                  <a:pt x="36" y="25"/>
                  <a:pt x="58" y="12"/>
                  <a:pt x="83" y="12"/>
                </a:cubicBezTo>
                <a:cubicBezTo>
                  <a:pt x="101" y="12"/>
                  <a:pt x="118" y="19"/>
                  <a:pt x="131" y="31"/>
                </a:cubicBezTo>
                <a:cubicBezTo>
                  <a:pt x="131" y="31"/>
                  <a:pt x="130" y="31"/>
                  <a:pt x="130" y="31"/>
                </a:cubicBezTo>
                <a:cubicBezTo>
                  <a:pt x="123" y="31"/>
                  <a:pt x="118" y="37"/>
                  <a:pt x="118" y="43"/>
                </a:cubicBezTo>
                <a:cubicBezTo>
                  <a:pt x="118" y="49"/>
                  <a:pt x="122" y="54"/>
                  <a:pt x="125" y="60"/>
                </a:cubicBezTo>
                <a:cubicBezTo>
                  <a:pt x="128" y="65"/>
                  <a:pt x="131" y="71"/>
                  <a:pt x="131" y="80"/>
                </a:cubicBezTo>
                <a:cubicBezTo>
                  <a:pt x="131" y="86"/>
                  <a:pt x="128" y="93"/>
                  <a:pt x="126" y="103"/>
                </a:cubicBezTo>
                <a:close/>
                <a:moveTo>
                  <a:pt x="106" y="149"/>
                </a:moveTo>
                <a:cubicBezTo>
                  <a:pt x="106" y="149"/>
                  <a:pt x="106" y="150"/>
                  <a:pt x="107" y="150"/>
                </a:cubicBezTo>
                <a:cubicBezTo>
                  <a:pt x="99" y="153"/>
                  <a:pt x="91" y="154"/>
                  <a:pt x="83" y="154"/>
                </a:cubicBezTo>
                <a:cubicBezTo>
                  <a:pt x="76" y="154"/>
                  <a:pt x="69" y="153"/>
                  <a:pt x="63" y="151"/>
                </a:cubicBezTo>
                <a:cubicBezTo>
                  <a:pt x="84" y="89"/>
                  <a:pt x="84" y="89"/>
                  <a:pt x="84" y="89"/>
                </a:cubicBezTo>
                <a:lnTo>
                  <a:pt x="106" y="149"/>
                </a:lnTo>
                <a:close/>
                <a:moveTo>
                  <a:pt x="154" y="83"/>
                </a:moveTo>
                <a:cubicBezTo>
                  <a:pt x="154" y="109"/>
                  <a:pt x="140" y="132"/>
                  <a:pt x="119" y="145"/>
                </a:cubicBezTo>
                <a:cubicBezTo>
                  <a:pt x="140" y="82"/>
                  <a:pt x="140" y="82"/>
                  <a:pt x="140" y="82"/>
                </a:cubicBezTo>
                <a:cubicBezTo>
                  <a:pt x="144" y="72"/>
                  <a:pt x="146" y="64"/>
                  <a:pt x="146" y="56"/>
                </a:cubicBezTo>
                <a:cubicBezTo>
                  <a:pt x="146" y="54"/>
                  <a:pt x="146" y="51"/>
                  <a:pt x="145" y="49"/>
                </a:cubicBezTo>
                <a:cubicBezTo>
                  <a:pt x="151" y="59"/>
                  <a:pt x="154" y="71"/>
                  <a:pt x="154" y="8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8" name="Freeform 149"/>
          <p:cNvSpPr>
            <a:spLocks noEditPoints="1"/>
          </p:cNvSpPr>
          <p:nvPr/>
        </p:nvSpPr>
        <p:spPr bwMode="auto">
          <a:xfrm>
            <a:off x="1958071" y="2499142"/>
            <a:ext cx="199973" cy="165454"/>
          </a:xfrm>
          <a:custGeom>
            <a:avLst/>
            <a:gdLst>
              <a:gd name="T0" fmla="*/ 172 w 172"/>
              <a:gd name="T1" fmla="*/ 113 h 142"/>
              <a:gd name="T2" fmla="*/ 166 w 172"/>
              <a:gd name="T3" fmla="*/ 118 h 142"/>
              <a:gd name="T4" fmla="*/ 148 w 172"/>
              <a:gd name="T5" fmla="*/ 118 h 142"/>
              <a:gd name="T6" fmla="*/ 125 w 172"/>
              <a:gd name="T7" fmla="*/ 142 h 142"/>
              <a:gd name="T8" fmla="*/ 101 w 172"/>
              <a:gd name="T9" fmla="*/ 118 h 142"/>
              <a:gd name="T10" fmla="*/ 66 w 172"/>
              <a:gd name="T11" fmla="*/ 118 h 142"/>
              <a:gd name="T12" fmla="*/ 42 w 172"/>
              <a:gd name="T13" fmla="*/ 142 h 142"/>
              <a:gd name="T14" fmla="*/ 18 w 172"/>
              <a:gd name="T15" fmla="*/ 118 h 142"/>
              <a:gd name="T16" fmla="*/ 6 w 172"/>
              <a:gd name="T17" fmla="*/ 118 h 142"/>
              <a:gd name="T18" fmla="*/ 0 w 172"/>
              <a:gd name="T19" fmla="*/ 113 h 142"/>
              <a:gd name="T20" fmla="*/ 6 w 172"/>
              <a:gd name="T21" fmla="*/ 107 h 142"/>
              <a:gd name="T22" fmla="*/ 6 w 172"/>
              <a:gd name="T23" fmla="*/ 68 h 142"/>
              <a:gd name="T24" fmla="*/ 11 w 172"/>
              <a:gd name="T25" fmla="*/ 58 h 142"/>
              <a:gd name="T26" fmla="*/ 29 w 172"/>
              <a:gd name="T27" fmla="*/ 40 h 142"/>
              <a:gd name="T28" fmla="*/ 39 w 172"/>
              <a:gd name="T29" fmla="*/ 36 h 142"/>
              <a:gd name="T30" fmla="*/ 54 w 172"/>
              <a:gd name="T31" fmla="*/ 36 h 142"/>
              <a:gd name="T32" fmla="*/ 54 w 172"/>
              <a:gd name="T33" fmla="*/ 6 h 142"/>
              <a:gd name="T34" fmla="*/ 60 w 172"/>
              <a:gd name="T35" fmla="*/ 0 h 142"/>
              <a:gd name="T36" fmla="*/ 166 w 172"/>
              <a:gd name="T37" fmla="*/ 0 h 142"/>
              <a:gd name="T38" fmla="*/ 172 w 172"/>
              <a:gd name="T39" fmla="*/ 6 h 142"/>
              <a:gd name="T40" fmla="*/ 172 w 172"/>
              <a:gd name="T41" fmla="*/ 113 h 142"/>
              <a:gd name="T42" fmla="*/ 54 w 172"/>
              <a:gd name="T43" fmla="*/ 71 h 142"/>
              <a:gd name="T44" fmla="*/ 54 w 172"/>
              <a:gd name="T45" fmla="*/ 47 h 142"/>
              <a:gd name="T46" fmla="*/ 39 w 172"/>
              <a:gd name="T47" fmla="*/ 47 h 142"/>
              <a:gd name="T48" fmla="*/ 37 w 172"/>
              <a:gd name="T49" fmla="*/ 48 h 142"/>
              <a:gd name="T50" fmla="*/ 19 w 172"/>
              <a:gd name="T51" fmla="*/ 66 h 142"/>
              <a:gd name="T52" fmla="*/ 18 w 172"/>
              <a:gd name="T53" fmla="*/ 68 h 142"/>
              <a:gd name="T54" fmla="*/ 18 w 172"/>
              <a:gd name="T55" fmla="*/ 71 h 142"/>
              <a:gd name="T56" fmla="*/ 54 w 172"/>
              <a:gd name="T57" fmla="*/ 71 h 142"/>
              <a:gd name="T58" fmla="*/ 42 w 172"/>
              <a:gd name="T59" fmla="*/ 107 h 142"/>
              <a:gd name="T60" fmla="*/ 30 w 172"/>
              <a:gd name="T61" fmla="*/ 118 h 142"/>
              <a:gd name="T62" fmla="*/ 42 w 172"/>
              <a:gd name="T63" fmla="*/ 130 h 142"/>
              <a:gd name="T64" fmla="*/ 54 w 172"/>
              <a:gd name="T65" fmla="*/ 118 h 142"/>
              <a:gd name="T66" fmla="*/ 42 w 172"/>
              <a:gd name="T67" fmla="*/ 107 h 142"/>
              <a:gd name="T68" fmla="*/ 148 w 172"/>
              <a:gd name="T69" fmla="*/ 39 h 142"/>
              <a:gd name="T70" fmla="*/ 145 w 172"/>
              <a:gd name="T71" fmla="*/ 36 h 142"/>
              <a:gd name="T72" fmla="*/ 125 w 172"/>
              <a:gd name="T73" fmla="*/ 36 h 142"/>
              <a:gd name="T74" fmla="*/ 125 w 172"/>
              <a:gd name="T75" fmla="*/ 15 h 142"/>
              <a:gd name="T76" fmla="*/ 122 w 172"/>
              <a:gd name="T77" fmla="*/ 12 h 142"/>
              <a:gd name="T78" fmla="*/ 104 w 172"/>
              <a:gd name="T79" fmla="*/ 12 h 142"/>
              <a:gd name="T80" fmla="*/ 101 w 172"/>
              <a:gd name="T81" fmla="*/ 15 h 142"/>
              <a:gd name="T82" fmla="*/ 101 w 172"/>
              <a:gd name="T83" fmla="*/ 36 h 142"/>
              <a:gd name="T84" fmla="*/ 80 w 172"/>
              <a:gd name="T85" fmla="*/ 36 h 142"/>
              <a:gd name="T86" fmla="*/ 77 w 172"/>
              <a:gd name="T87" fmla="*/ 39 h 142"/>
              <a:gd name="T88" fmla="*/ 77 w 172"/>
              <a:gd name="T89" fmla="*/ 56 h 142"/>
              <a:gd name="T90" fmla="*/ 80 w 172"/>
              <a:gd name="T91" fmla="*/ 59 h 142"/>
              <a:gd name="T92" fmla="*/ 101 w 172"/>
              <a:gd name="T93" fmla="*/ 59 h 142"/>
              <a:gd name="T94" fmla="*/ 101 w 172"/>
              <a:gd name="T95" fmla="*/ 80 h 142"/>
              <a:gd name="T96" fmla="*/ 104 w 172"/>
              <a:gd name="T97" fmla="*/ 83 h 142"/>
              <a:gd name="T98" fmla="*/ 122 w 172"/>
              <a:gd name="T99" fmla="*/ 83 h 142"/>
              <a:gd name="T100" fmla="*/ 125 w 172"/>
              <a:gd name="T101" fmla="*/ 80 h 142"/>
              <a:gd name="T102" fmla="*/ 125 w 172"/>
              <a:gd name="T103" fmla="*/ 59 h 142"/>
              <a:gd name="T104" fmla="*/ 145 w 172"/>
              <a:gd name="T105" fmla="*/ 59 h 142"/>
              <a:gd name="T106" fmla="*/ 148 w 172"/>
              <a:gd name="T107" fmla="*/ 56 h 142"/>
              <a:gd name="T108" fmla="*/ 148 w 172"/>
              <a:gd name="T109" fmla="*/ 39 h 142"/>
              <a:gd name="T110" fmla="*/ 125 w 172"/>
              <a:gd name="T111" fmla="*/ 107 h 142"/>
              <a:gd name="T112" fmla="*/ 113 w 172"/>
              <a:gd name="T113" fmla="*/ 118 h 142"/>
              <a:gd name="T114" fmla="*/ 125 w 172"/>
              <a:gd name="T115" fmla="*/ 130 h 142"/>
              <a:gd name="T116" fmla="*/ 136 w 172"/>
              <a:gd name="T117" fmla="*/ 118 h 142"/>
              <a:gd name="T118" fmla="*/ 125 w 172"/>
              <a:gd name="T119" fmla="*/ 10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72" h="142">
                <a:moveTo>
                  <a:pt x="172" y="113"/>
                </a:moveTo>
                <a:cubicBezTo>
                  <a:pt x="172" y="116"/>
                  <a:pt x="169" y="118"/>
                  <a:pt x="166" y="118"/>
                </a:cubicBezTo>
                <a:cubicBezTo>
                  <a:pt x="148" y="118"/>
                  <a:pt x="148" y="118"/>
                  <a:pt x="148" y="118"/>
                </a:cubicBezTo>
                <a:cubicBezTo>
                  <a:pt x="148" y="131"/>
                  <a:pt x="138" y="142"/>
                  <a:pt x="125" y="142"/>
                </a:cubicBezTo>
                <a:cubicBezTo>
                  <a:pt x="112" y="142"/>
                  <a:pt x="101" y="131"/>
                  <a:pt x="101" y="118"/>
                </a:cubicBezTo>
                <a:cubicBezTo>
                  <a:pt x="66" y="118"/>
                  <a:pt x="66" y="118"/>
                  <a:pt x="66" y="118"/>
                </a:cubicBezTo>
                <a:cubicBezTo>
                  <a:pt x="66" y="131"/>
                  <a:pt x="55" y="142"/>
                  <a:pt x="42" y="142"/>
                </a:cubicBezTo>
                <a:cubicBezTo>
                  <a:pt x="29" y="142"/>
                  <a:pt x="18" y="131"/>
                  <a:pt x="18" y="118"/>
                </a:cubicBezTo>
                <a:cubicBezTo>
                  <a:pt x="6" y="118"/>
                  <a:pt x="6" y="118"/>
                  <a:pt x="6" y="118"/>
                </a:cubicBezTo>
                <a:cubicBezTo>
                  <a:pt x="3" y="118"/>
                  <a:pt x="0" y="116"/>
                  <a:pt x="0" y="113"/>
                </a:cubicBezTo>
                <a:cubicBezTo>
                  <a:pt x="0" y="109"/>
                  <a:pt x="3" y="107"/>
                  <a:pt x="6" y="107"/>
                </a:cubicBezTo>
                <a:cubicBezTo>
                  <a:pt x="6" y="68"/>
                  <a:pt x="6" y="68"/>
                  <a:pt x="6" y="68"/>
                </a:cubicBezTo>
                <a:cubicBezTo>
                  <a:pt x="6" y="65"/>
                  <a:pt x="8" y="60"/>
                  <a:pt x="11" y="58"/>
                </a:cubicBezTo>
                <a:cubicBezTo>
                  <a:pt x="29" y="40"/>
                  <a:pt x="29" y="40"/>
                  <a:pt x="29" y="40"/>
                </a:cubicBezTo>
                <a:cubicBezTo>
                  <a:pt x="31" y="38"/>
                  <a:pt x="36" y="36"/>
                  <a:pt x="39" y="36"/>
                </a:cubicBezTo>
                <a:cubicBezTo>
                  <a:pt x="54" y="36"/>
                  <a:pt x="54" y="36"/>
                  <a:pt x="54" y="36"/>
                </a:cubicBezTo>
                <a:cubicBezTo>
                  <a:pt x="54" y="6"/>
                  <a:pt x="54" y="6"/>
                  <a:pt x="54" y="6"/>
                </a:cubicBezTo>
                <a:cubicBezTo>
                  <a:pt x="54" y="3"/>
                  <a:pt x="56" y="0"/>
                  <a:pt x="60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69" y="0"/>
                  <a:pt x="172" y="3"/>
                  <a:pt x="172" y="6"/>
                </a:cubicBezTo>
                <a:lnTo>
                  <a:pt x="172" y="113"/>
                </a:lnTo>
                <a:close/>
                <a:moveTo>
                  <a:pt x="54" y="71"/>
                </a:moveTo>
                <a:cubicBezTo>
                  <a:pt x="54" y="47"/>
                  <a:pt x="54" y="47"/>
                  <a:pt x="54" y="47"/>
                </a:cubicBezTo>
                <a:cubicBezTo>
                  <a:pt x="39" y="47"/>
                  <a:pt x="39" y="47"/>
                  <a:pt x="39" y="47"/>
                </a:cubicBezTo>
                <a:cubicBezTo>
                  <a:pt x="39" y="48"/>
                  <a:pt x="38" y="48"/>
                  <a:pt x="37" y="48"/>
                </a:cubicBezTo>
                <a:cubicBezTo>
                  <a:pt x="19" y="66"/>
                  <a:pt x="19" y="66"/>
                  <a:pt x="19" y="66"/>
                </a:cubicBezTo>
                <a:cubicBezTo>
                  <a:pt x="19" y="67"/>
                  <a:pt x="18" y="68"/>
                  <a:pt x="18" y="68"/>
                </a:cubicBezTo>
                <a:cubicBezTo>
                  <a:pt x="18" y="71"/>
                  <a:pt x="18" y="71"/>
                  <a:pt x="18" y="71"/>
                </a:cubicBezTo>
                <a:lnTo>
                  <a:pt x="54" y="71"/>
                </a:lnTo>
                <a:close/>
                <a:moveTo>
                  <a:pt x="42" y="107"/>
                </a:moveTo>
                <a:cubicBezTo>
                  <a:pt x="35" y="107"/>
                  <a:pt x="30" y="112"/>
                  <a:pt x="30" y="118"/>
                </a:cubicBezTo>
                <a:cubicBezTo>
                  <a:pt x="30" y="125"/>
                  <a:pt x="35" y="130"/>
                  <a:pt x="42" y="130"/>
                </a:cubicBezTo>
                <a:cubicBezTo>
                  <a:pt x="48" y="130"/>
                  <a:pt x="54" y="125"/>
                  <a:pt x="54" y="118"/>
                </a:cubicBezTo>
                <a:cubicBezTo>
                  <a:pt x="54" y="112"/>
                  <a:pt x="48" y="107"/>
                  <a:pt x="42" y="107"/>
                </a:cubicBezTo>
                <a:close/>
                <a:moveTo>
                  <a:pt x="148" y="39"/>
                </a:moveTo>
                <a:cubicBezTo>
                  <a:pt x="148" y="37"/>
                  <a:pt x="147" y="36"/>
                  <a:pt x="145" y="36"/>
                </a:cubicBezTo>
                <a:cubicBezTo>
                  <a:pt x="125" y="36"/>
                  <a:pt x="125" y="36"/>
                  <a:pt x="125" y="36"/>
                </a:cubicBezTo>
                <a:cubicBezTo>
                  <a:pt x="125" y="15"/>
                  <a:pt x="125" y="15"/>
                  <a:pt x="125" y="15"/>
                </a:cubicBezTo>
                <a:cubicBezTo>
                  <a:pt x="125" y="13"/>
                  <a:pt x="123" y="12"/>
                  <a:pt x="122" y="12"/>
                </a:cubicBezTo>
                <a:cubicBezTo>
                  <a:pt x="104" y="12"/>
                  <a:pt x="104" y="12"/>
                  <a:pt x="104" y="12"/>
                </a:cubicBezTo>
                <a:cubicBezTo>
                  <a:pt x="102" y="12"/>
                  <a:pt x="101" y="13"/>
                  <a:pt x="101" y="15"/>
                </a:cubicBezTo>
                <a:cubicBezTo>
                  <a:pt x="101" y="36"/>
                  <a:pt x="101" y="36"/>
                  <a:pt x="101" y="36"/>
                </a:cubicBezTo>
                <a:cubicBezTo>
                  <a:pt x="80" y="36"/>
                  <a:pt x="80" y="36"/>
                  <a:pt x="80" y="36"/>
                </a:cubicBezTo>
                <a:cubicBezTo>
                  <a:pt x="79" y="36"/>
                  <a:pt x="77" y="37"/>
                  <a:pt x="77" y="39"/>
                </a:cubicBezTo>
                <a:cubicBezTo>
                  <a:pt x="77" y="56"/>
                  <a:pt x="77" y="56"/>
                  <a:pt x="77" y="56"/>
                </a:cubicBezTo>
                <a:cubicBezTo>
                  <a:pt x="77" y="58"/>
                  <a:pt x="79" y="59"/>
                  <a:pt x="80" y="59"/>
                </a:cubicBezTo>
                <a:cubicBezTo>
                  <a:pt x="101" y="59"/>
                  <a:pt x="101" y="59"/>
                  <a:pt x="101" y="59"/>
                </a:cubicBezTo>
                <a:cubicBezTo>
                  <a:pt x="101" y="80"/>
                  <a:pt x="101" y="80"/>
                  <a:pt x="101" y="80"/>
                </a:cubicBezTo>
                <a:cubicBezTo>
                  <a:pt x="101" y="82"/>
                  <a:pt x="102" y="83"/>
                  <a:pt x="104" y="83"/>
                </a:cubicBezTo>
                <a:cubicBezTo>
                  <a:pt x="122" y="83"/>
                  <a:pt x="122" y="83"/>
                  <a:pt x="122" y="83"/>
                </a:cubicBezTo>
                <a:cubicBezTo>
                  <a:pt x="123" y="83"/>
                  <a:pt x="125" y="82"/>
                  <a:pt x="125" y="80"/>
                </a:cubicBezTo>
                <a:cubicBezTo>
                  <a:pt x="125" y="59"/>
                  <a:pt x="125" y="59"/>
                  <a:pt x="125" y="59"/>
                </a:cubicBezTo>
                <a:cubicBezTo>
                  <a:pt x="145" y="59"/>
                  <a:pt x="145" y="59"/>
                  <a:pt x="145" y="59"/>
                </a:cubicBezTo>
                <a:cubicBezTo>
                  <a:pt x="147" y="59"/>
                  <a:pt x="148" y="58"/>
                  <a:pt x="148" y="56"/>
                </a:cubicBezTo>
                <a:lnTo>
                  <a:pt x="148" y="39"/>
                </a:lnTo>
                <a:close/>
                <a:moveTo>
                  <a:pt x="125" y="107"/>
                </a:moveTo>
                <a:cubicBezTo>
                  <a:pt x="118" y="107"/>
                  <a:pt x="113" y="112"/>
                  <a:pt x="113" y="118"/>
                </a:cubicBezTo>
                <a:cubicBezTo>
                  <a:pt x="113" y="125"/>
                  <a:pt x="118" y="130"/>
                  <a:pt x="125" y="130"/>
                </a:cubicBezTo>
                <a:cubicBezTo>
                  <a:pt x="131" y="130"/>
                  <a:pt x="136" y="125"/>
                  <a:pt x="136" y="118"/>
                </a:cubicBezTo>
                <a:cubicBezTo>
                  <a:pt x="136" y="112"/>
                  <a:pt x="131" y="107"/>
                  <a:pt x="125" y="10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9" name="Freeform 150"/>
          <p:cNvSpPr>
            <a:spLocks noEditPoints="1"/>
          </p:cNvSpPr>
          <p:nvPr/>
        </p:nvSpPr>
        <p:spPr bwMode="auto">
          <a:xfrm>
            <a:off x="2211610" y="2513426"/>
            <a:ext cx="184499" cy="151170"/>
          </a:xfrm>
          <a:custGeom>
            <a:avLst/>
            <a:gdLst>
              <a:gd name="T0" fmla="*/ 159 w 159"/>
              <a:gd name="T1" fmla="*/ 101 h 130"/>
              <a:gd name="T2" fmla="*/ 147 w 159"/>
              <a:gd name="T3" fmla="*/ 106 h 130"/>
              <a:gd name="T4" fmla="*/ 124 w 159"/>
              <a:gd name="T5" fmla="*/ 130 h 130"/>
              <a:gd name="T6" fmla="*/ 100 w 159"/>
              <a:gd name="T7" fmla="*/ 106 h 130"/>
              <a:gd name="T8" fmla="*/ 65 w 159"/>
              <a:gd name="T9" fmla="*/ 106 h 130"/>
              <a:gd name="T10" fmla="*/ 41 w 159"/>
              <a:gd name="T11" fmla="*/ 130 h 130"/>
              <a:gd name="T12" fmla="*/ 17 w 159"/>
              <a:gd name="T13" fmla="*/ 106 h 130"/>
              <a:gd name="T14" fmla="*/ 11 w 159"/>
              <a:gd name="T15" fmla="*/ 106 h 130"/>
              <a:gd name="T16" fmla="*/ 0 w 159"/>
              <a:gd name="T17" fmla="*/ 101 h 130"/>
              <a:gd name="T18" fmla="*/ 6 w 159"/>
              <a:gd name="T19" fmla="*/ 95 h 130"/>
              <a:gd name="T20" fmla="*/ 6 w 159"/>
              <a:gd name="T21" fmla="*/ 65 h 130"/>
              <a:gd name="T22" fmla="*/ 10 w 159"/>
              <a:gd name="T23" fmla="*/ 46 h 130"/>
              <a:gd name="T24" fmla="*/ 28 w 159"/>
              <a:gd name="T25" fmla="*/ 28 h 130"/>
              <a:gd name="T26" fmla="*/ 38 w 159"/>
              <a:gd name="T27" fmla="*/ 24 h 130"/>
              <a:gd name="T28" fmla="*/ 53 w 159"/>
              <a:gd name="T29" fmla="*/ 24 h 130"/>
              <a:gd name="T30" fmla="*/ 53 w 159"/>
              <a:gd name="T31" fmla="*/ 6 h 130"/>
              <a:gd name="T32" fmla="*/ 59 w 159"/>
              <a:gd name="T33" fmla="*/ 0 h 130"/>
              <a:gd name="T34" fmla="*/ 153 w 159"/>
              <a:gd name="T35" fmla="*/ 0 h 130"/>
              <a:gd name="T36" fmla="*/ 159 w 159"/>
              <a:gd name="T37" fmla="*/ 6 h 130"/>
              <a:gd name="T38" fmla="*/ 159 w 159"/>
              <a:gd name="T39" fmla="*/ 101 h 130"/>
              <a:gd name="T40" fmla="*/ 53 w 159"/>
              <a:gd name="T41" fmla="*/ 59 h 130"/>
              <a:gd name="T42" fmla="*/ 53 w 159"/>
              <a:gd name="T43" fmla="*/ 35 h 130"/>
              <a:gd name="T44" fmla="*/ 38 w 159"/>
              <a:gd name="T45" fmla="*/ 35 h 130"/>
              <a:gd name="T46" fmla="*/ 36 w 159"/>
              <a:gd name="T47" fmla="*/ 36 h 130"/>
              <a:gd name="T48" fmla="*/ 18 w 159"/>
              <a:gd name="T49" fmla="*/ 54 h 130"/>
              <a:gd name="T50" fmla="*/ 17 w 159"/>
              <a:gd name="T51" fmla="*/ 56 h 130"/>
              <a:gd name="T52" fmla="*/ 17 w 159"/>
              <a:gd name="T53" fmla="*/ 59 h 130"/>
              <a:gd name="T54" fmla="*/ 53 w 159"/>
              <a:gd name="T55" fmla="*/ 59 h 130"/>
              <a:gd name="T56" fmla="*/ 41 w 159"/>
              <a:gd name="T57" fmla="*/ 95 h 130"/>
              <a:gd name="T58" fmla="*/ 29 w 159"/>
              <a:gd name="T59" fmla="*/ 106 h 130"/>
              <a:gd name="T60" fmla="*/ 41 w 159"/>
              <a:gd name="T61" fmla="*/ 118 h 130"/>
              <a:gd name="T62" fmla="*/ 53 w 159"/>
              <a:gd name="T63" fmla="*/ 106 h 130"/>
              <a:gd name="T64" fmla="*/ 41 w 159"/>
              <a:gd name="T65" fmla="*/ 95 h 130"/>
              <a:gd name="T66" fmla="*/ 124 w 159"/>
              <a:gd name="T67" fmla="*/ 95 h 130"/>
              <a:gd name="T68" fmla="*/ 112 w 159"/>
              <a:gd name="T69" fmla="*/ 106 h 130"/>
              <a:gd name="T70" fmla="*/ 124 w 159"/>
              <a:gd name="T71" fmla="*/ 118 h 130"/>
              <a:gd name="T72" fmla="*/ 136 w 159"/>
              <a:gd name="T73" fmla="*/ 106 h 130"/>
              <a:gd name="T74" fmla="*/ 124 w 159"/>
              <a:gd name="T75" fmla="*/ 9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9" h="130">
                <a:moveTo>
                  <a:pt x="159" y="101"/>
                </a:moveTo>
                <a:cubicBezTo>
                  <a:pt x="159" y="107"/>
                  <a:pt x="152" y="106"/>
                  <a:pt x="147" y="106"/>
                </a:cubicBezTo>
                <a:cubicBezTo>
                  <a:pt x="147" y="119"/>
                  <a:pt x="137" y="130"/>
                  <a:pt x="124" y="130"/>
                </a:cubicBezTo>
                <a:cubicBezTo>
                  <a:pt x="111" y="130"/>
                  <a:pt x="100" y="119"/>
                  <a:pt x="100" y="106"/>
                </a:cubicBezTo>
                <a:cubicBezTo>
                  <a:pt x="65" y="106"/>
                  <a:pt x="65" y="106"/>
                  <a:pt x="65" y="106"/>
                </a:cubicBezTo>
                <a:cubicBezTo>
                  <a:pt x="65" y="119"/>
                  <a:pt x="54" y="130"/>
                  <a:pt x="41" y="130"/>
                </a:cubicBezTo>
                <a:cubicBezTo>
                  <a:pt x="28" y="130"/>
                  <a:pt x="17" y="119"/>
                  <a:pt x="17" y="106"/>
                </a:cubicBezTo>
                <a:cubicBezTo>
                  <a:pt x="11" y="106"/>
                  <a:pt x="11" y="106"/>
                  <a:pt x="11" y="106"/>
                </a:cubicBezTo>
                <a:cubicBezTo>
                  <a:pt x="7" y="106"/>
                  <a:pt x="0" y="107"/>
                  <a:pt x="0" y="101"/>
                </a:cubicBezTo>
                <a:cubicBezTo>
                  <a:pt x="0" y="97"/>
                  <a:pt x="2" y="95"/>
                  <a:pt x="6" y="95"/>
                </a:cubicBezTo>
                <a:cubicBezTo>
                  <a:pt x="6" y="65"/>
                  <a:pt x="6" y="65"/>
                  <a:pt x="6" y="65"/>
                </a:cubicBezTo>
                <a:cubicBezTo>
                  <a:pt x="6" y="59"/>
                  <a:pt x="5" y="51"/>
                  <a:pt x="10" y="46"/>
                </a:cubicBezTo>
                <a:cubicBezTo>
                  <a:pt x="28" y="28"/>
                  <a:pt x="28" y="28"/>
                  <a:pt x="28" y="28"/>
                </a:cubicBezTo>
                <a:cubicBezTo>
                  <a:pt x="30" y="26"/>
                  <a:pt x="35" y="24"/>
                  <a:pt x="38" y="24"/>
                </a:cubicBezTo>
                <a:cubicBezTo>
                  <a:pt x="53" y="24"/>
                  <a:pt x="53" y="24"/>
                  <a:pt x="53" y="24"/>
                </a:cubicBezTo>
                <a:cubicBezTo>
                  <a:pt x="53" y="6"/>
                  <a:pt x="53" y="6"/>
                  <a:pt x="53" y="6"/>
                </a:cubicBezTo>
                <a:cubicBezTo>
                  <a:pt x="53" y="3"/>
                  <a:pt x="56" y="0"/>
                  <a:pt x="59" y="0"/>
                </a:cubicBezTo>
                <a:cubicBezTo>
                  <a:pt x="153" y="0"/>
                  <a:pt x="153" y="0"/>
                  <a:pt x="153" y="0"/>
                </a:cubicBezTo>
                <a:cubicBezTo>
                  <a:pt x="157" y="0"/>
                  <a:pt x="159" y="3"/>
                  <a:pt x="159" y="6"/>
                </a:cubicBezTo>
                <a:lnTo>
                  <a:pt x="159" y="101"/>
                </a:lnTo>
                <a:close/>
                <a:moveTo>
                  <a:pt x="53" y="59"/>
                </a:moveTo>
                <a:cubicBezTo>
                  <a:pt x="53" y="35"/>
                  <a:pt x="53" y="35"/>
                  <a:pt x="53" y="35"/>
                </a:cubicBezTo>
                <a:cubicBezTo>
                  <a:pt x="38" y="35"/>
                  <a:pt x="38" y="35"/>
                  <a:pt x="38" y="35"/>
                </a:cubicBezTo>
                <a:cubicBezTo>
                  <a:pt x="38" y="35"/>
                  <a:pt x="37" y="36"/>
                  <a:pt x="36" y="36"/>
                </a:cubicBezTo>
                <a:cubicBezTo>
                  <a:pt x="18" y="54"/>
                  <a:pt x="18" y="54"/>
                  <a:pt x="18" y="54"/>
                </a:cubicBezTo>
                <a:cubicBezTo>
                  <a:pt x="18" y="55"/>
                  <a:pt x="17" y="56"/>
                  <a:pt x="17" y="56"/>
                </a:cubicBezTo>
                <a:cubicBezTo>
                  <a:pt x="17" y="59"/>
                  <a:pt x="17" y="59"/>
                  <a:pt x="17" y="59"/>
                </a:cubicBezTo>
                <a:lnTo>
                  <a:pt x="53" y="59"/>
                </a:lnTo>
                <a:close/>
                <a:moveTo>
                  <a:pt x="41" y="95"/>
                </a:moveTo>
                <a:cubicBezTo>
                  <a:pt x="35" y="95"/>
                  <a:pt x="29" y="100"/>
                  <a:pt x="29" y="106"/>
                </a:cubicBezTo>
                <a:cubicBezTo>
                  <a:pt x="29" y="113"/>
                  <a:pt x="35" y="118"/>
                  <a:pt x="41" y="118"/>
                </a:cubicBezTo>
                <a:cubicBezTo>
                  <a:pt x="48" y="118"/>
                  <a:pt x="53" y="113"/>
                  <a:pt x="53" y="106"/>
                </a:cubicBezTo>
                <a:cubicBezTo>
                  <a:pt x="53" y="100"/>
                  <a:pt x="48" y="95"/>
                  <a:pt x="41" y="95"/>
                </a:cubicBezTo>
                <a:close/>
                <a:moveTo>
                  <a:pt x="124" y="95"/>
                </a:moveTo>
                <a:cubicBezTo>
                  <a:pt x="117" y="95"/>
                  <a:pt x="112" y="100"/>
                  <a:pt x="112" y="106"/>
                </a:cubicBezTo>
                <a:cubicBezTo>
                  <a:pt x="112" y="113"/>
                  <a:pt x="117" y="118"/>
                  <a:pt x="124" y="118"/>
                </a:cubicBezTo>
                <a:cubicBezTo>
                  <a:pt x="130" y="118"/>
                  <a:pt x="136" y="113"/>
                  <a:pt x="136" y="106"/>
                </a:cubicBezTo>
                <a:cubicBezTo>
                  <a:pt x="136" y="100"/>
                  <a:pt x="130" y="95"/>
                  <a:pt x="124" y="9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0" name="Freeform 151"/>
          <p:cNvSpPr>
            <a:spLocks noEditPoints="1"/>
          </p:cNvSpPr>
          <p:nvPr/>
        </p:nvSpPr>
        <p:spPr bwMode="auto">
          <a:xfrm>
            <a:off x="2438958" y="2513426"/>
            <a:ext cx="247586" cy="136887"/>
          </a:xfrm>
          <a:custGeom>
            <a:avLst/>
            <a:gdLst>
              <a:gd name="T0" fmla="*/ 172 w 213"/>
              <a:gd name="T1" fmla="*/ 118 h 118"/>
              <a:gd name="T2" fmla="*/ 130 w 213"/>
              <a:gd name="T3" fmla="*/ 77 h 118"/>
              <a:gd name="T4" fmla="*/ 144 w 213"/>
              <a:gd name="T5" fmla="*/ 46 h 118"/>
              <a:gd name="T6" fmla="*/ 138 w 213"/>
              <a:gd name="T7" fmla="*/ 37 h 118"/>
              <a:gd name="T8" fmla="*/ 105 w 213"/>
              <a:gd name="T9" fmla="*/ 80 h 118"/>
              <a:gd name="T10" fmla="*/ 101 w 213"/>
              <a:gd name="T11" fmla="*/ 83 h 118"/>
              <a:gd name="T12" fmla="*/ 82 w 213"/>
              <a:gd name="T13" fmla="*/ 83 h 118"/>
              <a:gd name="T14" fmla="*/ 41 w 213"/>
              <a:gd name="T15" fmla="*/ 118 h 118"/>
              <a:gd name="T16" fmla="*/ 0 w 213"/>
              <a:gd name="T17" fmla="*/ 77 h 118"/>
              <a:gd name="T18" fmla="*/ 41 w 213"/>
              <a:gd name="T19" fmla="*/ 35 h 118"/>
              <a:gd name="T20" fmla="*/ 61 w 213"/>
              <a:gd name="T21" fmla="*/ 41 h 118"/>
              <a:gd name="T22" fmla="*/ 74 w 213"/>
              <a:gd name="T23" fmla="*/ 24 h 118"/>
              <a:gd name="T24" fmla="*/ 53 w 213"/>
              <a:gd name="T25" fmla="*/ 24 h 118"/>
              <a:gd name="T26" fmla="*/ 47 w 213"/>
              <a:gd name="T27" fmla="*/ 18 h 118"/>
              <a:gd name="T28" fmla="*/ 53 w 213"/>
              <a:gd name="T29" fmla="*/ 12 h 118"/>
              <a:gd name="T30" fmla="*/ 89 w 213"/>
              <a:gd name="T31" fmla="*/ 12 h 118"/>
              <a:gd name="T32" fmla="*/ 89 w 213"/>
              <a:gd name="T33" fmla="*/ 24 h 118"/>
              <a:gd name="T34" fmla="*/ 129 w 213"/>
              <a:gd name="T35" fmla="*/ 24 h 118"/>
              <a:gd name="T36" fmla="*/ 121 w 213"/>
              <a:gd name="T37" fmla="*/ 12 h 118"/>
              <a:gd name="T38" fmla="*/ 101 w 213"/>
              <a:gd name="T39" fmla="*/ 12 h 118"/>
              <a:gd name="T40" fmla="*/ 95 w 213"/>
              <a:gd name="T41" fmla="*/ 6 h 118"/>
              <a:gd name="T42" fmla="*/ 101 w 213"/>
              <a:gd name="T43" fmla="*/ 0 h 118"/>
              <a:gd name="T44" fmla="*/ 124 w 213"/>
              <a:gd name="T45" fmla="*/ 0 h 118"/>
              <a:gd name="T46" fmla="*/ 129 w 213"/>
              <a:gd name="T47" fmla="*/ 3 h 118"/>
              <a:gd name="T48" fmla="*/ 154 w 213"/>
              <a:gd name="T49" fmla="*/ 40 h 118"/>
              <a:gd name="T50" fmla="*/ 172 w 213"/>
              <a:gd name="T51" fmla="*/ 35 h 118"/>
              <a:gd name="T52" fmla="*/ 213 w 213"/>
              <a:gd name="T53" fmla="*/ 77 h 118"/>
              <a:gd name="T54" fmla="*/ 172 w 213"/>
              <a:gd name="T55" fmla="*/ 118 h 118"/>
              <a:gd name="T56" fmla="*/ 41 w 213"/>
              <a:gd name="T57" fmla="*/ 83 h 118"/>
              <a:gd name="T58" fmla="*/ 37 w 213"/>
              <a:gd name="T59" fmla="*/ 73 h 118"/>
              <a:gd name="T60" fmla="*/ 54 w 213"/>
              <a:gd name="T61" fmla="*/ 50 h 118"/>
              <a:gd name="T62" fmla="*/ 41 w 213"/>
              <a:gd name="T63" fmla="*/ 47 h 118"/>
              <a:gd name="T64" fmla="*/ 12 w 213"/>
              <a:gd name="T65" fmla="*/ 77 h 118"/>
              <a:gd name="T66" fmla="*/ 41 w 213"/>
              <a:gd name="T67" fmla="*/ 106 h 118"/>
              <a:gd name="T68" fmla="*/ 70 w 213"/>
              <a:gd name="T69" fmla="*/ 83 h 118"/>
              <a:gd name="T70" fmla="*/ 41 w 213"/>
              <a:gd name="T71" fmla="*/ 83 h 118"/>
              <a:gd name="T72" fmla="*/ 70 w 213"/>
              <a:gd name="T73" fmla="*/ 71 h 118"/>
              <a:gd name="T74" fmla="*/ 63 w 213"/>
              <a:gd name="T75" fmla="*/ 57 h 118"/>
              <a:gd name="T76" fmla="*/ 53 w 213"/>
              <a:gd name="T77" fmla="*/ 71 h 118"/>
              <a:gd name="T78" fmla="*/ 70 w 213"/>
              <a:gd name="T79" fmla="*/ 71 h 118"/>
              <a:gd name="T80" fmla="*/ 124 w 213"/>
              <a:gd name="T81" fmla="*/ 35 h 118"/>
              <a:gd name="T82" fmla="*/ 80 w 213"/>
              <a:gd name="T83" fmla="*/ 35 h 118"/>
              <a:gd name="T84" fmla="*/ 71 w 213"/>
              <a:gd name="T85" fmla="*/ 48 h 118"/>
              <a:gd name="T86" fmla="*/ 82 w 213"/>
              <a:gd name="T87" fmla="*/ 71 h 118"/>
              <a:gd name="T88" fmla="*/ 98 w 213"/>
              <a:gd name="T89" fmla="*/ 71 h 118"/>
              <a:gd name="T90" fmla="*/ 124 w 213"/>
              <a:gd name="T91" fmla="*/ 35 h 118"/>
              <a:gd name="T92" fmla="*/ 172 w 213"/>
              <a:gd name="T93" fmla="*/ 47 h 118"/>
              <a:gd name="T94" fmla="*/ 160 w 213"/>
              <a:gd name="T95" fmla="*/ 50 h 118"/>
              <a:gd name="T96" fmla="*/ 176 w 213"/>
              <a:gd name="T97" fmla="*/ 74 h 118"/>
              <a:gd name="T98" fmla="*/ 175 w 213"/>
              <a:gd name="T99" fmla="*/ 82 h 118"/>
              <a:gd name="T100" fmla="*/ 172 w 213"/>
              <a:gd name="T101" fmla="*/ 83 h 118"/>
              <a:gd name="T102" fmla="*/ 167 w 213"/>
              <a:gd name="T103" fmla="*/ 80 h 118"/>
              <a:gd name="T104" fmla="*/ 151 w 213"/>
              <a:gd name="T105" fmla="*/ 56 h 118"/>
              <a:gd name="T106" fmla="*/ 142 w 213"/>
              <a:gd name="T107" fmla="*/ 77 h 118"/>
              <a:gd name="T108" fmla="*/ 172 w 213"/>
              <a:gd name="T109" fmla="*/ 106 h 118"/>
              <a:gd name="T110" fmla="*/ 201 w 213"/>
              <a:gd name="T111" fmla="*/ 77 h 118"/>
              <a:gd name="T112" fmla="*/ 172 w 213"/>
              <a:gd name="T113" fmla="*/ 47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13" h="118">
                <a:moveTo>
                  <a:pt x="172" y="118"/>
                </a:moveTo>
                <a:cubicBezTo>
                  <a:pt x="149" y="118"/>
                  <a:pt x="130" y="100"/>
                  <a:pt x="130" y="77"/>
                </a:cubicBezTo>
                <a:cubicBezTo>
                  <a:pt x="130" y="65"/>
                  <a:pt x="135" y="54"/>
                  <a:pt x="144" y="46"/>
                </a:cubicBezTo>
                <a:cubicBezTo>
                  <a:pt x="138" y="37"/>
                  <a:pt x="138" y="37"/>
                  <a:pt x="138" y="37"/>
                </a:cubicBezTo>
                <a:cubicBezTo>
                  <a:pt x="105" y="80"/>
                  <a:pt x="105" y="80"/>
                  <a:pt x="105" y="80"/>
                </a:cubicBezTo>
                <a:cubicBezTo>
                  <a:pt x="104" y="82"/>
                  <a:pt x="102" y="83"/>
                  <a:pt x="101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79" y="103"/>
                  <a:pt x="62" y="118"/>
                  <a:pt x="41" y="118"/>
                </a:cubicBezTo>
                <a:cubicBezTo>
                  <a:pt x="19" y="118"/>
                  <a:pt x="0" y="100"/>
                  <a:pt x="0" y="77"/>
                </a:cubicBezTo>
                <a:cubicBezTo>
                  <a:pt x="0" y="54"/>
                  <a:pt x="19" y="35"/>
                  <a:pt x="41" y="35"/>
                </a:cubicBezTo>
                <a:cubicBezTo>
                  <a:pt x="49" y="35"/>
                  <a:pt x="55" y="37"/>
                  <a:pt x="61" y="41"/>
                </a:cubicBezTo>
                <a:cubicBezTo>
                  <a:pt x="74" y="24"/>
                  <a:pt x="74" y="24"/>
                  <a:pt x="74" y="24"/>
                </a:cubicBezTo>
                <a:cubicBezTo>
                  <a:pt x="53" y="24"/>
                  <a:pt x="53" y="24"/>
                  <a:pt x="53" y="24"/>
                </a:cubicBezTo>
                <a:cubicBezTo>
                  <a:pt x="50" y="24"/>
                  <a:pt x="47" y="21"/>
                  <a:pt x="47" y="18"/>
                </a:cubicBezTo>
                <a:cubicBezTo>
                  <a:pt x="47" y="15"/>
                  <a:pt x="50" y="12"/>
                  <a:pt x="53" y="12"/>
                </a:cubicBezTo>
                <a:cubicBezTo>
                  <a:pt x="89" y="12"/>
                  <a:pt x="89" y="12"/>
                  <a:pt x="89" y="12"/>
                </a:cubicBezTo>
                <a:cubicBezTo>
                  <a:pt x="89" y="24"/>
                  <a:pt x="89" y="24"/>
                  <a:pt x="89" y="24"/>
                </a:cubicBezTo>
                <a:cubicBezTo>
                  <a:pt x="129" y="24"/>
                  <a:pt x="129" y="24"/>
                  <a:pt x="129" y="24"/>
                </a:cubicBezTo>
                <a:cubicBezTo>
                  <a:pt x="121" y="12"/>
                  <a:pt x="121" y="12"/>
                  <a:pt x="121" y="12"/>
                </a:cubicBezTo>
                <a:cubicBezTo>
                  <a:pt x="101" y="12"/>
                  <a:pt x="101" y="12"/>
                  <a:pt x="101" y="12"/>
                </a:cubicBezTo>
                <a:cubicBezTo>
                  <a:pt x="97" y="12"/>
                  <a:pt x="95" y="9"/>
                  <a:pt x="95" y="6"/>
                </a:cubicBezTo>
                <a:cubicBezTo>
                  <a:pt x="95" y="3"/>
                  <a:pt x="97" y="0"/>
                  <a:pt x="101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6" y="0"/>
                  <a:pt x="128" y="1"/>
                  <a:pt x="129" y="3"/>
                </a:cubicBezTo>
                <a:cubicBezTo>
                  <a:pt x="154" y="40"/>
                  <a:pt x="154" y="40"/>
                  <a:pt x="154" y="40"/>
                </a:cubicBezTo>
                <a:cubicBezTo>
                  <a:pt x="159" y="37"/>
                  <a:pt x="165" y="35"/>
                  <a:pt x="172" y="35"/>
                </a:cubicBezTo>
                <a:cubicBezTo>
                  <a:pt x="194" y="35"/>
                  <a:pt x="213" y="54"/>
                  <a:pt x="213" y="77"/>
                </a:cubicBezTo>
                <a:cubicBezTo>
                  <a:pt x="213" y="100"/>
                  <a:pt x="194" y="118"/>
                  <a:pt x="172" y="118"/>
                </a:cubicBezTo>
                <a:close/>
                <a:moveTo>
                  <a:pt x="41" y="83"/>
                </a:moveTo>
                <a:cubicBezTo>
                  <a:pt x="37" y="83"/>
                  <a:pt x="34" y="77"/>
                  <a:pt x="37" y="73"/>
                </a:cubicBezTo>
                <a:cubicBezTo>
                  <a:pt x="54" y="50"/>
                  <a:pt x="54" y="50"/>
                  <a:pt x="54" y="50"/>
                </a:cubicBezTo>
                <a:cubicBezTo>
                  <a:pt x="50" y="48"/>
                  <a:pt x="46" y="47"/>
                  <a:pt x="41" y="47"/>
                </a:cubicBezTo>
                <a:cubicBezTo>
                  <a:pt x="25" y="47"/>
                  <a:pt x="12" y="61"/>
                  <a:pt x="12" y="77"/>
                </a:cubicBezTo>
                <a:cubicBezTo>
                  <a:pt x="12" y="93"/>
                  <a:pt x="25" y="106"/>
                  <a:pt x="41" y="106"/>
                </a:cubicBezTo>
                <a:cubicBezTo>
                  <a:pt x="56" y="106"/>
                  <a:pt x="68" y="96"/>
                  <a:pt x="70" y="83"/>
                </a:cubicBezTo>
                <a:lnTo>
                  <a:pt x="41" y="83"/>
                </a:lnTo>
                <a:close/>
                <a:moveTo>
                  <a:pt x="70" y="71"/>
                </a:moveTo>
                <a:cubicBezTo>
                  <a:pt x="69" y="66"/>
                  <a:pt x="67" y="61"/>
                  <a:pt x="63" y="57"/>
                </a:cubicBezTo>
                <a:cubicBezTo>
                  <a:pt x="53" y="71"/>
                  <a:pt x="53" y="71"/>
                  <a:pt x="53" y="71"/>
                </a:cubicBezTo>
                <a:lnTo>
                  <a:pt x="70" y="71"/>
                </a:lnTo>
                <a:close/>
                <a:moveTo>
                  <a:pt x="124" y="35"/>
                </a:moveTo>
                <a:cubicBezTo>
                  <a:pt x="80" y="35"/>
                  <a:pt x="80" y="35"/>
                  <a:pt x="80" y="35"/>
                </a:cubicBezTo>
                <a:cubicBezTo>
                  <a:pt x="71" y="48"/>
                  <a:pt x="71" y="48"/>
                  <a:pt x="71" y="48"/>
                </a:cubicBezTo>
                <a:cubicBezTo>
                  <a:pt x="77" y="54"/>
                  <a:pt x="81" y="62"/>
                  <a:pt x="82" y="71"/>
                </a:cubicBezTo>
                <a:cubicBezTo>
                  <a:pt x="98" y="71"/>
                  <a:pt x="98" y="71"/>
                  <a:pt x="98" y="71"/>
                </a:cubicBezTo>
                <a:lnTo>
                  <a:pt x="124" y="35"/>
                </a:lnTo>
                <a:close/>
                <a:moveTo>
                  <a:pt x="172" y="47"/>
                </a:moveTo>
                <a:cubicBezTo>
                  <a:pt x="168" y="47"/>
                  <a:pt x="164" y="48"/>
                  <a:pt x="160" y="50"/>
                </a:cubicBezTo>
                <a:cubicBezTo>
                  <a:pt x="176" y="74"/>
                  <a:pt x="176" y="74"/>
                  <a:pt x="176" y="74"/>
                </a:cubicBezTo>
                <a:cubicBezTo>
                  <a:pt x="178" y="76"/>
                  <a:pt x="178" y="80"/>
                  <a:pt x="175" y="82"/>
                </a:cubicBezTo>
                <a:cubicBezTo>
                  <a:pt x="174" y="83"/>
                  <a:pt x="173" y="83"/>
                  <a:pt x="172" y="83"/>
                </a:cubicBezTo>
                <a:cubicBezTo>
                  <a:pt x="170" y="83"/>
                  <a:pt x="168" y="82"/>
                  <a:pt x="167" y="80"/>
                </a:cubicBezTo>
                <a:cubicBezTo>
                  <a:pt x="151" y="56"/>
                  <a:pt x="151" y="56"/>
                  <a:pt x="151" y="56"/>
                </a:cubicBezTo>
                <a:cubicBezTo>
                  <a:pt x="145" y="61"/>
                  <a:pt x="142" y="69"/>
                  <a:pt x="142" y="77"/>
                </a:cubicBezTo>
                <a:cubicBezTo>
                  <a:pt x="142" y="93"/>
                  <a:pt x="155" y="106"/>
                  <a:pt x="172" y="106"/>
                </a:cubicBezTo>
                <a:cubicBezTo>
                  <a:pt x="188" y="106"/>
                  <a:pt x="201" y="93"/>
                  <a:pt x="201" y="77"/>
                </a:cubicBezTo>
                <a:cubicBezTo>
                  <a:pt x="201" y="61"/>
                  <a:pt x="188" y="47"/>
                  <a:pt x="172" y="4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1" name="Freeform 152"/>
          <p:cNvSpPr>
            <a:spLocks noEditPoints="1"/>
          </p:cNvSpPr>
          <p:nvPr/>
        </p:nvSpPr>
        <p:spPr bwMode="auto">
          <a:xfrm>
            <a:off x="2734158" y="2484859"/>
            <a:ext cx="165454" cy="192831"/>
          </a:xfrm>
          <a:custGeom>
            <a:avLst/>
            <a:gdLst>
              <a:gd name="T0" fmla="*/ 142 w 142"/>
              <a:gd name="T1" fmla="*/ 142 h 166"/>
              <a:gd name="T2" fmla="*/ 130 w 142"/>
              <a:gd name="T3" fmla="*/ 142 h 166"/>
              <a:gd name="T4" fmla="*/ 130 w 142"/>
              <a:gd name="T5" fmla="*/ 154 h 166"/>
              <a:gd name="T6" fmla="*/ 118 w 142"/>
              <a:gd name="T7" fmla="*/ 166 h 166"/>
              <a:gd name="T8" fmla="*/ 106 w 142"/>
              <a:gd name="T9" fmla="*/ 154 h 166"/>
              <a:gd name="T10" fmla="*/ 106 w 142"/>
              <a:gd name="T11" fmla="*/ 142 h 166"/>
              <a:gd name="T12" fmla="*/ 35 w 142"/>
              <a:gd name="T13" fmla="*/ 142 h 166"/>
              <a:gd name="T14" fmla="*/ 35 w 142"/>
              <a:gd name="T15" fmla="*/ 154 h 166"/>
              <a:gd name="T16" fmla="*/ 24 w 142"/>
              <a:gd name="T17" fmla="*/ 166 h 166"/>
              <a:gd name="T18" fmla="*/ 12 w 142"/>
              <a:gd name="T19" fmla="*/ 154 h 166"/>
              <a:gd name="T20" fmla="*/ 12 w 142"/>
              <a:gd name="T21" fmla="*/ 142 h 166"/>
              <a:gd name="T22" fmla="*/ 0 w 142"/>
              <a:gd name="T23" fmla="*/ 142 h 166"/>
              <a:gd name="T24" fmla="*/ 0 w 142"/>
              <a:gd name="T25" fmla="*/ 87 h 166"/>
              <a:gd name="T26" fmla="*/ 2 w 142"/>
              <a:gd name="T27" fmla="*/ 66 h 166"/>
              <a:gd name="T28" fmla="*/ 12 w 142"/>
              <a:gd name="T29" fmla="*/ 24 h 166"/>
              <a:gd name="T30" fmla="*/ 71 w 142"/>
              <a:gd name="T31" fmla="*/ 0 h 166"/>
              <a:gd name="T32" fmla="*/ 130 w 142"/>
              <a:gd name="T33" fmla="*/ 24 h 166"/>
              <a:gd name="T34" fmla="*/ 140 w 142"/>
              <a:gd name="T35" fmla="*/ 66 h 166"/>
              <a:gd name="T36" fmla="*/ 142 w 142"/>
              <a:gd name="T37" fmla="*/ 87 h 166"/>
              <a:gd name="T38" fmla="*/ 142 w 142"/>
              <a:gd name="T39" fmla="*/ 142 h 166"/>
              <a:gd name="T40" fmla="*/ 24 w 142"/>
              <a:gd name="T41" fmla="*/ 101 h 166"/>
              <a:gd name="T42" fmla="*/ 12 w 142"/>
              <a:gd name="T43" fmla="*/ 113 h 166"/>
              <a:gd name="T44" fmla="*/ 24 w 142"/>
              <a:gd name="T45" fmla="*/ 125 h 166"/>
              <a:gd name="T46" fmla="*/ 35 w 142"/>
              <a:gd name="T47" fmla="*/ 113 h 166"/>
              <a:gd name="T48" fmla="*/ 24 w 142"/>
              <a:gd name="T49" fmla="*/ 101 h 166"/>
              <a:gd name="T50" fmla="*/ 119 w 142"/>
              <a:gd name="T51" fmla="*/ 41 h 166"/>
              <a:gd name="T52" fmla="*/ 113 w 142"/>
              <a:gd name="T53" fmla="*/ 36 h 166"/>
              <a:gd name="T54" fmla="*/ 28 w 142"/>
              <a:gd name="T55" fmla="*/ 36 h 166"/>
              <a:gd name="T56" fmla="*/ 23 w 142"/>
              <a:gd name="T57" fmla="*/ 41 h 166"/>
              <a:gd name="T58" fmla="*/ 16 w 142"/>
              <a:gd name="T59" fmla="*/ 76 h 166"/>
              <a:gd name="T60" fmla="*/ 22 w 142"/>
              <a:gd name="T61" fmla="*/ 83 h 166"/>
              <a:gd name="T62" fmla="*/ 120 w 142"/>
              <a:gd name="T63" fmla="*/ 83 h 166"/>
              <a:gd name="T64" fmla="*/ 126 w 142"/>
              <a:gd name="T65" fmla="*/ 76 h 166"/>
              <a:gd name="T66" fmla="*/ 119 w 142"/>
              <a:gd name="T67" fmla="*/ 41 h 166"/>
              <a:gd name="T68" fmla="*/ 100 w 142"/>
              <a:gd name="T69" fmla="*/ 15 h 166"/>
              <a:gd name="T70" fmla="*/ 41 w 142"/>
              <a:gd name="T71" fmla="*/ 15 h 166"/>
              <a:gd name="T72" fmla="*/ 37 w 142"/>
              <a:gd name="T73" fmla="*/ 20 h 166"/>
              <a:gd name="T74" fmla="*/ 41 w 142"/>
              <a:gd name="T75" fmla="*/ 24 h 166"/>
              <a:gd name="T76" fmla="*/ 100 w 142"/>
              <a:gd name="T77" fmla="*/ 24 h 166"/>
              <a:gd name="T78" fmla="*/ 105 w 142"/>
              <a:gd name="T79" fmla="*/ 20 h 166"/>
              <a:gd name="T80" fmla="*/ 100 w 142"/>
              <a:gd name="T81" fmla="*/ 15 h 166"/>
              <a:gd name="T82" fmla="*/ 118 w 142"/>
              <a:gd name="T83" fmla="*/ 101 h 166"/>
              <a:gd name="T84" fmla="*/ 106 w 142"/>
              <a:gd name="T85" fmla="*/ 113 h 166"/>
              <a:gd name="T86" fmla="*/ 118 w 142"/>
              <a:gd name="T87" fmla="*/ 125 h 166"/>
              <a:gd name="T88" fmla="*/ 130 w 142"/>
              <a:gd name="T89" fmla="*/ 113 h 166"/>
              <a:gd name="T90" fmla="*/ 118 w 142"/>
              <a:gd name="T91" fmla="*/ 101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2" h="166">
                <a:moveTo>
                  <a:pt x="142" y="142"/>
                </a:moveTo>
                <a:cubicBezTo>
                  <a:pt x="130" y="142"/>
                  <a:pt x="130" y="142"/>
                  <a:pt x="130" y="142"/>
                </a:cubicBezTo>
                <a:cubicBezTo>
                  <a:pt x="130" y="154"/>
                  <a:pt x="130" y="154"/>
                  <a:pt x="130" y="154"/>
                </a:cubicBezTo>
                <a:cubicBezTo>
                  <a:pt x="130" y="161"/>
                  <a:pt x="125" y="166"/>
                  <a:pt x="118" y="166"/>
                </a:cubicBezTo>
                <a:cubicBezTo>
                  <a:pt x="112" y="166"/>
                  <a:pt x="106" y="161"/>
                  <a:pt x="106" y="154"/>
                </a:cubicBezTo>
                <a:cubicBezTo>
                  <a:pt x="106" y="142"/>
                  <a:pt x="106" y="142"/>
                  <a:pt x="106" y="142"/>
                </a:cubicBezTo>
                <a:cubicBezTo>
                  <a:pt x="35" y="142"/>
                  <a:pt x="35" y="142"/>
                  <a:pt x="35" y="142"/>
                </a:cubicBezTo>
                <a:cubicBezTo>
                  <a:pt x="35" y="154"/>
                  <a:pt x="35" y="154"/>
                  <a:pt x="35" y="154"/>
                </a:cubicBezTo>
                <a:cubicBezTo>
                  <a:pt x="35" y="161"/>
                  <a:pt x="30" y="166"/>
                  <a:pt x="24" y="166"/>
                </a:cubicBezTo>
                <a:cubicBezTo>
                  <a:pt x="17" y="166"/>
                  <a:pt x="12" y="161"/>
                  <a:pt x="12" y="154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79"/>
                  <a:pt x="1" y="73"/>
                  <a:pt x="2" y="66"/>
                </a:cubicBezTo>
                <a:cubicBezTo>
                  <a:pt x="12" y="24"/>
                  <a:pt x="12" y="24"/>
                  <a:pt x="12" y="24"/>
                </a:cubicBezTo>
                <a:cubicBezTo>
                  <a:pt x="13" y="9"/>
                  <a:pt x="39" y="0"/>
                  <a:pt x="71" y="0"/>
                </a:cubicBezTo>
                <a:cubicBezTo>
                  <a:pt x="102" y="0"/>
                  <a:pt x="128" y="9"/>
                  <a:pt x="130" y="24"/>
                </a:cubicBezTo>
                <a:cubicBezTo>
                  <a:pt x="140" y="66"/>
                  <a:pt x="140" y="66"/>
                  <a:pt x="140" y="66"/>
                </a:cubicBezTo>
                <a:cubicBezTo>
                  <a:pt x="141" y="73"/>
                  <a:pt x="142" y="79"/>
                  <a:pt x="142" y="87"/>
                </a:cubicBezTo>
                <a:lnTo>
                  <a:pt x="142" y="142"/>
                </a:lnTo>
                <a:close/>
                <a:moveTo>
                  <a:pt x="24" y="101"/>
                </a:moveTo>
                <a:cubicBezTo>
                  <a:pt x="17" y="101"/>
                  <a:pt x="12" y="106"/>
                  <a:pt x="12" y="113"/>
                </a:cubicBezTo>
                <a:cubicBezTo>
                  <a:pt x="12" y="119"/>
                  <a:pt x="17" y="125"/>
                  <a:pt x="24" y="125"/>
                </a:cubicBezTo>
                <a:cubicBezTo>
                  <a:pt x="30" y="125"/>
                  <a:pt x="35" y="119"/>
                  <a:pt x="35" y="113"/>
                </a:cubicBezTo>
                <a:cubicBezTo>
                  <a:pt x="35" y="106"/>
                  <a:pt x="30" y="101"/>
                  <a:pt x="24" y="101"/>
                </a:cubicBezTo>
                <a:close/>
                <a:moveTo>
                  <a:pt x="119" y="41"/>
                </a:moveTo>
                <a:cubicBezTo>
                  <a:pt x="119" y="38"/>
                  <a:pt x="116" y="36"/>
                  <a:pt x="113" y="36"/>
                </a:cubicBezTo>
                <a:cubicBezTo>
                  <a:pt x="28" y="36"/>
                  <a:pt x="28" y="36"/>
                  <a:pt x="28" y="36"/>
                </a:cubicBezTo>
                <a:cubicBezTo>
                  <a:pt x="26" y="36"/>
                  <a:pt x="23" y="38"/>
                  <a:pt x="23" y="41"/>
                </a:cubicBezTo>
                <a:cubicBezTo>
                  <a:pt x="16" y="76"/>
                  <a:pt x="16" y="76"/>
                  <a:pt x="16" y="76"/>
                </a:cubicBezTo>
                <a:cubicBezTo>
                  <a:pt x="15" y="80"/>
                  <a:pt x="18" y="83"/>
                  <a:pt x="22" y="83"/>
                </a:cubicBezTo>
                <a:cubicBezTo>
                  <a:pt x="120" y="83"/>
                  <a:pt x="120" y="83"/>
                  <a:pt x="120" y="83"/>
                </a:cubicBezTo>
                <a:cubicBezTo>
                  <a:pt x="124" y="83"/>
                  <a:pt x="126" y="80"/>
                  <a:pt x="126" y="76"/>
                </a:cubicBezTo>
                <a:lnTo>
                  <a:pt x="119" y="41"/>
                </a:lnTo>
                <a:close/>
                <a:moveTo>
                  <a:pt x="100" y="15"/>
                </a:moveTo>
                <a:cubicBezTo>
                  <a:pt x="41" y="15"/>
                  <a:pt x="41" y="15"/>
                  <a:pt x="41" y="15"/>
                </a:cubicBezTo>
                <a:cubicBezTo>
                  <a:pt x="39" y="15"/>
                  <a:pt x="37" y="17"/>
                  <a:pt x="37" y="20"/>
                </a:cubicBezTo>
                <a:cubicBezTo>
                  <a:pt x="37" y="22"/>
                  <a:pt x="39" y="24"/>
                  <a:pt x="41" y="24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103" y="24"/>
                  <a:pt x="105" y="22"/>
                  <a:pt x="105" y="20"/>
                </a:cubicBezTo>
                <a:cubicBezTo>
                  <a:pt x="105" y="17"/>
                  <a:pt x="103" y="15"/>
                  <a:pt x="100" y="15"/>
                </a:cubicBezTo>
                <a:close/>
                <a:moveTo>
                  <a:pt x="118" y="101"/>
                </a:moveTo>
                <a:cubicBezTo>
                  <a:pt x="112" y="101"/>
                  <a:pt x="106" y="106"/>
                  <a:pt x="106" y="113"/>
                </a:cubicBezTo>
                <a:cubicBezTo>
                  <a:pt x="106" y="119"/>
                  <a:pt x="112" y="125"/>
                  <a:pt x="118" y="125"/>
                </a:cubicBezTo>
                <a:cubicBezTo>
                  <a:pt x="125" y="125"/>
                  <a:pt x="130" y="119"/>
                  <a:pt x="130" y="113"/>
                </a:cubicBezTo>
                <a:cubicBezTo>
                  <a:pt x="130" y="106"/>
                  <a:pt x="125" y="101"/>
                  <a:pt x="118" y="10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2" name="Freeform 153"/>
          <p:cNvSpPr>
            <a:spLocks noEditPoints="1"/>
          </p:cNvSpPr>
          <p:nvPr/>
        </p:nvSpPr>
        <p:spPr bwMode="auto">
          <a:xfrm>
            <a:off x="2941272" y="2484859"/>
            <a:ext cx="220209" cy="192831"/>
          </a:xfrm>
          <a:custGeom>
            <a:avLst/>
            <a:gdLst>
              <a:gd name="T0" fmla="*/ 190 w 190"/>
              <a:gd name="T1" fmla="*/ 104 h 166"/>
              <a:gd name="T2" fmla="*/ 190 w 190"/>
              <a:gd name="T3" fmla="*/ 139 h 166"/>
              <a:gd name="T4" fmla="*/ 187 w 190"/>
              <a:gd name="T5" fmla="*/ 142 h 166"/>
              <a:gd name="T6" fmla="*/ 178 w 190"/>
              <a:gd name="T7" fmla="*/ 142 h 166"/>
              <a:gd name="T8" fmla="*/ 178 w 190"/>
              <a:gd name="T9" fmla="*/ 148 h 166"/>
              <a:gd name="T10" fmla="*/ 160 w 190"/>
              <a:gd name="T11" fmla="*/ 166 h 166"/>
              <a:gd name="T12" fmla="*/ 142 w 190"/>
              <a:gd name="T13" fmla="*/ 148 h 166"/>
              <a:gd name="T14" fmla="*/ 142 w 190"/>
              <a:gd name="T15" fmla="*/ 142 h 166"/>
              <a:gd name="T16" fmla="*/ 48 w 190"/>
              <a:gd name="T17" fmla="*/ 142 h 166"/>
              <a:gd name="T18" fmla="*/ 48 w 190"/>
              <a:gd name="T19" fmla="*/ 148 h 166"/>
              <a:gd name="T20" fmla="*/ 30 w 190"/>
              <a:gd name="T21" fmla="*/ 166 h 166"/>
              <a:gd name="T22" fmla="*/ 12 w 190"/>
              <a:gd name="T23" fmla="*/ 148 h 166"/>
              <a:gd name="T24" fmla="*/ 12 w 190"/>
              <a:gd name="T25" fmla="*/ 142 h 166"/>
              <a:gd name="T26" fmla="*/ 3 w 190"/>
              <a:gd name="T27" fmla="*/ 142 h 166"/>
              <a:gd name="T28" fmla="*/ 0 w 190"/>
              <a:gd name="T29" fmla="*/ 139 h 166"/>
              <a:gd name="T30" fmla="*/ 0 w 190"/>
              <a:gd name="T31" fmla="*/ 104 h 166"/>
              <a:gd name="T32" fmla="*/ 21 w 190"/>
              <a:gd name="T33" fmla="*/ 83 h 166"/>
              <a:gd name="T34" fmla="*/ 24 w 190"/>
              <a:gd name="T35" fmla="*/ 83 h 166"/>
              <a:gd name="T36" fmla="*/ 33 w 190"/>
              <a:gd name="T37" fmla="*/ 44 h 166"/>
              <a:gd name="T38" fmla="*/ 60 w 190"/>
              <a:gd name="T39" fmla="*/ 24 h 166"/>
              <a:gd name="T40" fmla="*/ 71 w 190"/>
              <a:gd name="T41" fmla="*/ 24 h 166"/>
              <a:gd name="T42" fmla="*/ 71 w 190"/>
              <a:gd name="T43" fmla="*/ 3 h 166"/>
              <a:gd name="T44" fmla="*/ 74 w 190"/>
              <a:gd name="T45" fmla="*/ 0 h 166"/>
              <a:gd name="T46" fmla="*/ 116 w 190"/>
              <a:gd name="T47" fmla="*/ 0 h 166"/>
              <a:gd name="T48" fmla="*/ 119 w 190"/>
              <a:gd name="T49" fmla="*/ 3 h 166"/>
              <a:gd name="T50" fmla="*/ 119 w 190"/>
              <a:gd name="T51" fmla="*/ 24 h 166"/>
              <a:gd name="T52" fmla="*/ 131 w 190"/>
              <a:gd name="T53" fmla="*/ 24 h 166"/>
              <a:gd name="T54" fmla="*/ 157 w 190"/>
              <a:gd name="T55" fmla="*/ 44 h 166"/>
              <a:gd name="T56" fmla="*/ 166 w 190"/>
              <a:gd name="T57" fmla="*/ 83 h 166"/>
              <a:gd name="T58" fmla="*/ 169 w 190"/>
              <a:gd name="T59" fmla="*/ 83 h 166"/>
              <a:gd name="T60" fmla="*/ 190 w 190"/>
              <a:gd name="T61" fmla="*/ 104 h 166"/>
              <a:gd name="T62" fmla="*/ 45 w 190"/>
              <a:gd name="T63" fmla="*/ 113 h 166"/>
              <a:gd name="T64" fmla="*/ 30 w 190"/>
              <a:gd name="T65" fmla="*/ 98 h 166"/>
              <a:gd name="T66" fmla="*/ 15 w 190"/>
              <a:gd name="T67" fmla="*/ 113 h 166"/>
              <a:gd name="T68" fmla="*/ 30 w 190"/>
              <a:gd name="T69" fmla="*/ 128 h 166"/>
              <a:gd name="T70" fmla="*/ 45 w 190"/>
              <a:gd name="T71" fmla="*/ 113 h 166"/>
              <a:gd name="T72" fmla="*/ 142 w 190"/>
              <a:gd name="T73" fmla="*/ 83 h 166"/>
              <a:gd name="T74" fmla="*/ 134 w 190"/>
              <a:gd name="T75" fmla="*/ 50 h 166"/>
              <a:gd name="T76" fmla="*/ 131 w 190"/>
              <a:gd name="T77" fmla="*/ 48 h 166"/>
              <a:gd name="T78" fmla="*/ 60 w 190"/>
              <a:gd name="T79" fmla="*/ 48 h 166"/>
              <a:gd name="T80" fmla="*/ 56 w 190"/>
              <a:gd name="T81" fmla="*/ 50 h 166"/>
              <a:gd name="T82" fmla="*/ 48 w 190"/>
              <a:gd name="T83" fmla="*/ 83 h 166"/>
              <a:gd name="T84" fmla="*/ 142 w 190"/>
              <a:gd name="T85" fmla="*/ 83 h 166"/>
              <a:gd name="T86" fmla="*/ 175 w 190"/>
              <a:gd name="T87" fmla="*/ 113 h 166"/>
              <a:gd name="T88" fmla="*/ 160 w 190"/>
              <a:gd name="T89" fmla="*/ 98 h 166"/>
              <a:gd name="T90" fmla="*/ 145 w 190"/>
              <a:gd name="T91" fmla="*/ 113 h 166"/>
              <a:gd name="T92" fmla="*/ 160 w 190"/>
              <a:gd name="T93" fmla="*/ 128 h 166"/>
              <a:gd name="T94" fmla="*/ 175 w 190"/>
              <a:gd name="T95" fmla="*/ 113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90" h="166">
                <a:moveTo>
                  <a:pt x="190" y="104"/>
                </a:moveTo>
                <a:cubicBezTo>
                  <a:pt x="190" y="139"/>
                  <a:pt x="190" y="139"/>
                  <a:pt x="190" y="139"/>
                </a:cubicBezTo>
                <a:cubicBezTo>
                  <a:pt x="190" y="141"/>
                  <a:pt x="188" y="142"/>
                  <a:pt x="187" y="142"/>
                </a:cubicBezTo>
                <a:cubicBezTo>
                  <a:pt x="178" y="142"/>
                  <a:pt x="178" y="142"/>
                  <a:pt x="178" y="142"/>
                </a:cubicBezTo>
                <a:cubicBezTo>
                  <a:pt x="178" y="148"/>
                  <a:pt x="178" y="148"/>
                  <a:pt x="178" y="148"/>
                </a:cubicBezTo>
                <a:cubicBezTo>
                  <a:pt x="178" y="158"/>
                  <a:pt x="170" y="166"/>
                  <a:pt x="160" y="166"/>
                </a:cubicBezTo>
                <a:cubicBezTo>
                  <a:pt x="150" y="166"/>
                  <a:pt x="142" y="158"/>
                  <a:pt x="142" y="148"/>
                </a:cubicBezTo>
                <a:cubicBezTo>
                  <a:pt x="142" y="142"/>
                  <a:pt x="142" y="142"/>
                  <a:pt x="142" y="142"/>
                </a:cubicBezTo>
                <a:cubicBezTo>
                  <a:pt x="48" y="142"/>
                  <a:pt x="48" y="142"/>
                  <a:pt x="48" y="142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48" y="158"/>
                  <a:pt x="40" y="166"/>
                  <a:pt x="30" y="166"/>
                </a:cubicBezTo>
                <a:cubicBezTo>
                  <a:pt x="20" y="166"/>
                  <a:pt x="12" y="158"/>
                  <a:pt x="12" y="148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3" y="142"/>
                  <a:pt x="3" y="142"/>
                  <a:pt x="3" y="142"/>
                </a:cubicBezTo>
                <a:cubicBezTo>
                  <a:pt x="2" y="142"/>
                  <a:pt x="0" y="141"/>
                  <a:pt x="0" y="139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92"/>
                  <a:pt x="10" y="83"/>
                  <a:pt x="21" y="83"/>
                </a:cubicBezTo>
                <a:cubicBezTo>
                  <a:pt x="24" y="83"/>
                  <a:pt x="24" y="83"/>
                  <a:pt x="24" y="83"/>
                </a:cubicBezTo>
                <a:cubicBezTo>
                  <a:pt x="33" y="44"/>
                  <a:pt x="33" y="44"/>
                  <a:pt x="33" y="44"/>
                </a:cubicBezTo>
                <a:cubicBezTo>
                  <a:pt x="36" y="33"/>
                  <a:pt x="48" y="24"/>
                  <a:pt x="60" y="24"/>
                </a:cubicBezTo>
                <a:cubicBezTo>
                  <a:pt x="71" y="24"/>
                  <a:pt x="71" y="24"/>
                  <a:pt x="71" y="24"/>
                </a:cubicBezTo>
                <a:cubicBezTo>
                  <a:pt x="71" y="3"/>
                  <a:pt x="71" y="3"/>
                  <a:pt x="71" y="3"/>
                </a:cubicBezTo>
                <a:cubicBezTo>
                  <a:pt x="71" y="2"/>
                  <a:pt x="73" y="0"/>
                  <a:pt x="74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7" y="0"/>
                  <a:pt x="119" y="2"/>
                  <a:pt x="119" y="3"/>
                </a:cubicBezTo>
                <a:cubicBezTo>
                  <a:pt x="119" y="24"/>
                  <a:pt x="119" y="24"/>
                  <a:pt x="119" y="24"/>
                </a:cubicBezTo>
                <a:cubicBezTo>
                  <a:pt x="131" y="24"/>
                  <a:pt x="131" y="24"/>
                  <a:pt x="131" y="24"/>
                </a:cubicBezTo>
                <a:cubicBezTo>
                  <a:pt x="143" y="24"/>
                  <a:pt x="154" y="33"/>
                  <a:pt x="157" y="44"/>
                </a:cubicBezTo>
                <a:cubicBezTo>
                  <a:pt x="166" y="83"/>
                  <a:pt x="166" y="83"/>
                  <a:pt x="166" y="83"/>
                </a:cubicBezTo>
                <a:cubicBezTo>
                  <a:pt x="169" y="83"/>
                  <a:pt x="169" y="83"/>
                  <a:pt x="169" y="83"/>
                </a:cubicBezTo>
                <a:cubicBezTo>
                  <a:pt x="180" y="83"/>
                  <a:pt x="190" y="92"/>
                  <a:pt x="190" y="104"/>
                </a:cubicBezTo>
                <a:close/>
                <a:moveTo>
                  <a:pt x="45" y="113"/>
                </a:moveTo>
                <a:cubicBezTo>
                  <a:pt x="45" y="105"/>
                  <a:pt x="38" y="98"/>
                  <a:pt x="30" y="98"/>
                </a:cubicBezTo>
                <a:cubicBezTo>
                  <a:pt x="22" y="98"/>
                  <a:pt x="15" y="105"/>
                  <a:pt x="15" y="113"/>
                </a:cubicBezTo>
                <a:cubicBezTo>
                  <a:pt x="15" y="121"/>
                  <a:pt x="22" y="128"/>
                  <a:pt x="30" y="128"/>
                </a:cubicBezTo>
                <a:cubicBezTo>
                  <a:pt x="38" y="128"/>
                  <a:pt x="45" y="121"/>
                  <a:pt x="45" y="113"/>
                </a:cubicBezTo>
                <a:close/>
                <a:moveTo>
                  <a:pt x="142" y="83"/>
                </a:moveTo>
                <a:cubicBezTo>
                  <a:pt x="134" y="50"/>
                  <a:pt x="134" y="50"/>
                  <a:pt x="134" y="50"/>
                </a:cubicBezTo>
                <a:cubicBezTo>
                  <a:pt x="133" y="49"/>
                  <a:pt x="132" y="48"/>
                  <a:pt x="131" y="48"/>
                </a:cubicBezTo>
                <a:cubicBezTo>
                  <a:pt x="60" y="48"/>
                  <a:pt x="60" y="48"/>
                  <a:pt x="60" y="48"/>
                </a:cubicBezTo>
                <a:cubicBezTo>
                  <a:pt x="58" y="48"/>
                  <a:pt x="57" y="49"/>
                  <a:pt x="56" y="50"/>
                </a:cubicBezTo>
                <a:cubicBezTo>
                  <a:pt x="48" y="83"/>
                  <a:pt x="48" y="83"/>
                  <a:pt x="48" y="83"/>
                </a:cubicBezTo>
                <a:lnTo>
                  <a:pt x="142" y="83"/>
                </a:lnTo>
                <a:close/>
                <a:moveTo>
                  <a:pt x="175" y="113"/>
                </a:moveTo>
                <a:cubicBezTo>
                  <a:pt x="175" y="105"/>
                  <a:pt x="168" y="98"/>
                  <a:pt x="160" y="98"/>
                </a:cubicBezTo>
                <a:cubicBezTo>
                  <a:pt x="152" y="98"/>
                  <a:pt x="145" y="105"/>
                  <a:pt x="145" y="113"/>
                </a:cubicBezTo>
                <a:cubicBezTo>
                  <a:pt x="145" y="121"/>
                  <a:pt x="152" y="128"/>
                  <a:pt x="160" y="128"/>
                </a:cubicBezTo>
                <a:cubicBezTo>
                  <a:pt x="168" y="128"/>
                  <a:pt x="175" y="121"/>
                  <a:pt x="175" y="11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3" name="Freeform 154"/>
          <p:cNvSpPr>
            <a:spLocks noEditPoints="1"/>
          </p:cNvSpPr>
          <p:nvPr/>
        </p:nvSpPr>
        <p:spPr bwMode="auto">
          <a:xfrm>
            <a:off x="3209093" y="2499142"/>
            <a:ext cx="220209" cy="171405"/>
          </a:xfrm>
          <a:custGeom>
            <a:avLst/>
            <a:gdLst>
              <a:gd name="T0" fmla="*/ 190 w 190"/>
              <a:gd name="T1" fmla="*/ 116 h 148"/>
              <a:gd name="T2" fmla="*/ 187 w 190"/>
              <a:gd name="T3" fmla="*/ 118 h 148"/>
              <a:gd name="T4" fmla="*/ 178 w 190"/>
              <a:gd name="T5" fmla="*/ 118 h 148"/>
              <a:gd name="T6" fmla="*/ 178 w 190"/>
              <a:gd name="T7" fmla="*/ 130 h 148"/>
              <a:gd name="T8" fmla="*/ 160 w 190"/>
              <a:gd name="T9" fmla="*/ 148 h 148"/>
              <a:gd name="T10" fmla="*/ 142 w 190"/>
              <a:gd name="T11" fmla="*/ 130 h 148"/>
              <a:gd name="T12" fmla="*/ 142 w 190"/>
              <a:gd name="T13" fmla="*/ 118 h 148"/>
              <a:gd name="T14" fmla="*/ 48 w 190"/>
              <a:gd name="T15" fmla="*/ 118 h 148"/>
              <a:gd name="T16" fmla="*/ 48 w 190"/>
              <a:gd name="T17" fmla="*/ 130 h 148"/>
              <a:gd name="T18" fmla="*/ 30 w 190"/>
              <a:gd name="T19" fmla="*/ 148 h 148"/>
              <a:gd name="T20" fmla="*/ 12 w 190"/>
              <a:gd name="T21" fmla="*/ 130 h 148"/>
              <a:gd name="T22" fmla="*/ 12 w 190"/>
              <a:gd name="T23" fmla="*/ 118 h 148"/>
              <a:gd name="T24" fmla="*/ 3 w 190"/>
              <a:gd name="T25" fmla="*/ 118 h 148"/>
              <a:gd name="T26" fmla="*/ 0 w 190"/>
              <a:gd name="T27" fmla="*/ 116 h 148"/>
              <a:gd name="T28" fmla="*/ 0 w 190"/>
              <a:gd name="T29" fmla="*/ 80 h 148"/>
              <a:gd name="T30" fmla="*/ 21 w 190"/>
              <a:gd name="T31" fmla="*/ 59 h 148"/>
              <a:gd name="T32" fmla="*/ 24 w 190"/>
              <a:gd name="T33" fmla="*/ 59 h 148"/>
              <a:gd name="T34" fmla="*/ 33 w 190"/>
              <a:gd name="T35" fmla="*/ 21 h 148"/>
              <a:gd name="T36" fmla="*/ 60 w 190"/>
              <a:gd name="T37" fmla="*/ 0 h 148"/>
              <a:gd name="T38" fmla="*/ 131 w 190"/>
              <a:gd name="T39" fmla="*/ 0 h 148"/>
              <a:gd name="T40" fmla="*/ 157 w 190"/>
              <a:gd name="T41" fmla="*/ 21 h 148"/>
              <a:gd name="T42" fmla="*/ 166 w 190"/>
              <a:gd name="T43" fmla="*/ 59 h 148"/>
              <a:gd name="T44" fmla="*/ 169 w 190"/>
              <a:gd name="T45" fmla="*/ 59 h 148"/>
              <a:gd name="T46" fmla="*/ 190 w 190"/>
              <a:gd name="T47" fmla="*/ 80 h 148"/>
              <a:gd name="T48" fmla="*/ 190 w 190"/>
              <a:gd name="T49" fmla="*/ 116 h 148"/>
              <a:gd name="T50" fmla="*/ 30 w 190"/>
              <a:gd name="T51" fmla="*/ 74 h 148"/>
              <a:gd name="T52" fmla="*/ 15 w 190"/>
              <a:gd name="T53" fmla="*/ 89 h 148"/>
              <a:gd name="T54" fmla="*/ 30 w 190"/>
              <a:gd name="T55" fmla="*/ 104 h 148"/>
              <a:gd name="T56" fmla="*/ 45 w 190"/>
              <a:gd name="T57" fmla="*/ 89 h 148"/>
              <a:gd name="T58" fmla="*/ 30 w 190"/>
              <a:gd name="T59" fmla="*/ 74 h 148"/>
              <a:gd name="T60" fmla="*/ 142 w 190"/>
              <a:gd name="T61" fmla="*/ 59 h 148"/>
              <a:gd name="T62" fmla="*/ 134 w 190"/>
              <a:gd name="T63" fmla="*/ 26 h 148"/>
              <a:gd name="T64" fmla="*/ 131 w 190"/>
              <a:gd name="T65" fmla="*/ 24 h 148"/>
              <a:gd name="T66" fmla="*/ 60 w 190"/>
              <a:gd name="T67" fmla="*/ 24 h 148"/>
              <a:gd name="T68" fmla="*/ 56 w 190"/>
              <a:gd name="T69" fmla="*/ 26 h 148"/>
              <a:gd name="T70" fmla="*/ 48 w 190"/>
              <a:gd name="T71" fmla="*/ 59 h 148"/>
              <a:gd name="T72" fmla="*/ 142 w 190"/>
              <a:gd name="T73" fmla="*/ 59 h 148"/>
              <a:gd name="T74" fmla="*/ 160 w 190"/>
              <a:gd name="T75" fmla="*/ 74 h 148"/>
              <a:gd name="T76" fmla="*/ 145 w 190"/>
              <a:gd name="T77" fmla="*/ 89 h 148"/>
              <a:gd name="T78" fmla="*/ 160 w 190"/>
              <a:gd name="T79" fmla="*/ 104 h 148"/>
              <a:gd name="T80" fmla="*/ 175 w 190"/>
              <a:gd name="T81" fmla="*/ 89 h 148"/>
              <a:gd name="T82" fmla="*/ 160 w 190"/>
              <a:gd name="T83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90" h="148">
                <a:moveTo>
                  <a:pt x="190" y="116"/>
                </a:moveTo>
                <a:cubicBezTo>
                  <a:pt x="190" y="117"/>
                  <a:pt x="188" y="118"/>
                  <a:pt x="187" y="118"/>
                </a:cubicBezTo>
                <a:cubicBezTo>
                  <a:pt x="178" y="118"/>
                  <a:pt x="178" y="118"/>
                  <a:pt x="178" y="118"/>
                </a:cubicBezTo>
                <a:cubicBezTo>
                  <a:pt x="178" y="130"/>
                  <a:pt x="178" y="130"/>
                  <a:pt x="178" y="130"/>
                </a:cubicBezTo>
                <a:cubicBezTo>
                  <a:pt x="178" y="140"/>
                  <a:pt x="170" y="148"/>
                  <a:pt x="160" y="148"/>
                </a:cubicBezTo>
                <a:cubicBezTo>
                  <a:pt x="150" y="148"/>
                  <a:pt x="142" y="140"/>
                  <a:pt x="142" y="130"/>
                </a:cubicBezTo>
                <a:cubicBezTo>
                  <a:pt x="142" y="118"/>
                  <a:pt x="142" y="118"/>
                  <a:pt x="142" y="118"/>
                </a:cubicBezTo>
                <a:cubicBezTo>
                  <a:pt x="48" y="118"/>
                  <a:pt x="48" y="118"/>
                  <a:pt x="48" y="118"/>
                </a:cubicBezTo>
                <a:cubicBezTo>
                  <a:pt x="48" y="130"/>
                  <a:pt x="48" y="130"/>
                  <a:pt x="48" y="130"/>
                </a:cubicBezTo>
                <a:cubicBezTo>
                  <a:pt x="48" y="140"/>
                  <a:pt x="40" y="148"/>
                  <a:pt x="30" y="148"/>
                </a:cubicBezTo>
                <a:cubicBezTo>
                  <a:pt x="20" y="148"/>
                  <a:pt x="12" y="140"/>
                  <a:pt x="12" y="130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3" y="118"/>
                  <a:pt x="3" y="118"/>
                  <a:pt x="3" y="118"/>
                </a:cubicBezTo>
                <a:cubicBezTo>
                  <a:pt x="2" y="118"/>
                  <a:pt x="0" y="117"/>
                  <a:pt x="0" y="116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69"/>
                  <a:pt x="10" y="59"/>
                  <a:pt x="21" y="59"/>
                </a:cubicBezTo>
                <a:cubicBezTo>
                  <a:pt x="24" y="59"/>
                  <a:pt x="24" y="59"/>
                  <a:pt x="24" y="59"/>
                </a:cubicBezTo>
                <a:cubicBezTo>
                  <a:pt x="33" y="21"/>
                  <a:pt x="33" y="21"/>
                  <a:pt x="33" y="21"/>
                </a:cubicBezTo>
                <a:cubicBezTo>
                  <a:pt x="36" y="9"/>
                  <a:pt x="48" y="0"/>
                  <a:pt x="60" y="0"/>
                </a:cubicBezTo>
                <a:cubicBezTo>
                  <a:pt x="131" y="0"/>
                  <a:pt x="131" y="0"/>
                  <a:pt x="131" y="0"/>
                </a:cubicBezTo>
                <a:cubicBezTo>
                  <a:pt x="143" y="0"/>
                  <a:pt x="154" y="9"/>
                  <a:pt x="157" y="21"/>
                </a:cubicBezTo>
                <a:cubicBezTo>
                  <a:pt x="166" y="59"/>
                  <a:pt x="166" y="59"/>
                  <a:pt x="166" y="59"/>
                </a:cubicBezTo>
                <a:cubicBezTo>
                  <a:pt x="169" y="59"/>
                  <a:pt x="169" y="59"/>
                  <a:pt x="169" y="59"/>
                </a:cubicBezTo>
                <a:cubicBezTo>
                  <a:pt x="180" y="59"/>
                  <a:pt x="190" y="69"/>
                  <a:pt x="190" y="80"/>
                </a:cubicBezTo>
                <a:lnTo>
                  <a:pt x="190" y="116"/>
                </a:lnTo>
                <a:close/>
                <a:moveTo>
                  <a:pt x="30" y="74"/>
                </a:moveTo>
                <a:cubicBezTo>
                  <a:pt x="22" y="74"/>
                  <a:pt x="15" y="81"/>
                  <a:pt x="15" y="89"/>
                </a:cubicBezTo>
                <a:cubicBezTo>
                  <a:pt x="15" y="97"/>
                  <a:pt x="22" y="104"/>
                  <a:pt x="30" y="104"/>
                </a:cubicBezTo>
                <a:cubicBezTo>
                  <a:pt x="38" y="104"/>
                  <a:pt x="45" y="97"/>
                  <a:pt x="45" y="89"/>
                </a:cubicBezTo>
                <a:cubicBezTo>
                  <a:pt x="45" y="81"/>
                  <a:pt x="38" y="74"/>
                  <a:pt x="30" y="74"/>
                </a:cubicBezTo>
                <a:close/>
                <a:moveTo>
                  <a:pt x="142" y="59"/>
                </a:moveTo>
                <a:cubicBezTo>
                  <a:pt x="134" y="26"/>
                  <a:pt x="134" y="26"/>
                  <a:pt x="134" y="26"/>
                </a:cubicBezTo>
                <a:cubicBezTo>
                  <a:pt x="134" y="25"/>
                  <a:pt x="132" y="24"/>
                  <a:pt x="131" y="24"/>
                </a:cubicBezTo>
                <a:cubicBezTo>
                  <a:pt x="60" y="24"/>
                  <a:pt x="60" y="24"/>
                  <a:pt x="60" y="24"/>
                </a:cubicBezTo>
                <a:cubicBezTo>
                  <a:pt x="58" y="24"/>
                  <a:pt x="57" y="25"/>
                  <a:pt x="56" y="26"/>
                </a:cubicBezTo>
                <a:cubicBezTo>
                  <a:pt x="48" y="59"/>
                  <a:pt x="48" y="59"/>
                  <a:pt x="48" y="59"/>
                </a:cubicBezTo>
                <a:lnTo>
                  <a:pt x="142" y="59"/>
                </a:lnTo>
                <a:close/>
                <a:moveTo>
                  <a:pt x="160" y="74"/>
                </a:moveTo>
                <a:cubicBezTo>
                  <a:pt x="152" y="74"/>
                  <a:pt x="145" y="81"/>
                  <a:pt x="145" y="89"/>
                </a:cubicBezTo>
                <a:cubicBezTo>
                  <a:pt x="145" y="97"/>
                  <a:pt x="152" y="104"/>
                  <a:pt x="160" y="104"/>
                </a:cubicBezTo>
                <a:cubicBezTo>
                  <a:pt x="168" y="104"/>
                  <a:pt x="175" y="97"/>
                  <a:pt x="175" y="89"/>
                </a:cubicBezTo>
                <a:cubicBezTo>
                  <a:pt x="175" y="81"/>
                  <a:pt x="168" y="74"/>
                  <a:pt x="160" y="7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4" name="Freeform 155"/>
          <p:cNvSpPr/>
          <p:nvPr/>
        </p:nvSpPr>
        <p:spPr bwMode="auto">
          <a:xfrm>
            <a:off x="3475724" y="2495572"/>
            <a:ext cx="155932" cy="154741"/>
          </a:xfrm>
          <a:custGeom>
            <a:avLst/>
            <a:gdLst>
              <a:gd name="T0" fmla="*/ 119 w 134"/>
              <a:gd name="T1" fmla="*/ 36 h 133"/>
              <a:gd name="T2" fmla="*/ 104 w 134"/>
              <a:gd name="T3" fmla="*/ 51 h 133"/>
              <a:gd name="T4" fmla="*/ 119 w 134"/>
              <a:gd name="T5" fmla="*/ 115 h 133"/>
              <a:gd name="T6" fmla="*/ 118 w 134"/>
              <a:gd name="T7" fmla="*/ 118 h 133"/>
              <a:gd name="T8" fmla="*/ 106 w 134"/>
              <a:gd name="T9" fmla="*/ 127 h 133"/>
              <a:gd name="T10" fmla="*/ 104 w 134"/>
              <a:gd name="T11" fmla="*/ 127 h 133"/>
              <a:gd name="T12" fmla="*/ 103 w 134"/>
              <a:gd name="T13" fmla="*/ 127 h 133"/>
              <a:gd name="T14" fmla="*/ 101 w 134"/>
              <a:gd name="T15" fmla="*/ 126 h 133"/>
              <a:gd name="T16" fmla="*/ 76 w 134"/>
              <a:gd name="T17" fmla="*/ 79 h 133"/>
              <a:gd name="T18" fmla="*/ 52 w 134"/>
              <a:gd name="T19" fmla="*/ 103 h 133"/>
              <a:gd name="T20" fmla="*/ 57 w 134"/>
              <a:gd name="T21" fmla="*/ 121 h 133"/>
              <a:gd name="T22" fmla="*/ 56 w 134"/>
              <a:gd name="T23" fmla="*/ 124 h 133"/>
              <a:gd name="T24" fmla="*/ 47 w 134"/>
              <a:gd name="T25" fmla="*/ 132 h 133"/>
              <a:gd name="T26" fmla="*/ 45 w 134"/>
              <a:gd name="T27" fmla="*/ 133 h 133"/>
              <a:gd name="T28" fmla="*/ 45 w 134"/>
              <a:gd name="T29" fmla="*/ 133 h 133"/>
              <a:gd name="T30" fmla="*/ 42 w 134"/>
              <a:gd name="T31" fmla="*/ 132 h 133"/>
              <a:gd name="T32" fmla="*/ 25 w 134"/>
              <a:gd name="T33" fmla="*/ 109 h 133"/>
              <a:gd name="T34" fmla="*/ 2 w 134"/>
              <a:gd name="T35" fmla="*/ 91 h 133"/>
              <a:gd name="T36" fmla="*/ 1 w 134"/>
              <a:gd name="T37" fmla="*/ 89 h 133"/>
              <a:gd name="T38" fmla="*/ 1 w 134"/>
              <a:gd name="T39" fmla="*/ 87 h 133"/>
              <a:gd name="T40" fmla="*/ 10 w 134"/>
              <a:gd name="T41" fmla="*/ 78 h 133"/>
              <a:gd name="T42" fmla="*/ 12 w 134"/>
              <a:gd name="T43" fmla="*/ 77 h 133"/>
              <a:gd name="T44" fmla="*/ 13 w 134"/>
              <a:gd name="T45" fmla="*/ 77 h 133"/>
              <a:gd name="T46" fmla="*/ 31 w 134"/>
              <a:gd name="T47" fmla="*/ 82 h 133"/>
              <a:gd name="T48" fmla="*/ 55 w 134"/>
              <a:gd name="T49" fmla="*/ 58 h 133"/>
              <a:gd name="T50" fmla="*/ 8 w 134"/>
              <a:gd name="T51" fmla="*/ 32 h 133"/>
              <a:gd name="T52" fmla="*/ 6 w 134"/>
              <a:gd name="T53" fmla="*/ 30 h 133"/>
              <a:gd name="T54" fmla="*/ 7 w 134"/>
              <a:gd name="T55" fmla="*/ 28 h 133"/>
              <a:gd name="T56" fmla="*/ 19 w 134"/>
              <a:gd name="T57" fmla="*/ 16 h 133"/>
              <a:gd name="T58" fmla="*/ 22 w 134"/>
              <a:gd name="T59" fmla="*/ 15 h 133"/>
              <a:gd name="T60" fmla="*/ 83 w 134"/>
              <a:gd name="T61" fmla="*/ 30 h 133"/>
              <a:gd name="T62" fmla="*/ 98 w 134"/>
              <a:gd name="T63" fmla="*/ 15 h 133"/>
              <a:gd name="T64" fmla="*/ 128 w 134"/>
              <a:gd name="T65" fmla="*/ 6 h 133"/>
              <a:gd name="T66" fmla="*/ 119 w 134"/>
              <a:gd name="T67" fmla="*/ 3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4" h="133">
                <a:moveTo>
                  <a:pt x="119" y="36"/>
                </a:moveTo>
                <a:cubicBezTo>
                  <a:pt x="104" y="51"/>
                  <a:pt x="104" y="51"/>
                  <a:pt x="104" y="51"/>
                </a:cubicBezTo>
                <a:cubicBezTo>
                  <a:pt x="119" y="115"/>
                  <a:pt x="119" y="115"/>
                  <a:pt x="119" y="115"/>
                </a:cubicBezTo>
                <a:cubicBezTo>
                  <a:pt x="119" y="116"/>
                  <a:pt x="119" y="117"/>
                  <a:pt x="118" y="118"/>
                </a:cubicBezTo>
                <a:cubicBezTo>
                  <a:pt x="106" y="127"/>
                  <a:pt x="106" y="127"/>
                  <a:pt x="106" y="127"/>
                </a:cubicBezTo>
                <a:cubicBezTo>
                  <a:pt x="105" y="127"/>
                  <a:pt x="105" y="127"/>
                  <a:pt x="104" y="127"/>
                </a:cubicBezTo>
                <a:cubicBezTo>
                  <a:pt x="104" y="127"/>
                  <a:pt x="104" y="127"/>
                  <a:pt x="103" y="127"/>
                </a:cubicBezTo>
                <a:cubicBezTo>
                  <a:pt x="103" y="127"/>
                  <a:pt x="102" y="127"/>
                  <a:pt x="101" y="126"/>
                </a:cubicBezTo>
                <a:cubicBezTo>
                  <a:pt x="76" y="79"/>
                  <a:pt x="76" y="79"/>
                  <a:pt x="76" y="79"/>
                </a:cubicBezTo>
                <a:cubicBezTo>
                  <a:pt x="52" y="103"/>
                  <a:pt x="52" y="103"/>
                  <a:pt x="52" y="103"/>
                </a:cubicBezTo>
                <a:cubicBezTo>
                  <a:pt x="57" y="121"/>
                  <a:pt x="57" y="121"/>
                  <a:pt x="57" y="121"/>
                </a:cubicBezTo>
                <a:cubicBezTo>
                  <a:pt x="57" y="122"/>
                  <a:pt x="57" y="123"/>
                  <a:pt x="56" y="124"/>
                </a:cubicBezTo>
                <a:cubicBezTo>
                  <a:pt x="47" y="132"/>
                  <a:pt x="47" y="132"/>
                  <a:pt x="47" y="132"/>
                </a:cubicBezTo>
                <a:cubicBezTo>
                  <a:pt x="46" y="133"/>
                  <a:pt x="46" y="133"/>
                  <a:pt x="45" y="133"/>
                </a:cubicBezTo>
                <a:cubicBezTo>
                  <a:pt x="45" y="133"/>
                  <a:pt x="45" y="133"/>
                  <a:pt x="45" y="133"/>
                </a:cubicBezTo>
                <a:cubicBezTo>
                  <a:pt x="44" y="133"/>
                  <a:pt x="43" y="133"/>
                  <a:pt x="42" y="132"/>
                </a:cubicBezTo>
                <a:cubicBezTo>
                  <a:pt x="25" y="109"/>
                  <a:pt x="25" y="109"/>
                  <a:pt x="25" y="109"/>
                </a:cubicBezTo>
                <a:cubicBezTo>
                  <a:pt x="2" y="91"/>
                  <a:pt x="2" y="91"/>
                  <a:pt x="2" y="91"/>
                </a:cubicBezTo>
                <a:cubicBezTo>
                  <a:pt x="1" y="91"/>
                  <a:pt x="1" y="90"/>
                  <a:pt x="1" y="89"/>
                </a:cubicBezTo>
                <a:cubicBezTo>
                  <a:pt x="0" y="88"/>
                  <a:pt x="1" y="88"/>
                  <a:pt x="1" y="87"/>
                </a:cubicBezTo>
                <a:cubicBezTo>
                  <a:pt x="10" y="78"/>
                  <a:pt x="10" y="78"/>
                  <a:pt x="10" y="78"/>
                </a:cubicBezTo>
                <a:cubicBezTo>
                  <a:pt x="11" y="77"/>
                  <a:pt x="12" y="77"/>
                  <a:pt x="12" y="77"/>
                </a:cubicBezTo>
                <a:cubicBezTo>
                  <a:pt x="13" y="77"/>
                  <a:pt x="13" y="77"/>
                  <a:pt x="13" y="77"/>
                </a:cubicBezTo>
                <a:cubicBezTo>
                  <a:pt x="31" y="82"/>
                  <a:pt x="31" y="82"/>
                  <a:pt x="31" y="82"/>
                </a:cubicBezTo>
                <a:cubicBezTo>
                  <a:pt x="55" y="58"/>
                  <a:pt x="55" y="58"/>
                  <a:pt x="55" y="58"/>
                </a:cubicBezTo>
                <a:cubicBezTo>
                  <a:pt x="8" y="32"/>
                  <a:pt x="8" y="32"/>
                  <a:pt x="8" y="32"/>
                </a:cubicBezTo>
                <a:cubicBezTo>
                  <a:pt x="7" y="32"/>
                  <a:pt x="7" y="31"/>
                  <a:pt x="6" y="30"/>
                </a:cubicBezTo>
                <a:cubicBezTo>
                  <a:pt x="6" y="29"/>
                  <a:pt x="7" y="28"/>
                  <a:pt x="7" y="28"/>
                </a:cubicBezTo>
                <a:cubicBezTo>
                  <a:pt x="19" y="16"/>
                  <a:pt x="19" y="16"/>
                  <a:pt x="19" y="16"/>
                </a:cubicBezTo>
                <a:cubicBezTo>
                  <a:pt x="20" y="15"/>
                  <a:pt x="21" y="15"/>
                  <a:pt x="22" y="15"/>
                </a:cubicBezTo>
                <a:cubicBezTo>
                  <a:pt x="83" y="30"/>
                  <a:pt x="83" y="30"/>
                  <a:pt x="83" y="30"/>
                </a:cubicBezTo>
                <a:cubicBezTo>
                  <a:pt x="98" y="15"/>
                  <a:pt x="98" y="15"/>
                  <a:pt x="98" y="15"/>
                </a:cubicBezTo>
                <a:cubicBezTo>
                  <a:pt x="107" y="6"/>
                  <a:pt x="122" y="0"/>
                  <a:pt x="128" y="6"/>
                </a:cubicBezTo>
                <a:cubicBezTo>
                  <a:pt x="134" y="12"/>
                  <a:pt x="128" y="27"/>
                  <a:pt x="119" y="3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5" name="Freeform 156"/>
          <p:cNvSpPr/>
          <p:nvPr/>
        </p:nvSpPr>
        <p:spPr bwMode="auto">
          <a:xfrm>
            <a:off x="3675697" y="2484859"/>
            <a:ext cx="191641" cy="192831"/>
          </a:xfrm>
          <a:custGeom>
            <a:avLst/>
            <a:gdLst>
              <a:gd name="T0" fmla="*/ 166 w 166"/>
              <a:gd name="T1" fmla="*/ 7 h 166"/>
              <a:gd name="T2" fmla="*/ 142 w 166"/>
              <a:gd name="T3" fmla="*/ 149 h 166"/>
              <a:gd name="T4" fmla="*/ 139 w 166"/>
              <a:gd name="T5" fmla="*/ 153 h 166"/>
              <a:gd name="T6" fmla="*/ 136 w 166"/>
              <a:gd name="T7" fmla="*/ 154 h 166"/>
              <a:gd name="T8" fmla="*/ 134 w 166"/>
              <a:gd name="T9" fmla="*/ 154 h 166"/>
              <a:gd name="T10" fmla="*/ 92 w 166"/>
              <a:gd name="T11" fmla="*/ 137 h 166"/>
              <a:gd name="T12" fmla="*/ 70 w 166"/>
              <a:gd name="T13" fmla="*/ 164 h 166"/>
              <a:gd name="T14" fmla="*/ 65 w 166"/>
              <a:gd name="T15" fmla="*/ 166 h 166"/>
              <a:gd name="T16" fmla="*/ 63 w 166"/>
              <a:gd name="T17" fmla="*/ 166 h 166"/>
              <a:gd name="T18" fmla="*/ 59 w 166"/>
              <a:gd name="T19" fmla="*/ 160 h 166"/>
              <a:gd name="T20" fmla="*/ 59 w 166"/>
              <a:gd name="T21" fmla="*/ 128 h 166"/>
              <a:gd name="T22" fmla="*/ 139 w 166"/>
              <a:gd name="T23" fmla="*/ 30 h 166"/>
              <a:gd name="T24" fmla="*/ 40 w 166"/>
              <a:gd name="T25" fmla="*/ 115 h 166"/>
              <a:gd name="T26" fmla="*/ 4 w 166"/>
              <a:gd name="T27" fmla="*/ 100 h 166"/>
              <a:gd name="T28" fmla="*/ 0 w 166"/>
              <a:gd name="T29" fmla="*/ 95 h 166"/>
              <a:gd name="T30" fmla="*/ 3 w 166"/>
              <a:gd name="T31" fmla="*/ 90 h 166"/>
              <a:gd name="T32" fmla="*/ 157 w 166"/>
              <a:gd name="T33" fmla="*/ 1 h 166"/>
              <a:gd name="T34" fmla="*/ 160 w 166"/>
              <a:gd name="T35" fmla="*/ 0 h 166"/>
              <a:gd name="T36" fmla="*/ 163 w 166"/>
              <a:gd name="T37" fmla="*/ 1 h 166"/>
              <a:gd name="T38" fmla="*/ 166 w 166"/>
              <a:gd name="T39" fmla="*/ 7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6" h="166">
                <a:moveTo>
                  <a:pt x="166" y="7"/>
                </a:moveTo>
                <a:cubicBezTo>
                  <a:pt x="142" y="149"/>
                  <a:pt x="142" y="149"/>
                  <a:pt x="142" y="149"/>
                </a:cubicBezTo>
                <a:cubicBezTo>
                  <a:pt x="142" y="151"/>
                  <a:pt x="141" y="152"/>
                  <a:pt x="139" y="153"/>
                </a:cubicBezTo>
                <a:cubicBezTo>
                  <a:pt x="138" y="154"/>
                  <a:pt x="137" y="154"/>
                  <a:pt x="136" y="154"/>
                </a:cubicBezTo>
                <a:cubicBezTo>
                  <a:pt x="135" y="154"/>
                  <a:pt x="135" y="154"/>
                  <a:pt x="134" y="154"/>
                </a:cubicBezTo>
                <a:cubicBezTo>
                  <a:pt x="92" y="137"/>
                  <a:pt x="92" y="137"/>
                  <a:pt x="92" y="137"/>
                </a:cubicBezTo>
                <a:cubicBezTo>
                  <a:pt x="70" y="164"/>
                  <a:pt x="70" y="164"/>
                  <a:pt x="70" y="164"/>
                </a:cubicBezTo>
                <a:cubicBezTo>
                  <a:pt x="69" y="165"/>
                  <a:pt x="67" y="166"/>
                  <a:pt x="65" y="166"/>
                </a:cubicBezTo>
                <a:cubicBezTo>
                  <a:pt x="65" y="166"/>
                  <a:pt x="64" y="166"/>
                  <a:pt x="63" y="166"/>
                </a:cubicBezTo>
                <a:cubicBezTo>
                  <a:pt x="61" y="165"/>
                  <a:pt x="59" y="163"/>
                  <a:pt x="59" y="160"/>
                </a:cubicBezTo>
                <a:cubicBezTo>
                  <a:pt x="59" y="128"/>
                  <a:pt x="59" y="128"/>
                  <a:pt x="59" y="128"/>
                </a:cubicBezTo>
                <a:cubicBezTo>
                  <a:pt x="139" y="30"/>
                  <a:pt x="139" y="30"/>
                  <a:pt x="139" y="30"/>
                </a:cubicBezTo>
                <a:cubicBezTo>
                  <a:pt x="40" y="115"/>
                  <a:pt x="40" y="115"/>
                  <a:pt x="40" y="115"/>
                </a:cubicBezTo>
                <a:cubicBezTo>
                  <a:pt x="4" y="100"/>
                  <a:pt x="4" y="100"/>
                  <a:pt x="4" y="100"/>
                </a:cubicBezTo>
                <a:cubicBezTo>
                  <a:pt x="2" y="100"/>
                  <a:pt x="0" y="98"/>
                  <a:pt x="0" y="95"/>
                </a:cubicBezTo>
                <a:cubicBezTo>
                  <a:pt x="0" y="93"/>
                  <a:pt x="1" y="91"/>
                  <a:pt x="3" y="90"/>
                </a:cubicBezTo>
                <a:cubicBezTo>
                  <a:pt x="157" y="1"/>
                  <a:pt x="157" y="1"/>
                  <a:pt x="157" y="1"/>
                </a:cubicBezTo>
                <a:cubicBezTo>
                  <a:pt x="158" y="1"/>
                  <a:pt x="159" y="0"/>
                  <a:pt x="160" y="0"/>
                </a:cubicBezTo>
                <a:cubicBezTo>
                  <a:pt x="161" y="0"/>
                  <a:pt x="162" y="1"/>
                  <a:pt x="163" y="1"/>
                </a:cubicBezTo>
                <a:cubicBezTo>
                  <a:pt x="165" y="3"/>
                  <a:pt x="166" y="5"/>
                  <a:pt x="166" y="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6" name="Freeform 157"/>
          <p:cNvSpPr>
            <a:spLocks noEditPoints="1"/>
          </p:cNvSpPr>
          <p:nvPr/>
        </p:nvSpPr>
        <p:spPr bwMode="auto">
          <a:xfrm>
            <a:off x="3910188" y="2484859"/>
            <a:ext cx="191641" cy="192831"/>
          </a:xfrm>
          <a:custGeom>
            <a:avLst/>
            <a:gdLst>
              <a:gd name="T0" fmla="*/ 166 w 166"/>
              <a:gd name="T1" fmla="*/ 7 h 166"/>
              <a:gd name="T2" fmla="*/ 142 w 166"/>
              <a:gd name="T3" fmla="*/ 149 h 166"/>
              <a:gd name="T4" fmla="*/ 139 w 166"/>
              <a:gd name="T5" fmla="*/ 153 h 166"/>
              <a:gd name="T6" fmla="*/ 136 w 166"/>
              <a:gd name="T7" fmla="*/ 154 h 166"/>
              <a:gd name="T8" fmla="*/ 134 w 166"/>
              <a:gd name="T9" fmla="*/ 154 h 166"/>
              <a:gd name="T10" fmla="*/ 85 w 166"/>
              <a:gd name="T11" fmla="*/ 134 h 166"/>
              <a:gd name="T12" fmla="*/ 58 w 166"/>
              <a:gd name="T13" fmla="*/ 164 h 166"/>
              <a:gd name="T14" fmla="*/ 54 w 166"/>
              <a:gd name="T15" fmla="*/ 166 h 166"/>
              <a:gd name="T16" fmla="*/ 51 w 166"/>
              <a:gd name="T17" fmla="*/ 166 h 166"/>
              <a:gd name="T18" fmla="*/ 48 w 166"/>
              <a:gd name="T19" fmla="*/ 160 h 166"/>
              <a:gd name="T20" fmla="*/ 48 w 166"/>
              <a:gd name="T21" fmla="*/ 118 h 166"/>
              <a:gd name="T22" fmla="*/ 4 w 166"/>
              <a:gd name="T23" fmla="*/ 100 h 166"/>
              <a:gd name="T24" fmla="*/ 0 w 166"/>
              <a:gd name="T25" fmla="*/ 95 h 166"/>
              <a:gd name="T26" fmla="*/ 3 w 166"/>
              <a:gd name="T27" fmla="*/ 90 h 166"/>
              <a:gd name="T28" fmla="*/ 157 w 166"/>
              <a:gd name="T29" fmla="*/ 1 h 166"/>
              <a:gd name="T30" fmla="*/ 163 w 166"/>
              <a:gd name="T31" fmla="*/ 1 h 166"/>
              <a:gd name="T32" fmla="*/ 166 w 166"/>
              <a:gd name="T33" fmla="*/ 7 h 166"/>
              <a:gd name="T34" fmla="*/ 152 w 166"/>
              <a:gd name="T35" fmla="*/ 18 h 166"/>
              <a:gd name="T36" fmla="*/ 20 w 166"/>
              <a:gd name="T37" fmla="*/ 94 h 166"/>
              <a:gd name="T38" fmla="*/ 51 w 166"/>
              <a:gd name="T39" fmla="*/ 107 h 166"/>
              <a:gd name="T40" fmla="*/ 130 w 166"/>
              <a:gd name="T41" fmla="*/ 48 h 166"/>
              <a:gd name="T42" fmla="*/ 86 w 166"/>
              <a:gd name="T43" fmla="*/ 121 h 166"/>
              <a:gd name="T44" fmla="*/ 132 w 166"/>
              <a:gd name="T45" fmla="*/ 140 h 166"/>
              <a:gd name="T46" fmla="*/ 152 w 166"/>
              <a:gd name="T47" fmla="*/ 18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66" h="166">
                <a:moveTo>
                  <a:pt x="166" y="7"/>
                </a:moveTo>
                <a:cubicBezTo>
                  <a:pt x="142" y="149"/>
                  <a:pt x="142" y="149"/>
                  <a:pt x="142" y="149"/>
                </a:cubicBezTo>
                <a:cubicBezTo>
                  <a:pt x="142" y="151"/>
                  <a:pt x="141" y="152"/>
                  <a:pt x="139" y="153"/>
                </a:cubicBezTo>
                <a:cubicBezTo>
                  <a:pt x="138" y="154"/>
                  <a:pt x="137" y="154"/>
                  <a:pt x="136" y="154"/>
                </a:cubicBezTo>
                <a:cubicBezTo>
                  <a:pt x="136" y="154"/>
                  <a:pt x="135" y="154"/>
                  <a:pt x="134" y="154"/>
                </a:cubicBezTo>
                <a:cubicBezTo>
                  <a:pt x="85" y="134"/>
                  <a:pt x="85" y="134"/>
                  <a:pt x="85" y="134"/>
                </a:cubicBezTo>
                <a:cubicBezTo>
                  <a:pt x="58" y="164"/>
                  <a:pt x="58" y="164"/>
                  <a:pt x="58" y="164"/>
                </a:cubicBezTo>
                <a:cubicBezTo>
                  <a:pt x="57" y="165"/>
                  <a:pt x="55" y="166"/>
                  <a:pt x="54" y="166"/>
                </a:cubicBezTo>
                <a:cubicBezTo>
                  <a:pt x="53" y="166"/>
                  <a:pt x="52" y="166"/>
                  <a:pt x="51" y="166"/>
                </a:cubicBezTo>
                <a:cubicBezTo>
                  <a:pt x="49" y="165"/>
                  <a:pt x="48" y="162"/>
                  <a:pt x="48" y="160"/>
                </a:cubicBezTo>
                <a:cubicBezTo>
                  <a:pt x="48" y="118"/>
                  <a:pt x="48" y="118"/>
                  <a:pt x="48" y="118"/>
                </a:cubicBezTo>
                <a:cubicBezTo>
                  <a:pt x="4" y="100"/>
                  <a:pt x="4" y="100"/>
                  <a:pt x="4" y="100"/>
                </a:cubicBezTo>
                <a:cubicBezTo>
                  <a:pt x="2" y="100"/>
                  <a:pt x="1" y="98"/>
                  <a:pt x="0" y="95"/>
                </a:cubicBezTo>
                <a:cubicBezTo>
                  <a:pt x="0" y="93"/>
                  <a:pt x="1" y="91"/>
                  <a:pt x="3" y="90"/>
                </a:cubicBezTo>
                <a:cubicBezTo>
                  <a:pt x="157" y="1"/>
                  <a:pt x="157" y="1"/>
                  <a:pt x="157" y="1"/>
                </a:cubicBezTo>
                <a:cubicBezTo>
                  <a:pt x="159" y="0"/>
                  <a:pt x="162" y="0"/>
                  <a:pt x="163" y="1"/>
                </a:cubicBezTo>
                <a:cubicBezTo>
                  <a:pt x="165" y="3"/>
                  <a:pt x="166" y="5"/>
                  <a:pt x="166" y="7"/>
                </a:cubicBezTo>
                <a:close/>
                <a:moveTo>
                  <a:pt x="152" y="18"/>
                </a:moveTo>
                <a:cubicBezTo>
                  <a:pt x="20" y="94"/>
                  <a:pt x="20" y="94"/>
                  <a:pt x="20" y="94"/>
                </a:cubicBezTo>
                <a:cubicBezTo>
                  <a:pt x="51" y="107"/>
                  <a:pt x="51" y="107"/>
                  <a:pt x="51" y="107"/>
                </a:cubicBezTo>
                <a:cubicBezTo>
                  <a:pt x="130" y="48"/>
                  <a:pt x="130" y="48"/>
                  <a:pt x="130" y="48"/>
                </a:cubicBezTo>
                <a:cubicBezTo>
                  <a:pt x="86" y="121"/>
                  <a:pt x="86" y="121"/>
                  <a:pt x="86" y="121"/>
                </a:cubicBezTo>
                <a:cubicBezTo>
                  <a:pt x="132" y="140"/>
                  <a:pt x="132" y="140"/>
                  <a:pt x="132" y="140"/>
                </a:cubicBezTo>
                <a:lnTo>
                  <a:pt x="152" y="1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7" name="Freeform 158"/>
          <p:cNvSpPr/>
          <p:nvPr/>
        </p:nvSpPr>
        <p:spPr bwMode="auto">
          <a:xfrm>
            <a:off x="4149441" y="2526519"/>
            <a:ext cx="205926" cy="123793"/>
          </a:xfrm>
          <a:custGeom>
            <a:avLst/>
            <a:gdLst>
              <a:gd name="T0" fmla="*/ 150 w 177"/>
              <a:gd name="T1" fmla="*/ 62 h 106"/>
              <a:gd name="T2" fmla="*/ 118 w 177"/>
              <a:gd name="T3" fmla="*/ 65 h 106"/>
              <a:gd name="T4" fmla="*/ 97 w 177"/>
              <a:gd name="T5" fmla="*/ 71 h 106"/>
              <a:gd name="T6" fmla="*/ 91 w 177"/>
              <a:gd name="T7" fmla="*/ 71 h 106"/>
              <a:gd name="T8" fmla="*/ 64 w 177"/>
              <a:gd name="T9" fmla="*/ 103 h 106"/>
              <a:gd name="T10" fmla="*/ 71 w 177"/>
              <a:gd name="T11" fmla="*/ 103 h 106"/>
              <a:gd name="T12" fmla="*/ 77 w 177"/>
              <a:gd name="T13" fmla="*/ 105 h 106"/>
              <a:gd name="T14" fmla="*/ 71 w 177"/>
              <a:gd name="T15" fmla="*/ 106 h 106"/>
              <a:gd name="T16" fmla="*/ 62 w 177"/>
              <a:gd name="T17" fmla="*/ 106 h 106"/>
              <a:gd name="T18" fmla="*/ 47 w 177"/>
              <a:gd name="T19" fmla="*/ 106 h 106"/>
              <a:gd name="T20" fmla="*/ 41 w 177"/>
              <a:gd name="T21" fmla="*/ 106 h 106"/>
              <a:gd name="T22" fmla="*/ 41 w 177"/>
              <a:gd name="T23" fmla="*/ 103 h 106"/>
              <a:gd name="T24" fmla="*/ 47 w 177"/>
              <a:gd name="T25" fmla="*/ 103 h 106"/>
              <a:gd name="T26" fmla="*/ 47 w 177"/>
              <a:gd name="T27" fmla="*/ 65 h 106"/>
              <a:gd name="T28" fmla="*/ 32 w 177"/>
              <a:gd name="T29" fmla="*/ 65 h 106"/>
              <a:gd name="T30" fmla="*/ 14 w 177"/>
              <a:gd name="T31" fmla="*/ 86 h 106"/>
              <a:gd name="T32" fmla="*/ 6 w 177"/>
              <a:gd name="T33" fmla="*/ 86 h 106"/>
              <a:gd name="T34" fmla="*/ 3 w 177"/>
              <a:gd name="T35" fmla="*/ 83 h 106"/>
              <a:gd name="T36" fmla="*/ 3 w 177"/>
              <a:gd name="T37" fmla="*/ 65 h 106"/>
              <a:gd name="T38" fmla="*/ 6 w 177"/>
              <a:gd name="T39" fmla="*/ 65 h 106"/>
              <a:gd name="T40" fmla="*/ 6 w 177"/>
              <a:gd name="T41" fmla="*/ 62 h 106"/>
              <a:gd name="T42" fmla="*/ 17 w 177"/>
              <a:gd name="T43" fmla="*/ 62 h 106"/>
              <a:gd name="T44" fmla="*/ 17 w 177"/>
              <a:gd name="T45" fmla="*/ 61 h 106"/>
              <a:gd name="T46" fmla="*/ 0 w 177"/>
              <a:gd name="T47" fmla="*/ 59 h 106"/>
              <a:gd name="T48" fmla="*/ 0 w 177"/>
              <a:gd name="T49" fmla="*/ 47 h 106"/>
              <a:gd name="T50" fmla="*/ 17 w 177"/>
              <a:gd name="T51" fmla="*/ 45 h 106"/>
              <a:gd name="T52" fmla="*/ 17 w 177"/>
              <a:gd name="T53" fmla="*/ 44 h 106"/>
              <a:gd name="T54" fmla="*/ 6 w 177"/>
              <a:gd name="T55" fmla="*/ 44 h 106"/>
              <a:gd name="T56" fmla="*/ 6 w 177"/>
              <a:gd name="T57" fmla="*/ 41 h 106"/>
              <a:gd name="T58" fmla="*/ 3 w 177"/>
              <a:gd name="T59" fmla="*/ 41 h 106"/>
              <a:gd name="T60" fmla="*/ 3 w 177"/>
              <a:gd name="T61" fmla="*/ 23 h 106"/>
              <a:gd name="T62" fmla="*/ 6 w 177"/>
              <a:gd name="T63" fmla="*/ 21 h 106"/>
              <a:gd name="T64" fmla="*/ 14 w 177"/>
              <a:gd name="T65" fmla="*/ 21 h 106"/>
              <a:gd name="T66" fmla="*/ 32 w 177"/>
              <a:gd name="T67" fmla="*/ 41 h 106"/>
              <a:gd name="T68" fmla="*/ 47 w 177"/>
              <a:gd name="T69" fmla="*/ 41 h 106"/>
              <a:gd name="T70" fmla="*/ 47 w 177"/>
              <a:gd name="T71" fmla="*/ 3 h 106"/>
              <a:gd name="T72" fmla="*/ 41 w 177"/>
              <a:gd name="T73" fmla="*/ 3 h 106"/>
              <a:gd name="T74" fmla="*/ 41 w 177"/>
              <a:gd name="T75" fmla="*/ 0 h 106"/>
              <a:gd name="T76" fmla="*/ 47 w 177"/>
              <a:gd name="T77" fmla="*/ 0 h 106"/>
              <a:gd name="T78" fmla="*/ 62 w 177"/>
              <a:gd name="T79" fmla="*/ 0 h 106"/>
              <a:gd name="T80" fmla="*/ 71 w 177"/>
              <a:gd name="T81" fmla="*/ 0 h 106"/>
              <a:gd name="T82" fmla="*/ 77 w 177"/>
              <a:gd name="T83" fmla="*/ 1 h 106"/>
              <a:gd name="T84" fmla="*/ 71 w 177"/>
              <a:gd name="T85" fmla="*/ 3 h 106"/>
              <a:gd name="T86" fmla="*/ 64 w 177"/>
              <a:gd name="T87" fmla="*/ 3 h 106"/>
              <a:gd name="T88" fmla="*/ 91 w 177"/>
              <a:gd name="T89" fmla="*/ 35 h 106"/>
              <a:gd name="T90" fmla="*/ 97 w 177"/>
              <a:gd name="T91" fmla="*/ 35 h 106"/>
              <a:gd name="T92" fmla="*/ 118 w 177"/>
              <a:gd name="T93" fmla="*/ 41 h 106"/>
              <a:gd name="T94" fmla="*/ 150 w 177"/>
              <a:gd name="T95" fmla="*/ 44 h 106"/>
              <a:gd name="T96" fmla="*/ 177 w 177"/>
              <a:gd name="T97" fmla="*/ 53 h 106"/>
              <a:gd name="T98" fmla="*/ 150 w 177"/>
              <a:gd name="T99" fmla="*/ 62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77" h="106">
                <a:moveTo>
                  <a:pt x="150" y="62"/>
                </a:moveTo>
                <a:cubicBezTo>
                  <a:pt x="118" y="65"/>
                  <a:pt x="118" y="65"/>
                  <a:pt x="118" y="65"/>
                </a:cubicBezTo>
                <a:cubicBezTo>
                  <a:pt x="97" y="71"/>
                  <a:pt x="97" y="71"/>
                  <a:pt x="97" y="71"/>
                </a:cubicBezTo>
                <a:cubicBezTo>
                  <a:pt x="91" y="71"/>
                  <a:pt x="91" y="71"/>
                  <a:pt x="91" y="71"/>
                </a:cubicBezTo>
                <a:cubicBezTo>
                  <a:pt x="64" y="103"/>
                  <a:pt x="64" y="103"/>
                  <a:pt x="64" y="103"/>
                </a:cubicBezTo>
                <a:cubicBezTo>
                  <a:pt x="71" y="103"/>
                  <a:pt x="71" y="103"/>
                  <a:pt x="71" y="103"/>
                </a:cubicBezTo>
                <a:cubicBezTo>
                  <a:pt x="74" y="103"/>
                  <a:pt x="77" y="104"/>
                  <a:pt x="77" y="105"/>
                </a:cubicBezTo>
                <a:cubicBezTo>
                  <a:pt x="77" y="106"/>
                  <a:pt x="74" y="106"/>
                  <a:pt x="71" y="106"/>
                </a:cubicBezTo>
                <a:cubicBezTo>
                  <a:pt x="62" y="106"/>
                  <a:pt x="62" y="106"/>
                  <a:pt x="62" y="106"/>
                </a:cubicBezTo>
                <a:cubicBezTo>
                  <a:pt x="47" y="106"/>
                  <a:pt x="47" y="106"/>
                  <a:pt x="47" y="106"/>
                </a:cubicBezTo>
                <a:cubicBezTo>
                  <a:pt x="41" y="106"/>
                  <a:pt x="41" y="106"/>
                  <a:pt x="41" y="106"/>
                </a:cubicBezTo>
                <a:cubicBezTo>
                  <a:pt x="41" y="103"/>
                  <a:pt x="41" y="103"/>
                  <a:pt x="41" y="103"/>
                </a:cubicBezTo>
                <a:cubicBezTo>
                  <a:pt x="47" y="103"/>
                  <a:pt x="47" y="103"/>
                  <a:pt x="47" y="103"/>
                </a:cubicBezTo>
                <a:cubicBezTo>
                  <a:pt x="47" y="65"/>
                  <a:pt x="47" y="65"/>
                  <a:pt x="47" y="65"/>
                </a:cubicBezTo>
                <a:cubicBezTo>
                  <a:pt x="32" y="65"/>
                  <a:pt x="32" y="65"/>
                  <a:pt x="32" y="65"/>
                </a:cubicBezTo>
                <a:cubicBezTo>
                  <a:pt x="14" y="86"/>
                  <a:pt x="14" y="86"/>
                  <a:pt x="14" y="86"/>
                </a:cubicBezTo>
                <a:cubicBezTo>
                  <a:pt x="6" y="86"/>
                  <a:pt x="6" y="86"/>
                  <a:pt x="6" y="86"/>
                </a:cubicBezTo>
                <a:cubicBezTo>
                  <a:pt x="3" y="83"/>
                  <a:pt x="3" y="83"/>
                  <a:pt x="3" y="83"/>
                </a:cubicBezTo>
                <a:cubicBezTo>
                  <a:pt x="3" y="65"/>
                  <a:pt x="3" y="65"/>
                  <a:pt x="3" y="65"/>
                </a:cubicBezTo>
                <a:cubicBezTo>
                  <a:pt x="6" y="65"/>
                  <a:pt x="6" y="65"/>
                  <a:pt x="6" y="65"/>
                </a:cubicBezTo>
                <a:cubicBezTo>
                  <a:pt x="6" y="62"/>
                  <a:pt x="6" y="62"/>
                  <a:pt x="6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7" y="61"/>
                  <a:pt x="17" y="61"/>
                  <a:pt x="17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7"/>
                  <a:pt x="0" y="47"/>
                  <a:pt x="0" y="47"/>
                </a:cubicBezTo>
                <a:cubicBezTo>
                  <a:pt x="17" y="45"/>
                  <a:pt x="17" y="45"/>
                  <a:pt x="17" y="45"/>
                </a:cubicBezTo>
                <a:cubicBezTo>
                  <a:pt x="17" y="44"/>
                  <a:pt x="17" y="44"/>
                  <a:pt x="17" y="44"/>
                </a:cubicBezTo>
                <a:cubicBezTo>
                  <a:pt x="6" y="44"/>
                  <a:pt x="6" y="44"/>
                  <a:pt x="6" y="44"/>
                </a:cubicBezTo>
                <a:cubicBezTo>
                  <a:pt x="6" y="41"/>
                  <a:pt x="6" y="41"/>
                  <a:pt x="6" y="41"/>
                </a:cubicBezTo>
                <a:cubicBezTo>
                  <a:pt x="3" y="41"/>
                  <a:pt x="3" y="41"/>
                  <a:pt x="3" y="41"/>
                </a:cubicBezTo>
                <a:cubicBezTo>
                  <a:pt x="3" y="23"/>
                  <a:pt x="3" y="23"/>
                  <a:pt x="3" y="23"/>
                </a:cubicBezTo>
                <a:cubicBezTo>
                  <a:pt x="6" y="21"/>
                  <a:pt x="6" y="21"/>
                  <a:pt x="6" y="21"/>
                </a:cubicBezTo>
                <a:cubicBezTo>
                  <a:pt x="14" y="21"/>
                  <a:pt x="14" y="21"/>
                  <a:pt x="14" y="21"/>
                </a:cubicBezTo>
                <a:cubicBezTo>
                  <a:pt x="32" y="41"/>
                  <a:pt x="32" y="41"/>
                  <a:pt x="32" y="41"/>
                </a:cubicBezTo>
                <a:cubicBezTo>
                  <a:pt x="47" y="41"/>
                  <a:pt x="47" y="41"/>
                  <a:pt x="47" y="41"/>
                </a:cubicBezTo>
                <a:cubicBezTo>
                  <a:pt x="47" y="3"/>
                  <a:pt x="47" y="3"/>
                  <a:pt x="47" y="3"/>
                </a:cubicBezTo>
                <a:cubicBezTo>
                  <a:pt x="41" y="3"/>
                  <a:pt x="41" y="3"/>
                  <a:pt x="41" y="3"/>
                </a:cubicBezTo>
                <a:cubicBezTo>
                  <a:pt x="41" y="0"/>
                  <a:pt x="41" y="0"/>
                  <a:pt x="41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74" y="0"/>
                  <a:pt x="77" y="0"/>
                  <a:pt x="77" y="1"/>
                </a:cubicBezTo>
                <a:cubicBezTo>
                  <a:pt x="77" y="2"/>
                  <a:pt x="74" y="3"/>
                  <a:pt x="71" y="3"/>
                </a:cubicBezTo>
                <a:cubicBezTo>
                  <a:pt x="64" y="3"/>
                  <a:pt x="64" y="3"/>
                  <a:pt x="64" y="3"/>
                </a:cubicBezTo>
                <a:cubicBezTo>
                  <a:pt x="91" y="35"/>
                  <a:pt x="91" y="35"/>
                  <a:pt x="91" y="35"/>
                </a:cubicBezTo>
                <a:cubicBezTo>
                  <a:pt x="97" y="35"/>
                  <a:pt x="97" y="35"/>
                  <a:pt x="97" y="35"/>
                </a:cubicBezTo>
                <a:cubicBezTo>
                  <a:pt x="118" y="41"/>
                  <a:pt x="118" y="41"/>
                  <a:pt x="118" y="41"/>
                </a:cubicBezTo>
                <a:cubicBezTo>
                  <a:pt x="150" y="44"/>
                  <a:pt x="150" y="44"/>
                  <a:pt x="150" y="44"/>
                </a:cubicBezTo>
                <a:cubicBezTo>
                  <a:pt x="177" y="50"/>
                  <a:pt x="177" y="53"/>
                  <a:pt x="177" y="53"/>
                </a:cubicBezTo>
                <a:cubicBezTo>
                  <a:pt x="177" y="53"/>
                  <a:pt x="177" y="56"/>
                  <a:pt x="150" y="6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8" name="Freeform 159"/>
          <p:cNvSpPr>
            <a:spLocks noEditPoints="1"/>
          </p:cNvSpPr>
          <p:nvPr/>
        </p:nvSpPr>
        <p:spPr bwMode="auto">
          <a:xfrm>
            <a:off x="4402979" y="2513426"/>
            <a:ext cx="233303" cy="151170"/>
          </a:xfrm>
          <a:custGeom>
            <a:avLst/>
            <a:gdLst>
              <a:gd name="T0" fmla="*/ 32 w 201"/>
              <a:gd name="T1" fmla="*/ 86 h 130"/>
              <a:gd name="T2" fmla="*/ 21 w 201"/>
              <a:gd name="T3" fmla="*/ 86 h 130"/>
              <a:gd name="T4" fmla="*/ 21 w 201"/>
              <a:gd name="T5" fmla="*/ 80 h 130"/>
              <a:gd name="T6" fmla="*/ 15 w 201"/>
              <a:gd name="T7" fmla="*/ 80 h 130"/>
              <a:gd name="T8" fmla="*/ 12 w 201"/>
              <a:gd name="T9" fmla="*/ 72 h 130"/>
              <a:gd name="T10" fmla="*/ 12 w 201"/>
              <a:gd name="T11" fmla="*/ 68 h 130"/>
              <a:gd name="T12" fmla="*/ 0 w 201"/>
              <a:gd name="T13" fmla="*/ 65 h 130"/>
              <a:gd name="T14" fmla="*/ 12 w 201"/>
              <a:gd name="T15" fmla="*/ 62 h 130"/>
              <a:gd name="T16" fmla="*/ 12 w 201"/>
              <a:gd name="T17" fmla="*/ 58 h 130"/>
              <a:gd name="T18" fmla="*/ 15 w 201"/>
              <a:gd name="T19" fmla="*/ 50 h 130"/>
              <a:gd name="T20" fmla="*/ 21 w 201"/>
              <a:gd name="T21" fmla="*/ 50 h 130"/>
              <a:gd name="T22" fmla="*/ 21 w 201"/>
              <a:gd name="T23" fmla="*/ 44 h 130"/>
              <a:gd name="T24" fmla="*/ 32 w 201"/>
              <a:gd name="T25" fmla="*/ 44 h 130"/>
              <a:gd name="T26" fmla="*/ 57 w 201"/>
              <a:gd name="T27" fmla="*/ 50 h 130"/>
              <a:gd name="T28" fmla="*/ 160 w 201"/>
              <a:gd name="T29" fmla="*/ 50 h 130"/>
              <a:gd name="T30" fmla="*/ 177 w 201"/>
              <a:gd name="T31" fmla="*/ 53 h 130"/>
              <a:gd name="T32" fmla="*/ 201 w 201"/>
              <a:gd name="T33" fmla="*/ 65 h 130"/>
              <a:gd name="T34" fmla="*/ 177 w 201"/>
              <a:gd name="T35" fmla="*/ 77 h 130"/>
              <a:gd name="T36" fmla="*/ 160 w 201"/>
              <a:gd name="T37" fmla="*/ 80 h 130"/>
              <a:gd name="T38" fmla="*/ 57 w 201"/>
              <a:gd name="T39" fmla="*/ 80 h 130"/>
              <a:gd name="T40" fmla="*/ 32 w 201"/>
              <a:gd name="T41" fmla="*/ 86 h 130"/>
              <a:gd name="T42" fmla="*/ 30 w 201"/>
              <a:gd name="T43" fmla="*/ 43 h 130"/>
              <a:gd name="T44" fmla="*/ 38 w 201"/>
              <a:gd name="T45" fmla="*/ 0 h 130"/>
              <a:gd name="T46" fmla="*/ 47 w 201"/>
              <a:gd name="T47" fmla="*/ 0 h 130"/>
              <a:gd name="T48" fmla="*/ 62 w 201"/>
              <a:gd name="T49" fmla="*/ 6 h 130"/>
              <a:gd name="T50" fmla="*/ 89 w 201"/>
              <a:gd name="T51" fmla="*/ 33 h 130"/>
              <a:gd name="T52" fmla="*/ 109 w 201"/>
              <a:gd name="T53" fmla="*/ 41 h 130"/>
              <a:gd name="T54" fmla="*/ 151 w 201"/>
              <a:gd name="T55" fmla="*/ 49 h 130"/>
              <a:gd name="T56" fmla="*/ 58 w 201"/>
              <a:gd name="T57" fmla="*/ 49 h 130"/>
              <a:gd name="T58" fmla="*/ 32 w 201"/>
              <a:gd name="T59" fmla="*/ 43 h 130"/>
              <a:gd name="T60" fmla="*/ 30 w 201"/>
              <a:gd name="T61" fmla="*/ 43 h 130"/>
              <a:gd name="T62" fmla="*/ 151 w 201"/>
              <a:gd name="T63" fmla="*/ 81 h 130"/>
              <a:gd name="T64" fmla="*/ 109 w 201"/>
              <a:gd name="T65" fmla="*/ 89 h 130"/>
              <a:gd name="T66" fmla="*/ 89 w 201"/>
              <a:gd name="T67" fmla="*/ 98 h 130"/>
              <a:gd name="T68" fmla="*/ 62 w 201"/>
              <a:gd name="T69" fmla="*/ 124 h 130"/>
              <a:gd name="T70" fmla="*/ 47 w 201"/>
              <a:gd name="T71" fmla="*/ 130 h 130"/>
              <a:gd name="T72" fmla="*/ 38 w 201"/>
              <a:gd name="T73" fmla="*/ 130 h 130"/>
              <a:gd name="T74" fmla="*/ 30 w 201"/>
              <a:gd name="T75" fmla="*/ 87 h 130"/>
              <a:gd name="T76" fmla="*/ 32 w 201"/>
              <a:gd name="T77" fmla="*/ 87 h 130"/>
              <a:gd name="T78" fmla="*/ 58 w 201"/>
              <a:gd name="T79" fmla="*/ 81 h 130"/>
              <a:gd name="T80" fmla="*/ 151 w 201"/>
              <a:gd name="T81" fmla="*/ 81 h 130"/>
              <a:gd name="T82" fmla="*/ 165 w 201"/>
              <a:gd name="T83" fmla="*/ 65 h 130"/>
              <a:gd name="T84" fmla="*/ 161 w 201"/>
              <a:gd name="T85" fmla="*/ 74 h 130"/>
              <a:gd name="T86" fmla="*/ 168 w 201"/>
              <a:gd name="T87" fmla="*/ 76 h 130"/>
              <a:gd name="T88" fmla="*/ 174 w 201"/>
              <a:gd name="T89" fmla="*/ 65 h 130"/>
              <a:gd name="T90" fmla="*/ 168 w 201"/>
              <a:gd name="T91" fmla="*/ 54 h 130"/>
              <a:gd name="T92" fmla="*/ 161 w 201"/>
              <a:gd name="T93" fmla="*/ 57 h 130"/>
              <a:gd name="T94" fmla="*/ 165 w 201"/>
              <a:gd name="T95" fmla="*/ 6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1" h="130">
                <a:moveTo>
                  <a:pt x="32" y="86"/>
                </a:moveTo>
                <a:cubicBezTo>
                  <a:pt x="21" y="86"/>
                  <a:pt x="21" y="86"/>
                  <a:pt x="21" y="86"/>
                </a:cubicBezTo>
                <a:cubicBezTo>
                  <a:pt x="21" y="80"/>
                  <a:pt x="21" y="80"/>
                  <a:pt x="21" y="80"/>
                </a:cubicBezTo>
                <a:cubicBezTo>
                  <a:pt x="15" y="80"/>
                  <a:pt x="15" y="80"/>
                  <a:pt x="15" y="80"/>
                </a:cubicBezTo>
                <a:cubicBezTo>
                  <a:pt x="13" y="80"/>
                  <a:pt x="12" y="77"/>
                  <a:pt x="12" y="72"/>
                </a:cubicBezTo>
                <a:cubicBezTo>
                  <a:pt x="12" y="71"/>
                  <a:pt x="12" y="69"/>
                  <a:pt x="12" y="68"/>
                </a:cubicBezTo>
                <a:cubicBezTo>
                  <a:pt x="5" y="68"/>
                  <a:pt x="0" y="67"/>
                  <a:pt x="0" y="65"/>
                </a:cubicBezTo>
                <a:cubicBezTo>
                  <a:pt x="0" y="64"/>
                  <a:pt x="5" y="62"/>
                  <a:pt x="12" y="62"/>
                </a:cubicBezTo>
                <a:cubicBezTo>
                  <a:pt x="12" y="61"/>
                  <a:pt x="12" y="59"/>
                  <a:pt x="12" y="58"/>
                </a:cubicBezTo>
                <a:cubicBezTo>
                  <a:pt x="12" y="54"/>
                  <a:pt x="13" y="50"/>
                  <a:pt x="15" y="50"/>
                </a:cubicBezTo>
                <a:cubicBezTo>
                  <a:pt x="21" y="50"/>
                  <a:pt x="21" y="50"/>
                  <a:pt x="21" y="50"/>
                </a:cubicBezTo>
                <a:cubicBezTo>
                  <a:pt x="21" y="44"/>
                  <a:pt x="21" y="44"/>
                  <a:pt x="21" y="44"/>
                </a:cubicBezTo>
                <a:cubicBezTo>
                  <a:pt x="32" y="44"/>
                  <a:pt x="32" y="44"/>
                  <a:pt x="32" y="44"/>
                </a:cubicBezTo>
                <a:cubicBezTo>
                  <a:pt x="42" y="44"/>
                  <a:pt x="51" y="47"/>
                  <a:pt x="57" y="50"/>
                </a:cubicBezTo>
                <a:cubicBezTo>
                  <a:pt x="160" y="50"/>
                  <a:pt x="160" y="50"/>
                  <a:pt x="160" y="50"/>
                </a:cubicBezTo>
                <a:cubicBezTo>
                  <a:pt x="167" y="51"/>
                  <a:pt x="173" y="52"/>
                  <a:pt x="177" y="53"/>
                </a:cubicBezTo>
                <a:cubicBezTo>
                  <a:pt x="195" y="56"/>
                  <a:pt x="201" y="62"/>
                  <a:pt x="201" y="65"/>
                </a:cubicBezTo>
                <a:cubicBezTo>
                  <a:pt x="201" y="68"/>
                  <a:pt x="195" y="74"/>
                  <a:pt x="177" y="77"/>
                </a:cubicBezTo>
                <a:cubicBezTo>
                  <a:pt x="173" y="78"/>
                  <a:pt x="167" y="79"/>
                  <a:pt x="160" y="80"/>
                </a:cubicBezTo>
                <a:cubicBezTo>
                  <a:pt x="57" y="80"/>
                  <a:pt x="57" y="80"/>
                  <a:pt x="57" y="80"/>
                </a:cubicBezTo>
                <a:cubicBezTo>
                  <a:pt x="51" y="84"/>
                  <a:pt x="42" y="86"/>
                  <a:pt x="32" y="86"/>
                </a:cubicBezTo>
                <a:close/>
                <a:moveTo>
                  <a:pt x="30" y="43"/>
                </a:moveTo>
                <a:cubicBezTo>
                  <a:pt x="38" y="0"/>
                  <a:pt x="38" y="0"/>
                  <a:pt x="38" y="0"/>
                </a:cubicBezTo>
                <a:cubicBezTo>
                  <a:pt x="41" y="0"/>
                  <a:pt x="47" y="0"/>
                  <a:pt x="47" y="0"/>
                </a:cubicBezTo>
                <a:cubicBezTo>
                  <a:pt x="53" y="0"/>
                  <a:pt x="59" y="3"/>
                  <a:pt x="62" y="6"/>
                </a:cubicBezTo>
                <a:cubicBezTo>
                  <a:pt x="65" y="9"/>
                  <a:pt x="80" y="24"/>
                  <a:pt x="89" y="33"/>
                </a:cubicBezTo>
                <a:cubicBezTo>
                  <a:pt x="89" y="33"/>
                  <a:pt x="97" y="41"/>
                  <a:pt x="109" y="41"/>
                </a:cubicBezTo>
                <a:cubicBezTo>
                  <a:pt x="131" y="45"/>
                  <a:pt x="151" y="49"/>
                  <a:pt x="151" y="49"/>
                </a:cubicBezTo>
                <a:cubicBezTo>
                  <a:pt x="58" y="49"/>
                  <a:pt x="58" y="49"/>
                  <a:pt x="58" y="49"/>
                </a:cubicBezTo>
                <a:cubicBezTo>
                  <a:pt x="51" y="45"/>
                  <a:pt x="42" y="43"/>
                  <a:pt x="32" y="43"/>
                </a:cubicBezTo>
                <a:lnTo>
                  <a:pt x="30" y="43"/>
                </a:lnTo>
                <a:close/>
                <a:moveTo>
                  <a:pt x="151" y="81"/>
                </a:moveTo>
                <a:cubicBezTo>
                  <a:pt x="151" y="81"/>
                  <a:pt x="131" y="85"/>
                  <a:pt x="109" y="89"/>
                </a:cubicBezTo>
                <a:cubicBezTo>
                  <a:pt x="97" y="89"/>
                  <a:pt x="89" y="98"/>
                  <a:pt x="89" y="98"/>
                </a:cubicBezTo>
                <a:cubicBezTo>
                  <a:pt x="80" y="106"/>
                  <a:pt x="65" y="121"/>
                  <a:pt x="62" y="124"/>
                </a:cubicBezTo>
                <a:cubicBezTo>
                  <a:pt x="59" y="127"/>
                  <a:pt x="53" y="130"/>
                  <a:pt x="47" y="130"/>
                </a:cubicBezTo>
                <a:cubicBezTo>
                  <a:pt x="47" y="130"/>
                  <a:pt x="41" y="130"/>
                  <a:pt x="38" y="130"/>
                </a:cubicBezTo>
                <a:cubicBezTo>
                  <a:pt x="30" y="87"/>
                  <a:pt x="30" y="87"/>
                  <a:pt x="30" y="87"/>
                </a:cubicBezTo>
                <a:cubicBezTo>
                  <a:pt x="32" y="87"/>
                  <a:pt x="32" y="87"/>
                  <a:pt x="32" y="87"/>
                </a:cubicBezTo>
                <a:cubicBezTo>
                  <a:pt x="42" y="87"/>
                  <a:pt x="51" y="85"/>
                  <a:pt x="58" y="81"/>
                </a:cubicBezTo>
                <a:lnTo>
                  <a:pt x="151" y="81"/>
                </a:lnTo>
                <a:close/>
                <a:moveTo>
                  <a:pt x="165" y="65"/>
                </a:moveTo>
                <a:cubicBezTo>
                  <a:pt x="165" y="68"/>
                  <a:pt x="164" y="72"/>
                  <a:pt x="161" y="74"/>
                </a:cubicBezTo>
                <a:cubicBezTo>
                  <a:pt x="168" y="76"/>
                  <a:pt x="168" y="76"/>
                  <a:pt x="168" y="76"/>
                </a:cubicBezTo>
                <a:cubicBezTo>
                  <a:pt x="172" y="74"/>
                  <a:pt x="174" y="70"/>
                  <a:pt x="174" y="65"/>
                </a:cubicBezTo>
                <a:cubicBezTo>
                  <a:pt x="174" y="61"/>
                  <a:pt x="172" y="56"/>
                  <a:pt x="168" y="54"/>
                </a:cubicBezTo>
                <a:cubicBezTo>
                  <a:pt x="161" y="57"/>
                  <a:pt x="161" y="57"/>
                  <a:pt x="161" y="57"/>
                </a:cubicBezTo>
                <a:cubicBezTo>
                  <a:pt x="164" y="59"/>
                  <a:pt x="165" y="62"/>
                  <a:pt x="165" y="6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9" name="Freeform 160"/>
          <p:cNvSpPr>
            <a:spLocks noEditPoints="1"/>
          </p:cNvSpPr>
          <p:nvPr/>
        </p:nvSpPr>
        <p:spPr bwMode="auto">
          <a:xfrm>
            <a:off x="486842" y="2959795"/>
            <a:ext cx="16426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17 w 142"/>
              <a:gd name="T11" fmla="*/ 66 h 142"/>
              <a:gd name="T12" fmla="*/ 117 w 142"/>
              <a:gd name="T13" fmla="*/ 58 h 142"/>
              <a:gd name="T14" fmla="*/ 108 w 142"/>
              <a:gd name="T15" fmla="*/ 48 h 142"/>
              <a:gd name="T16" fmla="*/ 99 w 142"/>
              <a:gd name="T17" fmla="*/ 48 h 142"/>
              <a:gd name="T18" fmla="*/ 71 w 142"/>
              <a:gd name="T19" fmla="*/ 77 h 142"/>
              <a:gd name="T20" fmla="*/ 43 w 142"/>
              <a:gd name="T21" fmla="*/ 48 h 142"/>
              <a:gd name="T22" fmla="*/ 34 w 142"/>
              <a:gd name="T23" fmla="*/ 48 h 142"/>
              <a:gd name="T24" fmla="*/ 25 w 142"/>
              <a:gd name="T25" fmla="*/ 58 h 142"/>
              <a:gd name="T26" fmla="*/ 25 w 142"/>
              <a:gd name="T27" fmla="*/ 66 h 142"/>
              <a:gd name="T28" fmla="*/ 67 w 142"/>
              <a:gd name="T29" fmla="*/ 108 h 142"/>
              <a:gd name="T30" fmla="*/ 75 w 142"/>
              <a:gd name="T31" fmla="*/ 108 h 142"/>
              <a:gd name="T32" fmla="*/ 117 w 142"/>
              <a:gd name="T33" fmla="*/ 6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117" y="66"/>
                </a:moveTo>
                <a:cubicBezTo>
                  <a:pt x="120" y="64"/>
                  <a:pt x="120" y="60"/>
                  <a:pt x="117" y="58"/>
                </a:cubicBezTo>
                <a:cubicBezTo>
                  <a:pt x="108" y="48"/>
                  <a:pt x="108" y="48"/>
                  <a:pt x="108" y="48"/>
                </a:cubicBezTo>
                <a:cubicBezTo>
                  <a:pt x="105" y="46"/>
                  <a:pt x="102" y="46"/>
                  <a:pt x="99" y="48"/>
                </a:cubicBezTo>
                <a:cubicBezTo>
                  <a:pt x="71" y="77"/>
                  <a:pt x="71" y="77"/>
                  <a:pt x="71" y="77"/>
                </a:cubicBezTo>
                <a:cubicBezTo>
                  <a:pt x="43" y="48"/>
                  <a:pt x="43" y="48"/>
                  <a:pt x="43" y="48"/>
                </a:cubicBezTo>
                <a:cubicBezTo>
                  <a:pt x="40" y="46"/>
                  <a:pt x="37" y="46"/>
                  <a:pt x="34" y="48"/>
                </a:cubicBezTo>
                <a:cubicBezTo>
                  <a:pt x="25" y="58"/>
                  <a:pt x="25" y="58"/>
                  <a:pt x="25" y="58"/>
                </a:cubicBezTo>
                <a:cubicBezTo>
                  <a:pt x="23" y="60"/>
                  <a:pt x="23" y="64"/>
                  <a:pt x="25" y="66"/>
                </a:cubicBezTo>
                <a:cubicBezTo>
                  <a:pt x="67" y="108"/>
                  <a:pt x="67" y="108"/>
                  <a:pt x="67" y="108"/>
                </a:cubicBezTo>
                <a:cubicBezTo>
                  <a:pt x="69" y="110"/>
                  <a:pt x="73" y="110"/>
                  <a:pt x="75" y="108"/>
                </a:cubicBezTo>
                <a:lnTo>
                  <a:pt x="117" y="6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0" name="Freeform 161"/>
          <p:cNvSpPr>
            <a:spLocks noEditPoints="1"/>
          </p:cNvSpPr>
          <p:nvPr/>
        </p:nvSpPr>
        <p:spPr bwMode="auto">
          <a:xfrm>
            <a:off x="693958" y="2959795"/>
            <a:ext cx="16545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93 w 142"/>
              <a:gd name="T11" fmla="*/ 108 h 142"/>
              <a:gd name="T12" fmla="*/ 93 w 142"/>
              <a:gd name="T13" fmla="*/ 99 h 142"/>
              <a:gd name="T14" fmla="*/ 65 w 142"/>
              <a:gd name="T15" fmla="*/ 71 h 142"/>
              <a:gd name="T16" fmla="*/ 93 w 142"/>
              <a:gd name="T17" fmla="*/ 43 h 142"/>
              <a:gd name="T18" fmla="*/ 93 w 142"/>
              <a:gd name="T19" fmla="*/ 34 h 142"/>
              <a:gd name="T20" fmla="*/ 84 w 142"/>
              <a:gd name="T21" fmla="*/ 25 h 142"/>
              <a:gd name="T22" fmla="*/ 75 w 142"/>
              <a:gd name="T23" fmla="*/ 25 h 142"/>
              <a:gd name="T24" fmla="*/ 33 w 142"/>
              <a:gd name="T25" fmla="*/ 67 h 142"/>
              <a:gd name="T26" fmla="*/ 33 w 142"/>
              <a:gd name="T27" fmla="*/ 75 h 142"/>
              <a:gd name="T28" fmla="*/ 75 w 142"/>
              <a:gd name="T29" fmla="*/ 117 h 142"/>
              <a:gd name="T30" fmla="*/ 84 w 142"/>
              <a:gd name="T31" fmla="*/ 117 h 142"/>
              <a:gd name="T32" fmla="*/ 93 w 142"/>
              <a:gd name="T33" fmla="*/ 10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1" y="142"/>
                  <a:pt x="0" y="110"/>
                  <a:pt x="0" y="71"/>
                </a:cubicBezTo>
                <a:cubicBezTo>
                  <a:pt x="0" y="32"/>
                  <a:pt x="31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93" y="108"/>
                </a:moveTo>
                <a:cubicBezTo>
                  <a:pt x="95" y="105"/>
                  <a:pt x="95" y="102"/>
                  <a:pt x="93" y="99"/>
                </a:cubicBezTo>
                <a:cubicBezTo>
                  <a:pt x="65" y="71"/>
                  <a:pt x="65" y="71"/>
                  <a:pt x="65" y="71"/>
                </a:cubicBezTo>
                <a:cubicBezTo>
                  <a:pt x="93" y="43"/>
                  <a:pt x="93" y="43"/>
                  <a:pt x="93" y="43"/>
                </a:cubicBezTo>
                <a:cubicBezTo>
                  <a:pt x="95" y="40"/>
                  <a:pt x="95" y="37"/>
                  <a:pt x="93" y="34"/>
                </a:cubicBezTo>
                <a:cubicBezTo>
                  <a:pt x="84" y="25"/>
                  <a:pt x="84" y="25"/>
                  <a:pt x="84" y="25"/>
                </a:cubicBezTo>
                <a:cubicBezTo>
                  <a:pt x="81" y="22"/>
                  <a:pt x="78" y="22"/>
                  <a:pt x="75" y="25"/>
                </a:cubicBezTo>
                <a:cubicBezTo>
                  <a:pt x="33" y="67"/>
                  <a:pt x="33" y="67"/>
                  <a:pt x="33" y="67"/>
                </a:cubicBezTo>
                <a:cubicBezTo>
                  <a:pt x="31" y="69"/>
                  <a:pt x="31" y="73"/>
                  <a:pt x="33" y="75"/>
                </a:cubicBezTo>
                <a:cubicBezTo>
                  <a:pt x="75" y="117"/>
                  <a:pt x="75" y="117"/>
                  <a:pt x="75" y="117"/>
                </a:cubicBezTo>
                <a:cubicBezTo>
                  <a:pt x="78" y="119"/>
                  <a:pt x="81" y="119"/>
                  <a:pt x="84" y="117"/>
                </a:cubicBezTo>
                <a:lnTo>
                  <a:pt x="93" y="10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1" name="Freeform 162"/>
          <p:cNvSpPr>
            <a:spLocks noEditPoints="1"/>
          </p:cNvSpPr>
          <p:nvPr/>
        </p:nvSpPr>
        <p:spPr bwMode="auto">
          <a:xfrm>
            <a:off x="901072" y="2959795"/>
            <a:ext cx="16426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08 w 142"/>
              <a:gd name="T11" fmla="*/ 75 h 142"/>
              <a:gd name="T12" fmla="*/ 108 w 142"/>
              <a:gd name="T13" fmla="*/ 67 h 142"/>
              <a:gd name="T14" fmla="*/ 66 w 142"/>
              <a:gd name="T15" fmla="*/ 25 h 142"/>
              <a:gd name="T16" fmla="*/ 58 w 142"/>
              <a:gd name="T17" fmla="*/ 25 h 142"/>
              <a:gd name="T18" fmla="*/ 49 w 142"/>
              <a:gd name="T19" fmla="*/ 34 h 142"/>
              <a:gd name="T20" fmla="*/ 49 w 142"/>
              <a:gd name="T21" fmla="*/ 43 h 142"/>
              <a:gd name="T22" fmla="*/ 77 w 142"/>
              <a:gd name="T23" fmla="*/ 71 h 142"/>
              <a:gd name="T24" fmla="*/ 49 w 142"/>
              <a:gd name="T25" fmla="*/ 99 h 142"/>
              <a:gd name="T26" fmla="*/ 49 w 142"/>
              <a:gd name="T27" fmla="*/ 108 h 142"/>
              <a:gd name="T28" fmla="*/ 58 w 142"/>
              <a:gd name="T29" fmla="*/ 117 h 142"/>
              <a:gd name="T30" fmla="*/ 66 w 142"/>
              <a:gd name="T31" fmla="*/ 117 h 142"/>
              <a:gd name="T32" fmla="*/ 108 w 142"/>
              <a:gd name="T33" fmla="*/ 7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108" y="75"/>
                </a:moveTo>
                <a:cubicBezTo>
                  <a:pt x="111" y="73"/>
                  <a:pt x="111" y="69"/>
                  <a:pt x="108" y="67"/>
                </a:cubicBezTo>
                <a:cubicBezTo>
                  <a:pt x="66" y="25"/>
                  <a:pt x="66" y="25"/>
                  <a:pt x="66" y="25"/>
                </a:cubicBezTo>
                <a:cubicBezTo>
                  <a:pt x="64" y="22"/>
                  <a:pt x="60" y="22"/>
                  <a:pt x="58" y="25"/>
                </a:cubicBezTo>
                <a:cubicBezTo>
                  <a:pt x="49" y="34"/>
                  <a:pt x="49" y="34"/>
                  <a:pt x="49" y="34"/>
                </a:cubicBezTo>
                <a:cubicBezTo>
                  <a:pt x="46" y="37"/>
                  <a:pt x="46" y="40"/>
                  <a:pt x="49" y="43"/>
                </a:cubicBezTo>
                <a:cubicBezTo>
                  <a:pt x="77" y="71"/>
                  <a:pt x="77" y="71"/>
                  <a:pt x="77" y="71"/>
                </a:cubicBezTo>
                <a:cubicBezTo>
                  <a:pt x="49" y="99"/>
                  <a:pt x="49" y="99"/>
                  <a:pt x="49" y="99"/>
                </a:cubicBezTo>
                <a:cubicBezTo>
                  <a:pt x="46" y="102"/>
                  <a:pt x="46" y="105"/>
                  <a:pt x="49" y="108"/>
                </a:cubicBezTo>
                <a:cubicBezTo>
                  <a:pt x="58" y="117"/>
                  <a:pt x="58" y="117"/>
                  <a:pt x="58" y="117"/>
                </a:cubicBezTo>
                <a:cubicBezTo>
                  <a:pt x="60" y="119"/>
                  <a:pt x="64" y="119"/>
                  <a:pt x="66" y="117"/>
                </a:cubicBezTo>
                <a:lnTo>
                  <a:pt x="108" y="7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2" name="Freeform 163"/>
          <p:cNvSpPr>
            <a:spLocks noEditPoints="1"/>
          </p:cNvSpPr>
          <p:nvPr/>
        </p:nvSpPr>
        <p:spPr bwMode="auto">
          <a:xfrm>
            <a:off x="1109379" y="2959795"/>
            <a:ext cx="16545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17 w 142"/>
              <a:gd name="T11" fmla="*/ 84 h 142"/>
              <a:gd name="T12" fmla="*/ 117 w 142"/>
              <a:gd name="T13" fmla="*/ 76 h 142"/>
              <a:gd name="T14" fmla="*/ 75 w 142"/>
              <a:gd name="T15" fmla="*/ 34 h 142"/>
              <a:gd name="T16" fmla="*/ 66 w 142"/>
              <a:gd name="T17" fmla="*/ 34 h 142"/>
              <a:gd name="T18" fmla="*/ 24 w 142"/>
              <a:gd name="T19" fmla="*/ 76 h 142"/>
              <a:gd name="T20" fmla="*/ 24 w 142"/>
              <a:gd name="T21" fmla="*/ 84 h 142"/>
              <a:gd name="T22" fmla="*/ 34 w 142"/>
              <a:gd name="T23" fmla="*/ 93 h 142"/>
              <a:gd name="T24" fmla="*/ 42 w 142"/>
              <a:gd name="T25" fmla="*/ 93 h 142"/>
              <a:gd name="T26" fmla="*/ 71 w 142"/>
              <a:gd name="T27" fmla="*/ 65 h 142"/>
              <a:gd name="T28" fmla="*/ 99 w 142"/>
              <a:gd name="T29" fmla="*/ 93 h 142"/>
              <a:gd name="T30" fmla="*/ 107 w 142"/>
              <a:gd name="T31" fmla="*/ 93 h 142"/>
              <a:gd name="T32" fmla="*/ 117 w 142"/>
              <a:gd name="T33" fmla="*/ 84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1" y="142"/>
                  <a:pt x="0" y="110"/>
                  <a:pt x="0" y="71"/>
                </a:cubicBezTo>
                <a:cubicBezTo>
                  <a:pt x="0" y="32"/>
                  <a:pt x="31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117" y="84"/>
                </a:moveTo>
                <a:cubicBezTo>
                  <a:pt x="119" y="82"/>
                  <a:pt x="119" y="78"/>
                  <a:pt x="117" y="76"/>
                </a:cubicBezTo>
                <a:cubicBezTo>
                  <a:pt x="75" y="34"/>
                  <a:pt x="75" y="34"/>
                  <a:pt x="75" y="34"/>
                </a:cubicBezTo>
                <a:cubicBezTo>
                  <a:pt x="72" y="31"/>
                  <a:pt x="69" y="31"/>
                  <a:pt x="66" y="34"/>
                </a:cubicBezTo>
                <a:cubicBezTo>
                  <a:pt x="24" y="76"/>
                  <a:pt x="24" y="76"/>
                  <a:pt x="24" y="76"/>
                </a:cubicBezTo>
                <a:cubicBezTo>
                  <a:pt x="22" y="78"/>
                  <a:pt x="22" y="82"/>
                  <a:pt x="24" y="84"/>
                </a:cubicBezTo>
                <a:cubicBezTo>
                  <a:pt x="34" y="93"/>
                  <a:pt x="34" y="93"/>
                  <a:pt x="34" y="93"/>
                </a:cubicBezTo>
                <a:cubicBezTo>
                  <a:pt x="36" y="96"/>
                  <a:pt x="40" y="96"/>
                  <a:pt x="42" y="93"/>
                </a:cubicBezTo>
                <a:cubicBezTo>
                  <a:pt x="71" y="65"/>
                  <a:pt x="71" y="65"/>
                  <a:pt x="71" y="65"/>
                </a:cubicBezTo>
                <a:cubicBezTo>
                  <a:pt x="99" y="93"/>
                  <a:pt x="99" y="93"/>
                  <a:pt x="99" y="93"/>
                </a:cubicBezTo>
                <a:cubicBezTo>
                  <a:pt x="101" y="96"/>
                  <a:pt x="105" y="96"/>
                  <a:pt x="107" y="93"/>
                </a:cubicBezTo>
                <a:lnTo>
                  <a:pt x="117" y="8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3" name="Oval 164"/>
          <p:cNvSpPr>
            <a:spLocks noChangeArrowheads="1"/>
          </p:cNvSpPr>
          <p:nvPr/>
        </p:nvSpPr>
        <p:spPr bwMode="auto">
          <a:xfrm>
            <a:off x="1360534" y="2959795"/>
            <a:ext cx="164264" cy="165454"/>
          </a:xfrm>
          <a:prstGeom prst="ellipse">
            <a:avLst/>
          </a:pr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4" name="Freeform 165"/>
          <p:cNvSpPr>
            <a:spLocks noEditPoints="1"/>
          </p:cNvSpPr>
          <p:nvPr/>
        </p:nvSpPr>
        <p:spPr bwMode="auto">
          <a:xfrm>
            <a:off x="1566460" y="2959795"/>
            <a:ext cx="16545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21 w 142"/>
              <a:gd name="T11" fmla="*/ 71 h 142"/>
              <a:gd name="T12" fmla="*/ 71 w 142"/>
              <a:gd name="T13" fmla="*/ 121 h 142"/>
              <a:gd name="T14" fmla="*/ 122 w 142"/>
              <a:gd name="T15" fmla="*/ 71 h 142"/>
              <a:gd name="T16" fmla="*/ 71 w 142"/>
              <a:gd name="T17" fmla="*/ 21 h 142"/>
              <a:gd name="T18" fmla="*/ 21 w 142"/>
              <a:gd name="T19" fmla="*/ 7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21" y="71"/>
                </a:moveTo>
                <a:cubicBezTo>
                  <a:pt x="21" y="99"/>
                  <a:pt x="44" y="121"/>
                  <a:pt x="71" y="121"/>
                </a:cubicBezTo>
                <a:cubicBezTo>
                  <a:pt x="99" y="121"/>
                  <a:pt x="122" y="99"/>
                  <a:pt x="122" y="71"/>
                </a:cubicBezTo>
                <a:cubicBezTo>
                  <a:pt x="122" y="43"/>
                  <a:pt x="99" y="21"/>
                  <a:pt x="71" y="21"/>
                </a:cubicBezTo>
                <a:cubicBezTo>
                  <a:pt x="44" y="21"/>
                  <a:pt x="21" y="43"/>
                  <a:pt x="21" y="7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5" name="Freeform 166"/>
          <p:cNvSpPr/>
          <p:nvPr/>
        </p:nvSpPr>
        <p:spPr bwMode="auto">
          <a:xfrm>
            <a:off x="1774764" y="2946700"/>
            <a:ext cx="191641" cy="191641"/>
          </a:xfrm>
          <a:custGeom>
            <a:avLst/>
            <a:gdLst>
              <a:gd name="T0" fmla="*/ 83 w 165"/>
              <a:gd name="T1" fmla="*/ 165 h 165"/>
              <a:gd name="T2" fmla="*/ 0 w 165"/>
              <a:gd name="T3" fmla="*/ 82 h 165"/>
              <a:gd name="T4" fmla="*/ 71 w 165"/>
              <a:gd name="T5" fmla="*/ 0 h 165"/>
              <a:gd name="T6" fmla="*/ 71 w 165"/>
              <a:gd name="T7" fmla="*/ 24 h 165"/>
              <a:gd name="T8" fmla="*/ 24 w 165"/>
              <a:gd name="T9" fmla="*/ 82 h 165"/>
              <a:gd name="T10" fmla="*/ 83 w 165"/>
              <a:gd name="T11" fmla="*/ 141 h 165"/>
              <a:gd name="T12" fmla="*/ 142 w 165"/>
              <a:gd name="T13" fmla="*/ 82 h 165"/>
              <a:gd name="T14" fmla="*/ 94 w 165"/>
              <a:gd name="T15" fmla="*/ 24 h 165"/>
              <a:gd name="T16" fmla="*/ 94 w 165"/>
              <a:gd name="T17" fmla="*/ 0 h 165"/>
              <a:gd name="T18" fmla="*/ 165 w 165"/>
              <a:gd name="T19" fmla="*/ 82 h 165"/>
              <a:gd name="T20" fmla="*/ 83 w 165"/>
              <a:gd name="T21" fmla="*/ 165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65" h="165">
                <a:moveTo>
                  <a:pt x="83" y="165"/>
                </a:moveTo>
                <a:cubicBezTo>
                  <a:pt x="37" y="165"/>
                  <a:pt x="0" y="128"/>
                  <a:pt x="0" y="82"/>
                </a:cubicBezTo>
                <a:cubicBezTo>
                  <a:pt x="0" y="40"/>
                  <a:pt x="31" y="6"/>
                  <a:pt x="71" y="0"/>
                </a:cubicBezTo>
                <a:cubicBezTo>
                  <a:pt x="71" y="24"/>
                  <a:pt x="71" y="24"/>
                  <a:pt x="71" y="24"/>
                </a:cubicBezTo>
                <a:cubicBezTo>
                  <a:pt x="44" y="29"/>
                  <a:pt x="24" y="53"/>
                  <a:pt x="24" y="82"/>
                </a:cubicBezTo>
                <a:cubicBezTo>
                  <a:pt x="24" y="115"/>
                  <a:pt x="50" y="141"/>
                  <a:pt x="83" y="141"/>
                </a:cubicBezTo>
                <a:cubicBezTo>
                  <a:pt x="115" y="141"/>
                  <a:pt x="142" y="115"/>
                  <a:pt x="142" y="82"/>
                </a:cubicBezTo>
                <a:cubicBezTo>
                  <a:pt x="142" y="53"/>
                  <a:pt x="121" y="29"/>
                  <a:pt x="94" y="24"/>
                </a:cubicBezTo>
                <a:cubicBezTo>
                  <a:pt x="94" y="0"/>
                  <a:pt x="94" y="0"/>
                  <a:pt x="94" y="0"/>
                </a:cubicBezTo>
                <a:cubicBezTo>
                  <a:pt x="135" y="6"/>
                  <a:pt x="165" y="40"/>
                  <a:pt x="165" y="82"/>
                </a:cubicBezTo>
                <a:cubicBezTo>
                  <a:pt x="165" y="128"/>
                  <a:pt x="128" y="165"/>
                  <a:pt x="83" y="16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6" name="Freeform 167"/>
          <p:cNvSpPr>
            <a:spLocks noEditPoints="1"/>
          </p:cNvSpPr>
          <p:nvPr/>
        </p:nvSpPr>
        <p:spPr bwMode="auto">
          <a:xfrm>
            <a:off x="2009256" y="2959795"/>
            <a:ext cx="16426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2 w 142"/>
              <a:gd name="T11" fmla="*/ 71 h 142"/>
              <a:gd name="T12" fmla="*/ 71 w 142"/>
              <a:gd name="T13" fmla="*/ 130 h 142"/>
              <a:gd name="T14" fmla="*/ 130 w 142"/>
              <a:gd name="T15" fmla="*/ 71 h 142"/>
              <a:gd name="T16" fmla="*/ 71 w 142"/>
              <a:gd name="T17" fmla="*/ 12 h 142"/>
              <a:gd name="T18" fmla="*/ 12 w 142"/>
              <a:gd name="T19" fmla="*/ 7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12" y="71"/>
                </a:moveTo>
                <a:cubicBezTo>
                  <a:pt x="12" y="104"/>
                  <a:pt x="39" y="130"/>
                  <a:pt x="71" y="130"/>
                </a:cubicBezTo>
                <a:cubicBezTo>
                  <a:pt x="104" y="130"/>
                  <a:pt x="130" y="104"/>
                  <a:pt x="130" y="71"/>
                </a:cubicBezTo>
                <a:cubicBezTo>
                  <a:pt x="130" y="38"/>
                  <a:pt x="104" y="12"/>
                  <a:pt x="71" y="12"/>
                </a:cubicBezTo>
                <a:cubicBezTo>
                  <a:pt x="39" y="12"/>
                  <a:pt x="12" y="38"/>
                  <a:pt x="12" y="7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7" name="Freeform 168"/>
          <p:cNvSpPr>
            <a:spLocks noEditPoints="1"/>
          </p:cNvSpPr>
          <p:nvPr/>
        </p:nvSpPr>
        <p:spPr bwMode="auto">
          <a:xfrm>
            <a:off x="2229463" y="2989551"/>
            <a:ext cx="107129" cy="102367"/>
          </a:xfrm>
          <a:custGeom>
            <a:avLst/>
            <a:gdLst>
              <a:gd name="T0" fmla="*/ 91 w 92"/>
              <a:gd name="T1" fmla="*/ 10 h 89"/>
              <a:gd name="T2" fmla="*/ 48 w 92"/>
              <a:gd name="T3" fmla="*/ 53 h 89"/>
              <a:gd name="T4" fmla="*/ 46 w 92"/>
              <a:gd name="T5" fmla="*/ 54 h 89"/>
              <a:gd name="T6" fmla="*/ 44 w 92"/>
              <a:gd name="T7" fmla="*/ 53 h 89"/>
              <a:gd name="T8" fmla="*/ 1 w 92"/>
              <a:gd name="T9" fmla="*/ 10 h 89"/>
              <a:gd name="T10" fmla="*/ 0 w 92"/>
              <a:gd name="T11" fmla="*/ 7 h 89"/>
              <a:gd name="T12" fmla="*/ 1 w 92"/>
              <a:gd name="T13" fmla="*/ 5 h 89"/>
              <a:gd name="T14" fmla="*/ 5 w 92"/>
              <a:gd name="T15" fmla="*/ 1 h 89"/>
              <a:gd name="T16" fmla="*/ 7 w 92"/>
              <a:gd name="T17" fmla="*/ 0 h 89"/>
              <a:gd name="T18" fmla="*/ 10 w 92"/>
              <a:gd name="T19" fmla="*/ 1 h 89"/>
              <a:gd name="T20" fmla="*/ 46 w 92"/>
              <a:gd name="T21" fmla="*/ 37 h 89"/>
              <a:gd name="T22" fmla="*/ 82 w 92"/>
              <a:gd name="T23" fmla="*/ 1 h 89"/>
              <a:gd name="T24" fmla="*/ 84 w 92"/>
              <a:gd name="T25" fmla="*/ 0 h 89"/>
              <a:gd name="T26" fmla="*/ 86 w 92"/>
              <a:gd name="T27" fmla="*/ 1 h 89"/>
              <a:gd name="T28" fmla="*/ 91 w 92"/>
              <a:gd name="T29" fmla="*/ 5 h 89"/>
              <a:gd name="T30" fmla="*/ 92 w 92"/>
              <a:gd name="T31" fmla="*/ 7 h 89"/>
              <a:gd name="T32" fmla="*/ 91 w 92"/>
              <a:gd name="T33" fmla="*/ 10 h 89"/>
              <a:gd name="T34" fmla="*/ 91 w 92"/>
              <a:gd name="T35" fmla="*/ 45 h 89"/>
              <a:gd name="T36" fmla="*/ 48 w 92"/>
              <a:gd name="T37" fmla="*/ 88 h 89"/>
              <a:gd name="T38" fmla="*/ 46 w 92"/>
              <a:gd name="T39" fmla="*/ 89 h 89"/>
              <a:gd name="T40" fmla="*/ 44 w 92"/>
              <a:gd name="T41" fmla="*/ 88 h 89"/>
              <a:gd name="T42" fmla="*/ 1 w 92"/>
              <a:gd name="T43" fmla="*/ 45 h 89"/>
              <a:gd name="T44" fmla="*/ 0 w 92"/>
              <a:gd name="T45" fmla="*/ 43 h 89"/>
              <a:gd name="T46" fmla="*/ 1 w 92"/>
              <a:gd name="T47" fmla="*/ 41 h 89"/>
              <a:gd name="T48" fmla="*/ 5 w 92"/>
              <a:gd name="T49" fmla="*/ 36 h 89"/>
              <a:gd name="T50" fmla="*/ 7 w 92"/>
              <a:gd name="T51" fmla="*/ 35 h 89"/>
              <a:gd name="T52" fmla="*/ 10 w 92"/>
              <a:gd name="T53" fmla="*/ 36 h 89"/>
              <a:gd name="T54" fmla="*/ 46 w 92"/>
              <a:gd name="T55" fmla="*/ 73 h 89"/>
              <a:gd name="T56" fmla="*/ 82 w 92"/>
              <a:gd name="T57" fmla="*/ 36 h 89"/>
              <a:gd name="T58" fmla="*/ 84 w 92"/>
              <a:gd name="T59" fmla="*/ 35 h 89"/>
              <a:gd name="T60" fmla="*/ 86 w 92"/>
              <a:gd name="T61" fmla="*/ 36 h 89"/>
              <a:gd name="T62" fmla="*/ 91 w 92"/>
              <a:gd name="T63" fmla="*/ 41 h 89"/>
              <a:gd name="T64" fmla="*/ 92 w 92"/>
              <a:gd name="T65" fmla="*/ 43 h 89"/>
              <a:gd name="T66" fmla="*/ 91 w 92"/>
              <a:gd name="T67" fmla="*/ 45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2" h="89">
                <a:moveTo>
                  <a:pt x="91" y="10"/>
                </a:moveTo>
                <a:cubicBezTo>
                  <a:pt x="48" y="53"/>
                  <a:pt x="48" y="53"/>
                  <a:pt x="48" y="53"/>
                </a:cubicBezTo>
                <a:cubicBezTo>
                  <a:pt x="47" y="53"/>
                  <a:pt x="47" y="54"/>
                  <a:pt x="46" y="54"/>
                </a:cubicBezTo>
                <a:cubicBezTo>
                  <a:pt x="45" y="54"/>
                  <a:pt x="44" y="53"/>
                  <a:pt x="44" y="53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9"/>
                  <a:pt x="0" y="8"/>
                  <a:pt x="0" y="7"/>
                </a:cubicBezTo>
                <a:cubicBezTo>
                  <a:pt x="0" y="7"/>
                  <a:pt x="0" y="6"/>
                  <a:pt x="1" y="5"/>
                </a:cubicBezTo>
                <a:cubicBezTo>
                  <a:pt x="5" y="1"/>
                  <a:pt x="5" y="1"/>
                  <a:pt x="5" y="1"/>
                </a:cubicBezTo>
                <a:cubicBezTo>
                  <a:pt x="6" y="0"/>
                  <a:pt x="7" y="0"/>
                  <a:pt x="7" y="0"/>
                </a:cubicBezTo>
                <a:cubicBezTo>
                  <a:pt x="8" y="0"/>
                  <a:pt x="9" y="0"/>
                  <a:pt x="10" y="1"/>
                </a:cubicBezTo>
                <a:cubicBezTo>
                  <a:pt x="46" y="37"/>
                  <a:pt x="46" y="37"/>
                  <a:pt x="46" y="37"/>
                </a:cubicBezTo>
                <a:cubicBezTo>
                  <a:pt x="82" y="1"/>
                  <a:pt x="82" y="1"/>
                  <a:pt x="82" y="1"/>
                </a:cubicBezTo>
                <a:cubicBezTo>
                  <a:pt x="83" y="0"/>
                  <a:pt x="84" y="0"/>
                  <a:pt x="84" y="0"/>
                </a:cubicBezTo>
                <a:cubicBezTo>
                  <a:pt x="85" y="0"/>
                  <a:pt x="86" y="0"/>
                  <a:pt x="86" y="1"/>
                </a:cubicBezTo>
                <a:cubicBezTo>
                  <a:pt x="91" y="5"/>
                  <a:pt x="91" y="5"/>
                  <a:pt x="91" y="5"/>
                </a:cubicBezTo>
                <a:cubicBezTo>
                  <a:pt x="92" y="6"/>
                  <a:pt x="92" y="7"/>
                  <a:pt x="92" y="7"/>
                </a:cubicBezTo>
                <a:cubicBezTo>
                  <a:pt x="92" y="8"/>
                  <a:pt x="92" y="9"/>
                  <a:pt x="91" y="10"/>
                </a:cubicBezTo>
                <a:close/>
                <a:moveTo>
                  <a:pt x="91" y="45"/>
                </a:moveTo>
                <a:cubicBezTo>
                  <a:pt x="48" y="88"/>
                  <a:pt x="48" y="88"/>
                  <a:pt x="48" y="88"/>
                </a:cubicBezTo>
                <a:cubicBezTo>
                  <a:pt x="47" y="89"/>
                  <a:pt x="47" y="89"/>
                  <a:pt x="46" y="89"/>
                </a:cubicBezTo>
                <a:cubicBezTo>
                  <a:pt x="45" y="89"/>
                  <a:pt x="44" y="89"/>
                  <a:pt x="44" y="88"/>
                </a:cubicBezTo>
                <a:cubicBezTo>
                  <a:pt x="1" y="45"/>
                  <a:pt x="1" y="45"/>
                  <a:pt x="1" y="45"/>
                </a:cubicBezTo>
                <a:cubicBezTo>
                  <a:pt x="0" y="45"/>
                  <a:pt x="0" y="44"/>
                  <a:pt x="0" y="43"/>
                </a:cubicBezTo>
                <a:cubicBezTo>
                  <a:pt x="0" y="42"/>
                  <a:pt x="0" y="41"/>
                  <a:pt x="1" y="41"/>
                </a:cubicBezTo>
                <a:cubicBezTo>
                  <a:pt x="5" y="36"/>
                  <a:pt x="5" y="36"/>
                  <a:pt x="5" y="36"/>
                </a:cubicBezTo>
                <a:cubicBezTo>
                  <a:pt x="6" y="36"/>
                  <a:pt x="7" y="35"/>
                  <a:pt x="7" y="35"/>
                </a:cubicBezTo>
                <a:cubicBezTo>
                  <a:pt x="8" y="35"/>
                  <a:pt x="9" y="36"/>
                  <a:pt x="10" y="36"/>
                </a:cubicBezTo>
                <a:cubicBezTo>
                  <a:pt x="46" y="73"/>
                  <a:pt x="46" y="73"/>
                  <a:pt x="46" y="73"/>
                </a:cubicBezTo>
                <a:cubicBezTo>
                  <a:pt x="82" y="36"/>
                  <a:pt x="82" y="36"/>
                  <a:pt x="82" y="36"/>
                </a:cubicBezTo>
                <a:cubicBezTo>
                  <a:pt x="83" y="36"/>
                  <a:pt x="84" y="35"/>
                  <a:pt x="84" y="35"/>
                </a:cubicBezTo>
                <a:cubicBezTo>
                  <a:pt x="85" y="35"/>
                  <a:pt x="86" y="36"/>
                  <a:pt x="86" y="36"/>
                </a:cubicBezTo>
                <a:cubicBezTo>
                  <a:pt x="91" y="41"/>
                  <a:pt x="91" y="41"/>
                  <a:pt x="91" y="41"/>
                </a:cubicBezTo>
                <a:cubicBezTo>
                  <a:pt x="92" y="41"/>
                  <a:pt x="92" y="42"/>
                  <a:pt x="92" y="43"/>
                </a:cubicBezTo>
                <a:cubicBezTo>
                  <a:pt x="92" y="44"/>
                  <a:pt x="92" y="45"/>
                  <a:pt x="91" y="4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8" name="Freeform 169"/>
          <p:cNvSpPr>
            <a:spLocks noEditPoints="1"/>
          </p:cNvSpPr>
          <p:nvPr/>
        </p:nvSpPr>
        <p:spPr bwMode="auto">
          <a:xfrm>
            <a:off x="2393727" y="2995502"/>
            <a:ext cx="102367" cy="107129"/>
          </a:xfrm>
          <a:custGeom>
            <a:avLst/>
            <a:gdLst>
              <a:gd name="T0" fmla="*/ 52 w 89"/>
              <a:gd name="T1" fmla="*/ 86 h 92"/>
              <a:gd name="T2" fmla="*/ 48 w 89"/>
              <a:gd name="T3" fmla="*/ 91 h 92"/>
              <a:gd name="T4" fmla="*/ 46 w 89"/>
              <a:gd name="T5" fmla="*/ 92 h 92"/>
              <a:gd name="T6" fmla="*/ 44 w 89"/>
              <a:gd name="T7" fmla="*/ 91 h 92"/>
              <a:gd name="T8" fmla="*/ 0 w 89"/>
              <a:gd name="T9" fmla="*/ 48 h 92"/>
              <a:gd name="T10" fmla="*/ 0 w 89"/>
              <a:gd name="T11" fmla="*/ 46 h 92"/>
              <a:gd name="T12" fmla="*/ 0 w 89"/>
              <a:gd name="T13" fmla="*/ 44 h 92"/>
              <a:gd name="T14" fmla="*/ 44 w 89"/>
              <a:gd name="T15" fmla="*/ 1 h 92"/>
              <a:gd name="T16" fmla="*/ 46 w 89"/>
              <a:gd name="T17" fmla="*/ 0 h 92"/>
              <a:gd name="T18" fmla="*/ 48 w 89"/>
              <a:gd name="T19" fmla="*/ 1 h 92"/>
              <a:gd name="T20" fmla="*/ 52 w 89"/>
              <a:gd name="T21" fmla="*/ 5 h 92"/>
              <a:gd name="T22" fmla="*/ 53 w 89"/>
              <a:gd name="T23" fmla="*/ 7 h 92"/>
              <a:gd name="T24" fmla="*/ 52 w 89"/>
              <a:gd name="T25" fmla="*/ 9 h 92"/>
              <a:gd name="T26" fmla="*/ 16 w 89"/>
              <a:gd name="T27" fmla="*/ 46 h 92"/>
              <a:gd name="T28" fmla="*/ 52 w 89"/>
              <a:gd name="T29" fmla="*/ 82 h 92"/>
              <a:gd name="T30" fmla="*/ 53 w 89"/>
              <a:gd name="T31" fmla="*/ 84 h 92"/>
              <a:gd name="T32" fmla="*/ 52 w 89"/>
              <a:gd name="T33" fmla="*/ 86 h 92"/>
              <a:gd name="T34" fmla="*/ 88 w 89"/>
              <a:gd name="T35" fmla="*/ 86 h 92"/>
              <a:gd name="T36" fmla="*/ 83 w 89"/>
              <a:gd name="T37" fmla="*/ 91 h 92"/>
              <a:gd name="T38" fmla="*/ 81 w 89"/>
              <a:gd name="T39" fmla="*/ 92 h 92"/>
              <a:gd name="T40" fmla="*/ 79 w 89"/>
              <a:gd name="T41" fmla="*/ 91 h 92"/>
              <a:gd name="T42" fmla="*/ 36 w 89"/>
              <a:gd name="T43" fmla="*/ 48 h 92"/>
              <a:gd name="T44" fmla="*/ 35 w 89"/>
              <a:gd name="T45" fmla="*/ 46 h 92"/>
              <a:gd name="T46" fmla="*/ 36 w 89"/>
              <a:gd name="T47" fmla="*/ 44 h 92"/>
              <a:gd name="T48" fmla="*/ 79 w 89"/>
              <a:gd name="T49" fmla="*/ 1 h 92"/>
              <a:gd name="T50" fmla="*/ 81 w 89"/>
              <a:gd name="T51" fmla="*/ 0 h 92"/>
              <a:gd name="T52" fmla="*/ 83 w 89"/>
              <a:gd name="T53" fmla="*/ 1 h 92"/>
              <a:gd name="T54" fmla="*/ 88 w 89"/>
              <a:gd name="T55" fmla="*/ 5 h 92"/>
              <a:gd name="T56" fmla="*/ 89 w 89"/>
              <a:gd name="T57" fmla="*/ 7 h 92"/>
              <a:gd name="T58" fmla="*/ 88 w 89"/>
              <a:gd name="T59" fmla="*/ 9 h 92"/>
              <a:gd name="T60" fmla="*/ 52 w 89"/>
              <a:gd name="T61" fmla="*/ 46 h 92"/>
              <a:gd name="T62" fmla="*/ 88 w 89"/>
              <a:gd name="T63" fmla="*/ 82 h 92"/>
              <a:gd name="T64" fmla="*/ 89 w 89"/>
              <a:gd name="T65" fmla="*/ 84 h 92"/>
              <a:gd name="T66" fmla="*/ 88 w 89"/>
              <a:gd name="T67" fmla="*/ 8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89" h="92">
                <a:moveTo>
                  <a:pt x="52" y="86"/>
                </a:moveTo>
                <a:cubicBezTo>
                  <a:pt x="48" y="91"/>
                  <a:pt x="48" y="91"/>
                  <a:pt x="48" y="91"/>
                </a:cubicBezTo>
                <a:cubicBezTo>
                  <a:pt x="47" y="92"/>
                  <a:pt x="46" y="92"/>
                  <a:pt x="46" y="92"/>
                </a:cubicBezTo>
                <a:cubicBezTo>
                  <a:pt x="45" y="92"/>
                  <a:pt x="44" y="92"/>
                  <a:pt x="44" y="91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7"/>
                  <a:pt x="0" y="47"/>
                  <a:pt x="0" y="46"/>
                </a:cubicBezTo>
                <a:cubicBezTo>
                  <a:pt x="0" y="45"/>
                  <a:pt x="0" y="44"/>
                  <a:pt x="0" y="44"/>
                </a:cubicBezTo>
                <a:cubicBezTo>
                  <a:pt x="44" y="1"/>
                  <a:pt x="44" y="1"/>
                  <a:pt x="44" y="1"/>
                </a:cubicBezTo>
                <a:cubicBezTo>
                  <a:pt x="44" y="0"/>
                  <a:pt x="45" y="0"/>
                  <a:pt x="46" y="0"/>
                </a:cubicBezTo>
                <a:cubicBezTo>
                  <a:pt x="46" y="0"/>
                  <a:pt x="47" y="0"/>
                  <a:pt x="48" y="1"/>
                </a:cubicBezTo>
                <a:cubicBezTo>
                  <a:pt x="52" y="5"/>
                  <a:pt x="52" y="5"/>
                  <a:pt x="52" y="5"/>
                </a:cubicBezTo>
                <a:cubicBezTo>
                  <a:pt x="53" y="6"/>
                  <a:pt x="53" y="7"/>
                  <a:pt x="53" y="7"/>
                </a:cubicBezTo>
                <a:cubicBezTo>
                  <a:pt x="53" y="8"/>
                  <a:pt x="53" y="9"/>
                  <a:pt x="52" y="9"/>
                </a:cubicBezTo>
                <a:cubicBezTo>
                  <a:pt x="16" y="46"/>
                  <a:pt x="16" y="46"/>
                  <a:pt x="16" y="46"/>
                </a:cubicBezTo>
                <a:cubicBezTo>
                  <a:pt x="52" y="82"/>
                  <a:pt x="52" y="82"/>
                  <a:pt x="52" y="82"/>
                </a:cubicBezTo>
                <a:cubicBezTo>
                  <a:pt x="53" y="83"/>
                  <a:pt x="53" y="84"/>
                  <a:pt x="53" y="84"/>
                </a:cubicBezTo>
                <a:cubicBezTo>
                  <a:pt x="53" y="85"/>
                  <a:pt x="53" y="86"/>
                  <a:pt x="52" y="86"/>
                </a:cubicBezTo>
                <a:close/>
                <a:moveTo>
                  <a:pt x="88" y="86"/>
                </a:moveTo>
                <a:cubicBezTo>
                  <a:pt x="83" y="91"/>
                  <a:pt x="83" y="91"/>
                  <a:pt x="83" y="91"/>
                </a:cubicBezTo>
                <a:cubicBezTo>
                  <a:pt x="83" y="92"/>
                  <a:pt x="82" y="92"/>
                  <a:pt x="81" y="92"/>
                </a:cubicBezTo>
                <a:cubicBezTo>
                  <a:pt x="80" y="92"/>
                  <a:pt x="80" y="92"/>
                  <a:pt x="79" y="91"/>
                </a:cubicBezTo>
                <a:cubicBezTo>
                  <a:pt x="36" y="48"/>
                  <a:pt x="36" y="48"/>
                  <a:pt x="36" y="48"/>
                </a:cubicBezTo>
                <a:cubicBezTo>
                  <a:pt x="35" y="47"/>
                  <a:pt x="35" y="47"/>
                  <a:pt x="35" y="46"/>
                </a:cubicBezTo>
                <a:cubicBezTo>
                  <a:pt x="35" y="45"/>
                  <a:pt x="35" y="44"/>
                  <a:pt x="36" y="44"/>
                </a:cubicBezTo>
                <a:cubicBezTo>
                  <a:pt x="79" y="1"/>
                  <a:pt x="79" y="1"/>
                  <a:pt x="79" y="1"/>
                </a:cubicBezTo>
                <a:cubicBezTo>
                  <a:pt x="80" y="0"/>
                  <a:pt x="80" y="0"/>
                  <a:pt x="81" y="0"/>
                </a:cubicBezTo>
                <a:cubicBezTo>
                  <a:pt x="82" y="0"/>
                  <a:pt x="83" y="0"/>
                  <a:pt x="83" y="1"/>
                </a:cubicBezTo>
                <a:cubicBezTo>
                  <a:pt x="88" y="5"/>
                  <a:pt x="88" y="5"/>
                  <a:pt x="88" y="5"/>
                </a:cubicBezTo>
                <a:cubicBezTo>
                  <a:pt x="88" y="6"/>
                  <a:pt x="89" y="7"/>
                  <a:pt x="89" y="7"/>
                </a:cubicBezTo>
                <a:cubicBezTo>
                  <a:pt x="89" y="8"/>
                  <a:pt x="88" y="9"/>
                  <a:pt x="88" y="9"/>
                </a:cubicBezTo>
                <a:cubicBezTo>
                  <a:pt x="52" y="46"/>
                  <a:pt x="52" y="46"/>
                  <a:pt x="52" y="46"/>
                </a:cubicBezTo>
                <a:cubicBezTo>
                  <a:pt x="88" y="82"/>
                  <a:pt x="88" y="82"/>
                  <a:pt x="88" y="82"/>
                </a:cubicBezTo>
                <a:cubicBezTo>
                  <a:pt x="88" y="83"/>
                  <a:pt x="89" y="84"/>
                  <a:pt x="89" y="84"/>
                </a:cubicBezTo>
                <a:cubicBezTo>
                  <a:pt x="89" y="85"/>
                  <a:pt x="88" y="86"/>
                  <a:pt x="88" y="8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9" name="Freeform 170"/>
          <p:cNvSpPr>
            <a:spLocks noEditPoints="1"/>
          </p:cNvSpPr>
          <p:nvPr/>
        </p:nvSpPr>
        <p:spPr bwMode="auto">
          <a:xfrm>
            <a:off x="2540135" y="2995502"/>
            <a:ext cx="104748" cy="107129"/>
          </a:xfrm>
          <a:custGeom>
            <a:avLst/>
            <a:gdLst>
              <a:gd name="T0" fmla="*/ 53 w 90"/>
              <a:gd name="T1" fmla="*/ 48 h 92"/>
              <a:gd name="T2" fmla="*/ 10 w 90"/>
              <a:gd name="T3" fmla="*/ 91 h 92"/>
              <a:gd name="T4" fmla="*/ 8 w 90"/>
              <a:gd name="T5" fmla="*/ 92 h 92"/>
              <a:gd name="T6" fmla="*/ 6 w 90"/>
              <a:gd name="T7" fmla="*/ 91 h 92"/>
              <a:gd name="T8" fmla="*/ 1 w 90"/>
              <a:gd name="T9" fmla="*/ 86 h 92"/>
              <a:gd name="T10" fmla="*/ 0 w 90"/>
              <a:gd name="T11" fmla="*/ 84 h 92"/>
              <a:gd name="T12" fmla="*/ 1 w 90"/>
              <a:gd name="T13" fmla="*/ 82 h 92"/>
              <a:gd name="T14" fmla="*/ 38 w 90"/>
              <a:gd name="T15" fmla="*/ 46 h 92"/>
              <a:gd name="T16" fmla="*/ 1 w 90"/>
              <a:gd name="T17" fmla="*/ 9 h 92"/>
              <a:gd name="T18" fmla="*/ 0 w 90"/>
              <a:gd name="T19" fmla="*/ 7 h 92"/>
              <a:gd name="T20" fmla="*/ 1 w 90"/>
              <a:gd name="T21" fmla="*/ 5 h 92"/>
              <a:gd name="T22" fmla="*/ 6 w 90"/>
              <a:gd name="T23" fmla="*/ 1 h 92"/>
              <a:gd name="T24" fmla="*/ 8 w 90"/>
              <a:gd name="T25" fmla="*/ 0 h 92"/>
              <a:gd name="T26" fmla="*/ 10 w 90"/>
              <a:gd name="T27" fmla="*/ 1 h 92"/>
              <a:gd name="T28" fmla="*/ 53 w 90"/>
              <a:gd name="T29" fmla="*/ 44 h 92"/>
              <a:gd name="T30" fmla="*/ 54 w 90"/>
              <a:gd name="T31" fmla="*/ 46 h 92"/>
              <a:gd name="T32" fmla="*/ 53 w 90"/>
              <a:gd name="T33" fmla="*/ 48 h 92"/>
              <a:gd name="T34" fmla="*/ 89 w 90"/>
              <a:gd name="T35" fmla="*/ 48 h 92"/>
              <a:gd name="T36" fmla="*/ 46 w 90"/>
              <a:gd name="T37" fmla="*/ 91 h 92"/>
              <a:gd name="T38" fmla="*/ 44 w 90"/>
              <a:gd name="T39" fmla="*/ 92 h 92"/>
              <a:gd name="T40" fmla="*/ 42 w 90"/>
              <a:gd name="T41" fmla="*/ 91 h 92"/>
              <a:gd name="T42" fmla="*/ 37 w 90"/>
              <a:gd name="T43" fmla="*/ 86 h 92"/>
              <a:gd name="T44" fmla="*/ 36 w 90"/>
              <a:gd name="T45" fmla="*/ 84 h 92"/>
              <a:gd name="T46" fmla="*/ 37 w 90"/>
              <a:gd name="T47" fmla="*/ 82 h 92"/>
              <a:gd name="T48" fmla="*/ 73 w 90"/>
              <a:gd name="T49" fmla="*/ 46 h 92"/>
              <a:gd name="T50" fmla="*/ 37 w 90"/>
              <a:gd name="T51" fmla="*/ 9 h 92"/>
              <a:gd name="T52" fmla="*/ 36 w 90"/>
              <a:gd name="T53" fmla="*/ 7 h 92"/>
              <a:gd name="T54" fmla="*/ 37 w 90"/>
              <a:gd name="T55" fmla="*/ 5 h 92"/>
              <a:gd name="T56" fmla="*/ 42 w 90"/>
              <a:gd name="T57" fmla="*/ 1 h 92"/>
              <a:gd name="T58" fmla="*/ 44 w 90"/>
              <a:gd name="T59" fmla="*/ 0 h 92"/>
              <a:gd name="T60" fmla="*/ 46 w 90"/>
              <a:gd name="T61" fmla="*/ 1 h 92"/>
              <a:gd name="T62" fmla="*/ 89 w 90"/>
              <a:gd name="T63" fmla="*/ 44 h 92"/>
              <a:gd name="T64" fmla="*/ 90 w 90"/>
              <a:gd name="T65" fmla="*/ 46 h 92"/>
              <a:gd name="T66" fmla="*/ 89 w 90"/>
              <a:gd name="T67" fmla="*/ 48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0" h="92">
                <a:moveTo>
                  <a:pt x="53" y="48"/>
                </a:moveTo>
                <a:cubicBezTo>
                  <a:pt x="10" y="91"/>
                  <a:pt x="10" y="91"/>
                  <a:pt x="10" y="91"/>
                </a:cubicBezTo>
                <a:cubicBezTo>
                  <a:pt x="10" y="92"/>
                  <a:pt x="9" y="92"/>
                  <a:pt x="8" y="92"/>
                </a:cubicBezTo>
                <a:cubicBezTo>
                  <a:pt x="7" y="92"/>
                  <a:pt x="7" y="92"/>
                  <a:pt x="6" y="91"/>
                </a:cubicBezTo>
                <a:cubicBezTo>
                  <a:pt x="1" y="86"/>
                  <a:pt x="1" y="86"/>
                  <a:pt x="1" y="86"/>
                </a:cubicBezTo>
                <a:cubicBezTo>
                  <a:pt x="1" y="86"/>
                  <a:pt x="0" y="85"/>
                  <a:pt x="0" y="84"/>
                </a:cubicBezTo>
                <a:cubicBezTo>
                  <a:pt x="0" y="84"/>
                  <a:pt x="1" y="83"/>
                  <a:pt x="1" y="82"/>
                </a:cubicBezTo>
                <a:cubicBezTo>
                  <a:pt x="38" y="46"/>
                  <a:pt x="38" y="46"/>
                  <a:pt x="38" y="46"/>
                </a:cubicBezTo>
                <a:cubicBezTo>
                  <a:pt x="1" y="9"/>
                  <a:pt x="1" y="9"/>
                  <a:pt x="1" y="9"/>
                </a:cubicBezTo>
                <a:cubicBezTo>
                  <a:pt x="1" y="9"/>
                  <a:pt x="0" y="8"/>
                  <a:pt x="0" y="7"/>
                </a:cubicBezTo>
                <a:cubicBezTo>
                  <a:pt x="0" y="7"/>
                  <a:pt x="1" y="6"/>
                  <a:pt x="1" y="5"/>
                </a:cubicBezTo>
                <a:cubicBezTo>
                  <a:pt x="6" y="1"/>
                  <a:pt x="6" y="1"/>
                  <a:pt x="6" y="1"/>
                </a:cubicBezTo>
                <a:cubicBezTo>
                  <a:pt x="7" y="0"/>
                  <a:pt x="7" y="0"/>
                  <a:pt x="8" y="0"/>
                </a:cubicBezTo>
                <a:cubicBezTo>
                  <a:pt x="9" y="0"/>
                  <a:pt x="10" y="0"/>
                  <a:pt x="10" y="1"/>
                </a:cubicBezTo>
                <a:cubicBezTo>
                  <a:pt x="53" y="44"/>
                  <a:pt x="53" y="44"/>
                  <a:pt x="53" y="44"/>
                </a:cubicBezTo>
                <a:cubicBezTo>
                  <a:pt x="54" y="44"/>
                  <a:pt x="54" y="45"/>
                  <a:pt x="54" y="46"/>
                </a:cubicBezTo>
                <a:cubicBezTo>
                  <a:pt x="54" y="47"/>
                  <a:pt x="54" y="47"/>
                  <a:pt x="53" y="48"/>
                </a:cubicBezTo>
                <a:close/>
                <a:moveTo>
                  <a:pt x="89" y="48"/>
                </a:moveTo>
                <a:cubicBezTo>
                  <a:pt x="46" y="91"/>
                  <a:pt x="46" y="91"/>
                  <a:pt x="46" y="91"/>
                </a:cubicBezTo>
                <a:cubicBezTo>
                  <a:pt x="45" y="92"/>
                  <a:pt x="44" y="92"/>
                  <a:pt x="44" y="92"/>
                </a:cubicBezTo>
                <a:cubicBezTo>
                  <a:pt x="43" y="92"/>
                  <a:pt x="42" y="92"/>
                  <a:pt x="42" y="91"/>
                </a:cubicBezTo>
                <a:cubicBezTo>
                  <a:pt x="37" y="86"/>
                  <a:pt x="37" y="86"/>
                  <a:pt x="37" y="86"/>
                </a:cubicBezTo>
                <a:cubicBezTo>
                  <a:pt x="36" y="86"/>
                  <a:pt x="36" y="85"/>
                  <a:pt x="36" y="84"/>
                </a:cubicBezTo>
                <a:cubicBezTo>
                  <a:pt x="36" y="84"/>
                  <a:pt x="36" y="83"/>
                  <a:pt x="37" y="82"/>
                </a:cubicBezTo>
                <a:cubicBezTo>
                  <a:pt x="73" y="46"/>
                  <a:pt x="73" y="46"/>
                  <a:pt x="73" y="46"/>
                </a:cubicBezTo>
                <a:cubicBezTo>
                  <a:pt x="37" y="9"/>
                  <a:pt x="37" y="9"/>
                  <a:pt x="37" y="9"/>
                </a:cubicBezTo>
                <a:cubicBezTo>
                  <a:pt x="36" y="9"/>
                  <a:pt x="36" y="8"/>
                  <a:pt x="36" y="7"/>
                </a:cubicBezTo>
                <a:cubicBezTo>
                  <a:pt x="36" y="7"/>
                  <a:pt x="36" y="6"/>
                  <a:pt x="37" y="5"/>
                </a:cubicBezTo>
                <a:cubicBezTo>
                  <a:pt x="42" y="1"/>
                  <a:pt x="42" y="1"/>
                  <a:pt x="42" y="1"/>
                </a:cubicBezTo>
                <a:cubicBezTo>
                  <a:pt x="42" y="0"/>
                  <a:pt x="43" y="0"/>
                  <a:pt x="44" y="0"/>
                </a:cubicBezTo>
                <a:cubicBezTo>
                  <a:pt x="44" y="0"/>
                  <a:pt x="45" y="0"/>
                  <a:pt x="46" y="1"/>
                </a:cubicBezTo>
                <a:cubicBezTo>
                  <a:pt x="89" y="44"/>
                  <a:pt x="89" y="44"/>
                  <a:pt x="89" y="44"/>
                </a:cubicBezTo>
                <a:cubicBezTo>
                  <a:pt x="89" y="44"/>
                  <a:pt x="90" y="45"/>
                  <a:pt x="90" y="46"/>
                </a:cubicBezTo>
                <a:cubicBezTo>
                  <a:pt x="90" y="47"/>
                  <a:pt x="89" y="47"/>
                  <a:pt x="89" y="4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0" name="Freeform 171"/>
          <p:cNvSpPr>
            <a:spLocks noEditPoints="1"/>
          </p:cNvSpPr>
          <p:nvPr/>
        </p:nvSpPr>
        <p:spPr bwMode="auto">
          <a:xfrm>
            <a:off x="2700828" y="2991933"/>
            <a:ext cx="107129" cy="103558"/>
          </a:xfrm>
          <a:custGeom>
            <a:avLst/>
            <a:gdLst>
              <a:gd name="T0" fmla="*/ 92 w 93"/>
              <a:gd name="T1" fmla="*/ 48 h 89"/>
              <a:gd name="T2" fmla="*/ 87 w 93"/>
              <a:gd name="T3" fmla="*/ 53 h 89"/>
              <a:gd name="T4" fmla="*/ 85 w 93"/>
              <a:gd name="T5" fmla="*/ 54 h 89"/>
              <a:gd name="T6" fmla="*/ 83 w 93"/>
              <a:gd name="T7" fmla="*/ 53 h 89"/>
              <a:gd name="T8" fmla="*/ 46 w 93"/>
              <a:gd name="T9" fmla="*/ 16 h 89"/>
              <a:gd name="T10" fmla="*/ 10 w 93"/>
              <a:gd name="T11" fmla="*/ 53 h 89"/>
              <a:gd name="T12" fmla="*/ 8 w 93"/>
              <a:gd name="T13" fmla="*/ 54 h 89"/>
              <a:gd name="T14" fmla="*/ 6 w 93"/>
              <a:gd name="T15" fmla="*/ 53 h 89"/>
              <a:gd name="T16" fmla="*/ 1 w 93"/>
              <a:gd name="T17" fmla="*/ 48 h 89"/>
              <a:gd name="T18" fmla="*/ 0 w 93"/>
              <a:gd name="T19" fmla="*/ 46 h 89"/>
              <a:gd name="T20" fmla="*/ 1 w 93"/>
              <a:gd name="T21" fmla="*/ 44 h 89"/>
              <a:gd name="T22" fmla="*/ 44 w 93"/>
              <a:gd name="T23" fmla="*/ 1 h 89"/>
              <a:gd name="T24" fmla="*/ 46 w 93"/>
              <a:gd name="T25" fmla="*/ 0 h 89"/>
              <a:gd name="T26" fmla="*/ 49 w 93"/>
              <a:gd name="T27" fmla="*/ 1 h 89"/>
              <a:gd name="T28" fmla="*/ 92 w 93"/>
              <a:gd name="T29" fmla="*/ 44 h 89"/>
              <a:gd name="T30" fmla="*/ 93 w 93"/>
              <a:gd name="T31" fmla="*/ 46 h 89"/>
              <a:gd name="T32" fmla="*/ 92 w 93"/>
              <a:gd name="T33" fmla="*/ 48 h 89"/>
              <a:gd name="T34" fmla="*/ 92 w 93"/>
              <a:gd name="T35" fmla="*/ 83 h 89"/>
              <a:gd name="T36" fmla="*/ 87 w 93"/>
              <a:gd name="T37" fmla="*/ 88 h 89"/>
              <a:gd name="T38" fmla="*/ 85 w 93"/>
              <a:gd name="T39" fmla="*/ 89 h 89"/>
              <a:gd name="T40" fmla="*/ 83 w 93"/>
              <a:gd name="T41" fmla="*/ 88 h 89"/>
              <a:gd name="T42" fmla="*/ 46 w 93"/>
              <a:gd name="T43" fmla="*/ 52 h 89"/>
              <a:gd name="T44" fmla="*/ 10 w 93"/>
              <a:gd name="T45" fmla="*/ 88 h 89"/>
              <a:gd name="T46" fmla="*/ 8 w 93"/>
              <a:gd name="T47" fmla="*/ 89 h 89"/>
              <a:gd name="T48" fmla="*/ 6 w 93"/>
              <a:gd name="T49" fmla="*/ 88 h 89"/>
              <a:gd name="T50" fmla="*/ 1 w 93"/>
              <a:gd name="T51" fmla="*/ 83 h 89"/>
              <a:gd name="T52" fmla="*/ 0 w 93"/>
              <a:gd name="T53" fmla="*/ 81 h 89"/>
              <a:gd name="T54" fmla="*/ 1 w 93"/>
              <a:gd name="T55" fmla="*/ 79 h 89"/>
              <a:gd name="T56" fmla="*/ 44 w 93"/>
              <a:gd name="T57" fmla="*/ 36 h 89"/>
              <a:gd name="T58" fmla="*/ 46 w 93"/>
              <a:gd name="T59" fmla="*/ 35 h 89"/>
              <a:gd name="T60" fmla="*/ 49 w 93"/>
              <a:gd name="T61" fmla="*/ 36 h 89"/>
              <a:gd name="T62" fmla="*/ 92 w 93"/>
              <a:gd name="T63" fmla="*/ 79 h 89"/>
              <a:gd name="T64" fmla="*/ 93 w 93"/>
              <a:gd name="T65" fmla="*/ 81 h 89"/>
              <a:gd name="T66" fmla="*/ 92 w 93"/>
              <a:gd name="T67" fmla="*/ 83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3" h="89">
                <a:moveTo>
                  <a:pt x="92" y="48"/>
                </a:moveTo>
                <a:cubicBezTo>
                  <a:pt x="87" y="53"/>
                  <a:pt x="87" y="53"/>
                  <a:pt x="87" y="53"/>
                </a:cubicBezTo>
                <a:cubicBezTo>
                  <a:pt x="86" y="53"/>
                  <a:pt x="86" y="54"/>
                  <a:pt x="85" y="54"/>
                </a:cubicBezTo>
                <a:cubicBezTo>
                  <a:pt x="84" y="54"/>
                  <a:pt x="83" y="53"/>
                  <a:pt x="83" y="53"/>
                </a:cubicBezTo>
                <a:cubicBezTo>
                  <a:pt x="46" y="16"/>
                  <a:pt x="46" y="16"/>
                  <a:pt x="46" y="16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9" y="54"/>
                  <a:pt x="8" y="54"/>
                </a:cubicBezTo>
                <a:cubicBezTo>
                  <a:pt x="7" y="54"/>
                  <a:pt x="6" y="53"/>
                  <a:pt x="6" y="53"/>
                </a:cubicBezTo>
                <a:cubicBezTo>
                  <a:pt x="1" y="48"/>
                  <a:pt x="1" y="48"/>
                  <a:pt x="1" y="48"/>
                </a:cubicBezTo>
                <a:cubicBezTo>
                  <a:pt x="1" y="47"/>
                  <a:pt x="0" y="47"/>
                  <a:pt x="0" y="46"/>
                </a:cubicBezTo>
                <a:cubicBezTo>
                  <a:pt x="0" y="45"/>
                  <a:pt x="1" y="44"/>
                  <a:pt x="1" y="44"/>
                </a:cubicBezTo>
                <a:cubicBezTo>
                  <a:pt x="44" y="1"/>
                  <a:pt x="44" y="1"/>
                  <a:pt x="44" y="1"/>
                </a:cubicBezTo>
                <a:cubicBezTo>
                  <a:pt x="45" y="0"/>
                  <a:pt x="46" y="0"/>
                  <a:pt x="46" y="0"/>
                </a:cubicBezTo>
                <a:cubicBezTo>
                  <a:pt x="47" y="0"/>
                  <a:pt x="48" y="0"/>
                  <a:pt x="49" y="1"/>
                </a:cubicBezTo>
                <a:cubicBezTo>
                  <a:pt x="92" y="44"/>
                  <a:pt x="92" y="44"/>
                  <a:pt x="92" y="44"/>
                </a:cubicBezTo>
                <a:cubicBezTo>
                  <a:pt x="92" y="44"/>
                  <a:pt x="93" y="45"/>
                  <a:pt x="93" y="46"/>
                </a:cubicBezTo>
                <a:cubicBezTo>
                  <a:pt x="93" y="47"/>
                  <a:pt x="92" y="47"/>
                  <a:pt x="92" y="48"/>
                </a:cubicBezTo>
                <a:close/>
                <a:moveTo>
                  <a:pt x="92" y="83"/>
                </a:moveTo>
                <a:cubicBezTo>
                  <a:pt x="87" y="88"/>
                  <a:pt x="87" y="88"/>
                  <a:pt x="87" y="88"/>
                </a:cubicBezTo>
                <a:cubicBezTo>
                  <a:pt x="86" y="89"/>
                  <a:pt x="86" y="89"/>
                  <a:pt x="85" y="89"/>
                </a:cubicBezTo>
                <a:cubicBezTo>
                  <a:pt x="84" y="89"/>
                  <a:pt x="83" y="89"/>
                  <a:pt x="83" y="88"/>
                </a:cubicBezTo>
                <a:cubicBezTo>
                  <a:pt x="46" y="52"/>
                  <a:pt x="46" y="52"/>
                  <a:pt x="46" y="52"/>
                </a:cubicBezTo>
                <a:cubicBezTo>
                  <a:pt x="10" y="88"/>
                  <a:pt x="10" y="88"/>
                  <a:pt x="10" y="88"/>
                </a:cubicBezTo>
                <a:cubicBezTo>
                  <a:pt x="10" y="89"/>
                  <a:pt x="9" y="89"/>
                  <a:pt x="8" y="89"/>
                </a:cubicBezTo>
                <a:cubicBezTo>
                  <a:pt x="7" y="89"/>
                  <a:pt x="6" y="89"/>
                  <a:pt x="6" y="88"/>
                </a:cubicBezTo>
                <a:cubicBezTo>
                  <a:pt x="1" y="83"/>
                  <a:pt x="1" y="83"/>
                  <a:pt x="1" y="83"/>
                </a:cubicBezTo>
                <a:cubicBezTo>
                  <a:pt x="1" y="83"/>
                  <a:pt x="0" y="82"/>
                  <a:pt x="0" y="81"/>
                </a:cubicBezTo>
                <a:cubicBezTo>
                  <a:pt x="0" y="81"/>
                  <a:pt x="1" y="80"/>
                  <a:pt x="1" y="79"/>
                </a:cubicBezTo>
                <a:cubicBezTo>
                  <a:pt x="44" y="36"/>
                  <a:pt x="44" y="36"/>
                  <a:pt x="44" y="36"/>
                </a:cubicBezTo>
                <a:cubicBezTo>
                  <a:pt x="45" y="36"/>
                  <a:pt x="46" y="35"/>
                  <a:pt x="46" y="35"/>
                </a:cubicBezTo>
                <a:cubicBezTo>
                  <a:pt x="47" y="35"/>
                  <a:pt x="48" y="36"/>
                  <a:pt x="49" y="36"/>
                </a:cubicBezTo>
                <a:cubicBezTo>
                  <a:pt x="92" y="79"/>
                  <a:pt x="92" y="79"/>
                  <a:pt x="92" y="79"/>
                </a:cubicBezTo>
                <a:cubicBezTo>
                  <a:pt x="92" y="80"/>
                  <a:pt x="93" y="81"/>
                  <a:pt x="93" y="81"/>
                </a:cubicBezTo>
                <a:cubicBezTo>
                  <a:pt x="93" y="82"/>
                  <a:pt x="92" y="83"/>
                  <a:pt x="92" y="8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1" name="Freeform 172"/>
          <p:cNvSpPr/>
          <p:nvPr/>
        </p:nvSpPr>
        <p:spPr bwMode="auto">
          <a:xfrm>
            <a:off x="2866282" y="3015738"/>
            <a:ext cx="107129" cy="63088"/>
          </a:xfrm>
          <a:custGeom>
            <a:avLst/>
            <a:gdLst>
              <a:gd name="T0" fmla="*/ 91 w 92"/>
              <a:gd name="T1" fmla="*/ 10 h 54"/>
              <a:gd name="T2" fmla="*/ 48 w 92"/>
              <a:gd name="T3" fmla="*/ 53 h 54"/>
              <a:gd name="T4" fmla="*/ 46 w 92"/>
              <a:gd name="T5" fmla="*/ 54 h 54"/>
              <a:gd name="T6" fmla="*/ 44 w 92"/>
              <a:gd name="T7" fmla="*/ 53 h 54"/>
              <a:gd name="T8" fmla="*/ 1 w 92"/>
              <a:gd name="T9" fmla="*/ 10 h 54"/>
              <a:gd name="T10" fmla="*/ 0 w 92"/>
              <a:gd name="T11" fmla="*/ 8 h 54"/>
              <a:gd name="T12" fmla="*/ 1 w 92"/>
              <a:gd name="T13" fmla="*/ 6 h 54"/>
              <a:gd name="T14" fmla="*/ 6 w 92"/>
              <a:gd name="T15" fmla="*/ 1 h 54"/>
              <a:gd name="T16" fmla="*/ 8 w 92"/>
              <a:gd name="T17" fmla="*/ 0 h 54"/>
              <a:gd name="T18" fmla="*/ 10 w 92"/>
              <a:gd name="T19" fmla="*/ 1 h 54"/>
              <a:gd name="T20" fmla="*/ 46 w 92"/>
              <a:gd name="T21" fmla="*/ 38 h 54"/>
              <a:gd name="T22" fmla="*/ 83 w 92"/>
              <a:gd name="T23" fmla="*/ 1 h 54"/>
              <a:gd name="T24" fmla="*/ 85 w 92"/>
              <a:gd name="T25" fmla="*/ 0 h 54"/>
              <a:gd name="T26" fmla="*/ 87 w 92"/>
              <a:gd name="T27" fmla="*/ 1 h 54"/>
              <a:gd name="T28" fmla="*/ 91 w 92"/>
              <a:gd name="T29" fmla="*/ 6 h 54"/>
              <a:gd name="T30" fmla="*/ 92 w 92"/>
              <a:gd name="T31" fmla="*/ 8 h 54"/>
              <a:gd name="T32" fmla="*/ 91 w 92"/>
              <a:gd name="T33" fmla="*/ 1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2" h="54">
                <a:moveTo>
                  <a:pt x="91" y="10"/>
                </a:moveTo>
                <a:cubicBezTo>
                  <a:pt x="48" y="53"/>
                  <a:pt x="48" y="53"/>
                  <a:pt x="48" y="53"/>
                </a:cubicBezTo>
                <a:cubicBezTo>
                  <a:pt x="48" y="54"/>
                  <a:pt x="47" y="54"/>
                  <a:pt x="46" y="54"/>
                </a:cubicBezTo>
                <a:cubicBezTo>
                  <a:pt x="45" y="54"/>
                  <a:pt x="45" y="54"/>
                  <a:pt x="44" y="53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10"/>
                  <a:pt x="0" y="9"/>
                  <a:pt x="0" y="8"/>
                </a:cubicBezTo>
                <a:cubicBezTo>
                  <a:pt x="0" y="7"/>
                  <a:pt x="0" y="7"/>
                  <a:pt x="1" y="6"/>
                </a:cubicBezTo>
                <a:cubicBezTo>
                  <a:pt x="6" y="1"/>
                  <a:pt x="6" y="1"/>
                  <a:pt x="6" y="1"/>
                </a:cubicBezTo>
                <a:cubicBezTo>
                  <a:pt x="6" y="1"/>
                  <a:pt x="7" y="0"/>
                  <a:pt x="8" y="0"/>
                </a:cubicBezTo>
                <a:cubicBezTo>
                  <a:pt x="8" y="0"/>
                  <a:pt x="9" y="1"/>
                  <a:pt x="10" y="1"/>
                </a:cubicBezTo>
                <a:cubicBezTo>
                  <a:pt x="46" y="38"/>
                  <a:pt x="46" y="38"/>
                  <a:pt x="46" y="38"/>
                </a:cubicBezTo>
                <a:cubicBezTo>
                  <a:pt x="83" y="1"/>
                  <a:pt x="83" y="1"/>
                  <a:pt x="83" y="1"/>
                </a:cubicBezTo>
                <a:cubicBezTo>
                  <a:pt x="83" y="1"/>
                  <a:pt x="84" y="0"/>
                  <a:pt x="85" y="0"/>
                </a:cubicBezTo>
                <a:cubicBezTo>
                  <a:pt x="85" y="0"/>
                  <a:pt x="86" y="1"/>
                  <a:pt x="87" y="1"/>
                </a:cubicBezTo>
                <a:cubicBezTo>
                  <a:pt x="91" y="6"/>
                  <a:pt x="91" y="6"/>
                  <a:pt x="91" y="6"/>
                </a:cubicBezTo>
                <a:cubicBezTo>
                  <a:pt x="92" y="7"/>
                  <a:pt x="92" y="7"/>
                  <a:pt x="92" y="8"/>
                </a:cubicBezTo>
                <a:cubicBezTo>
                  <a:pt x="92" y="9"/>
                  <a:pt x="92" y="10"/>
                  <a:pt x="91" y="1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2" name="Freeform 173"/>
          <p:cNvSpPr/>
          <p:nvPr/>
        </p:nvSpPr>
        <p:spPr bwMode="auto">
          <a:xfrm>
            <a:off x="3030546" y="2995502"/>
            <a:ext cx="61897" cy="107129"/>
          </a:xfrm>
          <a:custGeom>
            <a:avLst/>
            <a:gdLst>
              <a:gd name="T0" fmla="*/ 53 w 54"/>
              <a:gd name="T1" fmla="*/ 9 h 92"/>
              <a:gd name="T2" fmla="*/ 17 w 54"/>
              <a:gd name="T3" fmla="*/ 46 h 92"/>
              <a:gd name="T4" fmla="*/ 53 w 54"/>
              <a:gd name="T5" fmla="*/ 82 h 92"/>
              <a:gd name="T6" fmla="*/ 54 w 54"/>
              <a:gd name="T7" fmla="*/ 84 h 92"/>
              <a:gd name="T8" fmla="*/ 53 w 54"/>
              <a:gd name="T9" fmla="*/ 86 h 92"/>
              <a:gd name="T10" fmla="*/ 48 w 54"/>
              <a:gd name="T11" fmla="*/ 91 h 92"/>
              <a:gd name="T12" fmla="*/ 46 w 54"/>
              <a:gd name="T13" fmla="*/ 92 h 92"/>
              <a:gd name="T14" fmla="*/ 44 w 54"/>
              <a:gd name="T15" fmla="*/ 91 h 92"/>
              <a:gd name="T16" fmla="*/ 1 w 54"/>
              <a:gd name="T17" fmla="*/ 48 h 92"/>
              <a:gd name="T18" fmla="*/ 0 w 54"/>
              <a:gd name="T19" fmla="*/ 46 h 92"/>
              <a:gd name="T20" fmla="*/ 1 w 54"/>
              <a:gd name="T21" fmla="*/ 44 h 92"/>
              <a:gd name="T22" fmla="*/ 44 w 54"/>
              <a:gd name="T23" fmla="*/ 1 h 92"/>
              <a:gd name="T24" fmla="*/ 46 w 54"/>
              <a:gd name="T25" fmla="*/ 0 h 92"/>
              <a:gd name="T26" fmla="*/ 48 w 54"/>
              <a:gd name="T27" fmla="*/ 1 h 92"/>
              <a:gd name="T28" fmla="*/ 53 w 54"/>
              <a:gd name="T29" fmla="*/ 5 h 92"/>
              <a:gd name="T30" fmla="*/ 54 w 54"/>
              <a:gd name="T31" fmla="*/ 7 h 92"/>
              <a:gd name="T32" fmla="*/ 53 w 54"/>
              <a:gd name="T33" fmla="*/ 9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4" h="92">
                <a:moveTo>
                  <a:pt x="53" y="9"/>
                </a:moveTo>
                <a:cubicBezTo>
                  <a:pt x="17" y="46"/>
                  <a:pt x="17" y="46"/>
                  <a:pt x="17" y="46"/>
                </a:cubicBezTo>
                <a:cubicBezTo>
                  <a:pt x="53" y="82"/>
                  <a:pt x="53" y="82"/>
                  <a:pt x="53" y="82"/>
                </a:cubicBezTo>
                <a:cubicBezTo>
                  <a:pt x="53" y="83"/>
                  <a:pt x="54" y="84"/>
                  <a:pt x="54" y="84"/>
                </a:cubicBezTo>
                <a:cubicBezTo>
                  <a:pt x="54" y="85"/>
                  <a:pt x="53" y="86"/>
                  <a:pt x="53" y="86"/>
                </a:cubicBezTo>
                <a:cubicBezTo>
                  <a:pt x="48" y="91"/>
                  <a:pt x="48" y="91"/>
                  <a:pt x="48" y="91"/>
                </a:cubicBezTo>
                <a:cubicBezTo>
                  <a:pt x="48" y="92"/>
                  <a:pt x="47" y="92"/>
                  <a:pt x="46" y="92"/>
                </a:cubicBezTo>
                <a:cubicBezTo>
                  <a:pt x="45" y="92"/>
                  <a:pt x="45" y="92"/>
                  <a:pt x="44" y="91"/>
                </a:cubicBezTo>
                <a:cubicBezTo>
                  <a:pt x="1" y="48"/>
                  <a:pt x="1" y="48"/>
                  <a:pt x="1" y="48"/>
                </a:cubicBezTo>
                <a:cubicBezTo>
                  <a:pt x="0" y="47"/>
                  <a:pt x="0" y="47"/>
                  <a:pt x="0" y="46"/>
                </a:cubicBezTo>
                <a:cubicBezTo>
                  <a:pt x="0" y="45"/>
                  <a:pt x="0" y="44"/>
                  <a:pt x="1" y="44"/>
                </a:cubicBezTo>
                <a:cubicBezTo>
                  <a:pt x="44" y="1"/>
                  <a:pt x="44" y="1"/>
                  <a:pt x="44" y="1"/>
                </a:cubicBezTo>
                <a:cubicBezTo>
                  <a:pt x="45" y="0"/>
                  <a:pt x="45" y="0"/>
                  <a:pt x="46" y="0"/>
                </a:cubicBezTo>
                <a:cubicBezTo>
                  <a:pt x="47" y="0"/>
                  <a:pt x="48" y="0"/>
                  <a:pt x="48" y="1"/>
                </a:cubicBezTo>
                <a:cubicBezTo>
                  <a:pt x="53" y="5"/>
                  <a:pt x="53" y="5"/>
                  <a:pt x="53" y="5"/>
                </a:cubicBezTo>
                <a:cubicBezTo>
                  <a:pt x="53" y="6"/>
                  <a:pt x="54" y="7"/>
                  <a:pt x="54" y="7"/>
                </a:cubicBezTo>
                <a:cubicBezTo>
                  <a:pt x="54" y="8"/>
                  <a:pt x="53" y="9"/>
                  <a:pt x="53" y="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3" name="Freeform 174"/>
          <p:cNvSpPr/>
          <p:nvPr/>
        </p:nvSpPr>
        <p:spPr bwMode="auto">
          <a:xfrm>
            <a:off x="3137674" y="2995502"/>
            <a:ext cx="63088" cy="107129"/>
          </a:xfrm>
          <a:custGeom>
            <a:avLst/>
            <a:gdLst>
              <a:gd name="T0" fmla="*/ 53 w 54"/>
              <a:gd name="T1" fmla="*/ 48 h 92"/>
              <a:gd name="T2" fmla="*/ 10 w 54"/>
              <a:gd name="T3" fmla="*/ 91 h 92"/>
              <a:gd name="T4" fmla="*/ 8 w 54"/>
              <a:gd name="T5" fmla="*/ 92 h 92"/>
              <a:gd name="T6" fmla="*/ 6 w 54"/>
              <a:gd name="T7" fmla="*/ 91 h 92"/>
              <a:gd name="T8" fmla="*/ 1 w 54"/>
              <a:gd name="T9" fmla="*/ 86 h 92"/>
              <a:gd name="T10" fmla="*/ 0 w 54"/>
              <a:gd name="T11" fmla="*/ 84 h 92"/>
              <a:gd name="T12" fmla="*/ 1 w 54"/>
              <a:gd name="T13" fmla="*/ 82 h 92"/>
              <a:gd name="T14" fmla="*/ 37 w 54"/>
              <a:gd name="T15" fmla="*/ 46 h 92"/>
              <a:gd name="T16" fmla="*/ 1 w 54"/>
              <a:gd name="T17" fmla="*/ 9 h 92"/>
              <a:gd name="T18" fmla="*/ 0 w 54"/>
              <a:gd name="T19" fmla="*/ 7 h 92"/>
              <a:gd name="T20" fmla="*/ 1 w 54"/>
              <a:gd name="T21" fmla="*/ 5 h 92"/>
              <a:gd name="T22" fmla="*/ 6 w 54"/>
              <a:gd name="T23" fmla="*/ 1 h 92"/>
              <a:gd name="T24" fmla="*/ 8 w 54"/>
              <a:gd name="T25" fmla="*/ 0 h 92"/>
              <a:gd name="T26" fmla="*/ 10 w 54"/>
              <a:gd name="T27" fmla="*/ 1 h 92"/>
              <a:gd name="T28" fmla="*/ 53 w 54"/>
              <a:gd name="T29" fmla="*/ 44 h 92"/>
              <a:gd name="T30" fmla="*/ 54 w 54"/>
              <a:gd name="T31" fmla="*/ 46 h 92"/>
              <a:gd name="T32" fmla="*/ 53 w 54"/>
              <a:gd name="T33" fmla="*/ 48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4" h="92">
                <a:moveTo>
                  <a:pt x="53" y="48"/>
                </a:moveTo>
                <a:cubicBezTo>
                  <a:pt x="10" y="91"/>
                  <a:pt x="10" y="91"/>
                  <a:pt x="10" y="91"/>
                </a:cubicBezTo>
                <a:cubicBezTo>
                  <a:pt x="9" y="92"/>
                  <a:pt x="9" y="92"/>
                  <a:pt x="8" y="92"/>
                </a:cubicBezTo>
                <a:cubicBezTo>
                  <a:pt x="7" y="92"/>
                  <a:pt x="6" y="92"/>
                  <a:pt x="6" y="91"/>
                </a:cubicBezTo>
                <a:cubicBezTo>
                  <a:pt x="1" y="86"/>
                  <a:pt x="1" y="86"/>
                  <a:pt x="1" y="86"/>
                </a:cubicBezTo>
                <a:cubicBezTo>
                  <a:pt x="1" y="86"/>
                  <a:pt x="0" y="85"/>
                  <a:pt x="0" y="84"/>
                </a:cubicBezTo>
                <a:cubicBezTo>
                  <a:pt x="0" y="84"/>
                  <a:pt x="1" y="83"/>
                  <a:pt x="1" y="82"/>
                </a:cubicBezTo>
                <a:cubicBezTo>
                  <a:pt x="37" y="46"/>
                  <a:pt x="37" y="46"/>
                  <a:pt x="37" y="46"/>
                </a:cubicBezTo>
                <a:cubicBezTo>
                  <a:pt x="1" y="9"/>
                  <a:pt x="1" y="9"/>
                  <a:pt x="1" y="9"/>
                </a:cubicBezTo>
                <a:cubicBezTo>
                  <a:pt x="1" y="9"/>
                  <a:pt x="0" y="8"/>
                  <a:pt x="0" y="7"/>
                </a:cubicBezTo>
                <a:cubicBezTo>
                  <a:pt x="0" y="7"/>
                  <a:pt x="1" y="6"/>
                  <a:pt x="1" y="5"/>
                </a:cubicBezTo>
                <a:cubicBezTo>
                  <a:pt x="6" y="1"/>
                  <a:pt x="6" y="1"/>
                  <a:pt x="6" y="1"/>
                </a:cubicBezTo>
                <a:cubicBezTo>
                  <a:pt x="6" y="0"/>
                  <a:pt x="7" y="0"/>
                  <a:pt x="8" y="0"/>
                </a:cubicBezTo>
                <a:cubicBezTo>
                  <a:pt x="9" y="0"/>
                  <a:pt x="9" y="0"/>
                  <a:pt x="10" y="1"/>
                </a:cubicBezTo>
                <a:cubicBezTo>
                  <a:pt x="53" y="44"/>
                  <a:pt x="53" y="44"/>
                  <a:pt x="53" y="44"/>
                </a:cubicBezTo>
                <a:cubicBezTo>
                  <a:pt x="54" y="44"/>
                  <a:pt x="54" y="45"/>
                  <a:pt x="54" y="46"/>
                </a:cubicBezTo>
                <a:cubicBezTo>
                  <a:pt x="54" y="47"/>
                  <a:pt x="54" y="47"/>
                  <a:pt x="53" y="4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4" name="Freeform 175"/>
          <p:cNvSpPr/>
          <p:nvPr/>
        </p:nvSpPr>
        <p:spPr bwMode="auto">
          <a:xfrm>
            <a:off x="3256706" y="3019309"/>
            <a:ext cx="107129" cy="63088"/>
          </a:xfrm>
          <a:custGeom>
            <a:avLst/>
            <a:gdLst>
              <a:gd name="T0" fmla="*/ 92 w 93"/>
              <a:gd name="T1" fmla="*/ 49 h 54"/>
              <a:gd name="T2" fmla="*/ 87 w 93"/>
              <a:gd name="T3" fmla="*/ 53 h 54"/>
              <a:gd name="T4" fmla="*/ 85 w 93"/>
              <a:gd name="T5" fmla="*/ 54 h 54"/>
              <a:gd name="T6" fmla="*/ 83 w 93"/>
              <a:gd name="T7" fmla="*/ 53 h 54"/>
              <a:gd name="T8" fmla="*/ 46 w 93"/>
              <a:gd name="T9" fmla="*/ 17 h 54"/>
              <a:gd name="T10" fmla="*/ 10 w 93"/>
              <a:gd name="T11" fmla="*/ 53 h 54"/>
              <a:gd name="T12" fmla="*/ 8 w 93"/>
              <a:gd name="T13" fmla="*/ 54 h 54"/>
              <a:gd name="T14" fmla="*/ 6 w 93"/>
              <a:gd name="T15" fmla="*/ 53 h 54"/>
              <a:gd name="T16" fmla="*/ 1 w 93"/>
              <a:gd name="T17" fmla="*/ 49 h 54"/>
              <a:gd name="T18" fmla="*/ 0 w 93"/>
              <a:gd name="T19" fmla="*/ 47 h 54"/>
              <a:gd name="T20" fmla="*/ 1 w 93"/>
              <a:gd name="T21" fmla="*/ 44 h 54"/>
              <a:gd name="T22" fmla="*/ 44 w 93"/>
              <a:gd name="T23" fmla="*/ 1 h 54"/>
              <a:gd name="T24" fmla="*/ 46 w 93"/>
              <a:gd name="T25" fmla="*/ 0 h 54"/>
              <a:gd name="T26" fmla="*/ 49 w 93"/>
              <a:gd name="T27" fmla="*/ 1 h 54"/>
              <a:gd name="T28" fmla="*/ 92 w 93"/>
              <a:gd name="T29" fmla="*/ 44 h 54"/>
              <a:gd name="T30" fmla="*/ 93 w 93"/>
              <a:gd name="T31" fmla="*/ 47 h 54"/>
              <a:gd name="T32" fmla="*/ 92 w 93"/>
              <a:gd name="T33" fmla="*/ 49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3" h="54">
                <a:moveTo>
                  <a:pt x="92" y="49"/>
                </a:moveTo>
                <a:cubicBezTo>
                  <a:pt x="87" y="53"/>
                  <a:pt x="87" y="53"/>
                  <a:pt x="87" y="53"/>
                </a:cubicBezTo>
                <a:cubicBezTo>
                  <a:pt x="86" y="54"/>
                  <a:pt x="86" y="54"/>
                  <a:pt x="85" y="54"/>
                </a:cubicBezTo>
                <a:cubicBezTo>
                  <a:pt x="84" y="54"/>
                  <a:pt x="83" y="54"/>
                  <a:pt x="83" y="53"/>
                </a:cubicBezTo>
                <a:cubicBezTo>
                  <a:pt x="46" y="17"/>
                  <a:pt x="46" y="17"/>
                  <a:pt x="46" y="17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4"/>
                  <a:pt x="9" y="54"/>
                  <a:pt x="8" y="54"/>
                </a:cubicBezTo>
                <a:cubicBezTo>
                  <a:pt x="7" y="54"/>
                  <a:pt x="6" y="54"/>
                  <a:pt x="6" y="53"/>
                </a:cubicBezTo>
                <a:cubicBezTo>
                  <a:pt x="1" y="49"/>
                  <a:pt x="1" y="49"/>
                  <a:pt x="1" y="49"/>
                </a:cubicBezTo>
                <a:cubicBezTo>
                  <a:pt x="1" y="48"/>
                  <a:pt x="0" y="47"/>
                  <a:pt x="0" y="47"/>
                </a:cubicBezTo>
                <a:cubicBezTo>
                  <a:pt x="0" y="46"/>
                  <a:pt x="1" y="45"/>
                  <a:pt x="1" y="44"/>
                </a:cubicBezTo>
                <a:cubicBezTo>
                  <a:pt x="44" y="1"/>
                  <a:pt x="44" y="1"/>
                  <a:pt x="44" y="1"/>
                </a:cubicBezTo>
                <a:cubicBezTo>
                  <a:pt x="45" y="1"/>
                  <a:pt x="46" y="0"/>
                  <a:pt x="46" y="0"/>
                </a:cubicBezTo>
                <a:cubicBezTo>
                  <a:pt x="47" y="0"/>
                  <a:pt x="48" y="1"/>
                  <a:pt x="49" y="1"/>
                </a:cubicBezTo>
                <a:cubicBezTo>
                  <a:pt x="92" y="44"/>
                  <a:pt x="92" y="44"/>
                  <a:pt x="92" y="44"/>
                </a:cubicBezTo>
                <a:cubicBezTo>
                  <a:pt x="92" y="45"/>
                  <a:pt x="93" y="46"/>
                  <a:pt x="93" y="47"/>
                </a:cubicBezTo>
                <a:cubicBezTo>
                  <a:pt x="93" y="47"/>
                  <a:pt x="92" y="48"/>
                  <a:pt x="92" y="4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5" name="Freeform 176"/>
          <p:cNvSpPr>
            <a:spLocks noEditPoints="1"/>
          </p:cNvSpPr>
          <p:nvPr/>
        </p:nvSpPr>
        <p:spPr bwMode="auto">
          <a:xfrm>
            <a:off x="3419779" y="2959795"/>
            <a:ext cx="16545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17 w 142"/>
              <a:gd name="T11" fmla="*/ 67 h 142"/>
              <a:gd name="T12" fmla="*/ 109 w 142"/>
              <a:gd name="T13" fmla="*/ 58 h 142"/>
              <a:gd name="T14" fmla="*/ 104 w 142"/>
              <a:gd name="T15" fmla="*/ 57 h 142"/>
              <a:gd name="T16" fmla="*/ 100 w 142"/>
              <a:gd name="T17" fmla="*/ 58 h 142"/>
              <a:gd name="T18" fmla="*/ 83 w 142"/>
              <a:gd name="T19" fmla="*/ 76 h 142"/>
              <a:gd name="T20" fmla="*/ 83 w 142"/>
              <a:gd name="T21" fmla="*/ 29 h 142"/>
              <a:gd name="T22" fmla="*/ 77 w 142"/>
              <a:gd name="T23" fmla="*/ 24 h 142"/>
              <a:gd name="T24" fmla="*/ 65 w 142"/>
              <a:gd name="T25" fmla="*/ 24 h 142"/>
              <a:gd name="T26" fmla="*/ 59 w 142"/>
              <a:gd name="T27" fmla="*/ 29 h 142"/>
              <a:gd name="T28" fmla="*/ 59 w 142"/>
              <a:gd name="T29" fmla="*/ 76 h 142"/>
              <a:gd name="T30" fmla="*/ 42 w 142"/>
              <a:gd name="T31" fmla="*/ 58 h 142"/>
              <a:gd name="T32" fmla="*/ 37 w 142"/>
              <a:gd name="T33" fmla="*/ 57 h 142"/>
              <a:gd name="T34" fmla="*/ 33 w 142"/>
              <a:gd name="T35" fmla="*/ 58 h 142"/>
              <a:gd name="T36" fmla="*/ 25 w 142"/>
              <a:gd name="T37" fmla="*/ 67 h 142"/>
              <a:gd name="T38" fmla="*/ 23 w 142"/>
              <a:gd name="T39" fmla="*/ 71 h 142"/>
              <a:gd name="T40" fmla="*/ 25 w 142"/>
              <a:gd name="T41" fmla="*/ 75 h 142"/>
              <a:gd name="T42" fmla="*/ 58 w 142"/>
              <a:gd name="T43" fmla="*/ 109 h 142"/>
              <a:gd name="T44" fmla="*/ 67 w 142"/>
              <a:gd name="T45" fmla="*/ 117 h 142"/>
              <a:gd name="T46" fmla="*/ 71 w 142"/>
              <a:gd name="T47" fmla="*/ 119 h 142"/>
              <a:gd name="T48" fmla="*/ 75 w 142"/>
              <a:gd name="T49" fmla="*/ 117 h 142"/>
              <a:gd name="T50" fmla="*/ 83 w 142"/>
              <a:gd name="T51" fmla="*/ 109 h 142"/>
              <a:gd name="T52" fmla="*/ 117 w 142"/>
              <a:gd name="T53" fmla="*/ 75 h 142"/>
              <a:gd name="T54" fmla="*/ 119 w 142"/>
              <a:gd name="T55" fmla="*/ 71 h 142"/>
              <a:gd name="T56" fmla="*/ 117 w 142"/>
              <a:gd name="T57" fmla="*/ 6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117" y="67"/>
                </a:moveTo>
                <a:cubicBezTo>
                  <a:pt x="109" y="58"/>
                  <a:pt x="109" y="58"/>
                  <a:pt x="109" y="58"/>
                </a:cubicBezTo>
                <a:cubicBezTo>
                  <a:pt x="107" y="57"/>
                  <a:pt x="106" y="57"/>
                  <a:pt x="104" y="57"/>
                </a:cubicBezTo>
                <a:cubicBezTo>
                  <a:pt x="103" y="57"/>
                  <a:pt x="101" y="57"/>
                  <a:pt x="100" y="58"/>
                </a:cubicBezTo>
                <a:cubicBezTo>
                  <a:pt x="83" y="76"/>
                  <a:pt x="83" y="76"/>
                  <a:pt x="83" y="76"/>
                </a:cubicBezTo>
                <a:cubicBezTo>
                  <a:pt x="83" y="29"/>
                  <a:pt x="83" y="29"/>
                  <a:pt x="83" y="29"/>
                </a:cubicBezTo>
                <a:cubicBezTo>
                  <a:pt x="83" y="26"/>
                  <a:pt x="80" y="24"/>
                  <a:pt x="77" y="24"/>
                </a:cubicBezTo>
                <a:cubicBezTo>
                  <a:pt x="65" y="24"/>
                  <a:pt x="65" y="24"/>
                  <a:pt x="65" y="24"/>
                </a:cubicBezTo>
                <a:cubicBezTo>
                  <a:pt x="62" y="24"/>
                  <a:pt x="59" y="26"/>
                  <a:pt x="59" y="29"/>
                </a:cubicBezTo>
                <a:cubicBezTo>
                  <a:pt x="59" y="76"/>
                  <a:pt x="59" y="76"/>
                  <a:pt x="59" y="76"/>
                </a:cubicBezTo>
                <a:cubicBezTo>
                  <a:pt x="42" y="58"/>
                  <a:pt x="42" y="58"/>
                  <a:pt x="42" y="58"/>
                </a:cubicBezTo>
                <a:cubicBezTo>
                  <a:pt x="41" y="57"/>
                  <a:pt x="39" y="57"/>
                  <a:pt x="37" y="57"/>
                </a:cubicBezTo>
                <a:cubicBezTo>
                  <a:pt x="36" y="57"/>
                  <a:pt x="34" y="57"/>
                  <a:pt x="33" y="58"/>
                </a:cubicBezTo>
                <a:cubicBezTo>
                  <a:pt x="25" y="67"/>
                  <a:pt x="25" y="67"/>
                  <a:pt x="25" y="67"/>
                </a:cubicBezTo>
                <a:cubicBezTo>
                  <a:pt x="24" y="68"/>
                  <a:pt x="23" y="69"/>
                  <a:pt x="23" y="71"/>
                </a:cubicBezTo>
                <a:cubicBezTo>
                  <a:pt x="23" y="73"/>
                  <a:pt x="24" y="74"/>
                  <a:pt x="25" y="75"/>
                </a:cubicBezTo>
                <a:cubicBezTo>
                  <a:pt x="58" y="109"/>
                  <a:pt x="58" y="109"/>
                  <a:pt x="58" y="109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8"/>
                  <a:pt x="69" y="119"/>
                  <a:pt x="71" y="119"/>
                </a:cubicBezTo>
                <a:cubicBezTo>
                  <a:pt x="72" y="119"/>
                  <a:pt x="74" y="118"/>
                  <a:pt x="75" y="117"/>
                </a:cubicBezTo>
                <a:cubicBezTo>
                  <a:pt x="83" y="109"/>
                  <a:pt x="83" y="109"/>
                  <a:pt x="83" y="109"/>
                </a:cubicBezTo>
                <a:cubicBezTo>
                  <a:pt x="117" y="75"/>
                  <a:pt x="117" y="75"/>
                  <a:pt x="117" y="75"/>
                </a:cubicBezTo>
                <a:cubicBezTo>
                  <a:pt x="118" y="74"/>
                  <a:pt x="119" y="73"/>
                  <a:pt x="119" y="71"/>
                </a:cubicBezTo>
                <a:cubicBezTo>
                  <a:pt x="119" y="69"/>
                  <a:pt x="118" y="68"/>
                  <a:pt x="117" y="6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6" name="Freeform 177"/>
          <p:cNvSpPr>
            <a:spLocks noEditPoints="1"/>
          </p:cNvSpPr>
          <p:nvPr/>
        </p:nvSpPr>
        <p:spPr bwMode="auto">
          <a:xfrm>
            <a:off x="3626893" y="2959795"/>
            <a:ext cx="16426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19 w 142"/>
              <a:gd name="T11" fmla="*/ 65 h 142"/>
              <a:gd name="T12" fmla="*/ 113 w 142"/>
              <a:gd name="T13" fmla="*/ 59 h 142"/>
              <a:gd name="T14" fmla="*/ 66 w 142"/>
              <a:gd name="T15" fmla="*/ 59 h 142"/>
              <a:gd name="T16" fmla="*/ 84 w 142"/>
              <a:gd name="T17" fmla="*/ 42 h 142"/>
              <a:gd name="T18" fmla="*/ 86 w 142"/>
              <a:gd name="T19" fmla="*/ 37 h 142"/>
              <a:gd name="T20" fmla="*/ 84 w 142"/>
              <a:gd name="T21" fmla="*/ 33 h 142"/>
              <a:gd name="T22" fmla="*/ 76 w 142"/>
              <a:gd name="T23" fmla="*/ 25 h 142"/>
              <a:gd name="T24" fmla="*/ 71 w 142"/>
              <a:gd name="T25" fmla="*/ 23 h 142"/>
              <a:gd name="T26" fmla="*/ 67 w 142"/>
              <a:gd name="T27" fmla="*/ 25 h 142"/>
              <a:gd name="T28" fmla="*/ 34 w 142"/>
              <a:gd name="T29" fmla="*/ 58 h 142"/>
              <a:gd name="T30" fmla="*/ 25 w 142"/>
              <a:gd name="T31" fmla="*/ 67 h 142"/>
              <a:gd name="T32" fmla="*/ 24 w 142"/>
              <a:gd name="T33" fmla="*/ 71 h 142"/>
              <a:gd name="T34" fmla="*/ 25 w 142"/>
              <a:gd name="T35" fmla="*/ 75 h 142"/>
              <a:gd name="T36" fmla="*/ 34 w 142"/>
              <a:gd name="T37" fmla="*/ 83 h 142"/>
              <a:gd name="T38" fmla="*/ 67 w 142"/>
              <a:gd name="T39" fmla="*/ 117 h 142"/>
              <a:gd name="T40" fmla="*/ 71 w 142"/>
              <a:gd name="T41" fmla="*/ 119 h 142"/>
              <a:gd name="T42" fmla="*/ 76 w 142"/>
              <a:gd name="T43" fmla="*/ 117 h 142"/>
              <a:gd name="T44" fmla="*/ 84 w 142"/>
              <a:gd name="T45" fmla="*/ 109 h 142"/>
              <a:gd name="T46" fmla="*/ 86 w 142"/>
              <a:gd name="T47" fmla="*/ 104 h 142"/>
              <a:gd name="T48" fmla="*/ 84 w 142"/>
              <a:gd name="T49" fmla="*/ 100 h 142"/>
              <a:gd name="T50" fmla="*/ 66 w 142"/>
              <a:gd name="T51" fmla="*/ 83 h 142"/>
              <a:gd name="T52" fmla="*/ 113 w 142"/>
              <a:gd name="T53" fmla="*/ 83 h 142"/>
              <a:gd name="T54" fmla="*/ 119 w 142"/>
              <a:gd name="T55" fmla="*/ 77 h 142"/>
              <a:gd name="T56" fmla="*/ 119 w 142"/>
              <a:gd name="T57" fmla="*/ 6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2" y="32"/>
                  <a:pt x="142" y="71"/>
                </a:cubicBezTo>
                <a:cubicBezTo>
                  <a:pt x="142" y="110"/>
                  <a:pt x="111" y="142"/>
                  <a:pt x="71" y="142"/>
                </a:cubicBezTo>
                <a:close/>
                <a:moveTo>
                  <a:pt x="119" y="65"/>
                </a:moveTo>
                <a:cubicBezTo>
                  <a:pt x="119" y="62"/>
                  <a:pt x="116" y="59"/>
                  <a:pt x="113" y="59"/>
                </a:cubicBezTo>
                <a:cubicBezTo>
                  <a:pt x="66" y="59"/>
                  <a:pt x="66" y="59"/>
                  <a:pt x="66" y="59"/>
                </a:cubicBezTo>
                <a:cubicBezTo>
                  <a:pt x="84" y="42"/>
                  <a:pt x="84" y="42"/>
                  <a:pt x="84" y="42"/>
                </a:cubicBezTo>
                <a:cubicBezTo>
                  <a:pt x="85" y="40"/>
                  <a:pt x="86" y="39"/>
                  <a:pt x="86" y="37"/>
                </a:cubicBezTo>
                <a:cubicBezTo>
                  <a:pt x="86" y="36"/>
                  <a:pt x="85" y="34"/>
                  <a:pt x="84" y="33"/>
                </a:cubicBezTo>
                <a:cubicBezTo>
                  <a:pt x="76" y="25"/>
                  <a:pt x="76" y="25"/>
                  <a:pt x="76" y="25"/>
                </a:cubicBezTo>
                <a:cubicBezTo>
                  <a:pt x="74" y="24"/>
                  <a:pt x="73" y="23"/>
                  <a:pt x="71" y="23"/>
                </a:cubicBezTo>
                <a:cubicBezTo>
                  <a:pt x="70" y="23"/>
                  <a:pt x="68" y="24"/>
                  <a:pt x="67" y="25"/>
                </a:cubicBezTo>
                <a:cubicBezTo>
                  <a:pt x="34" y="58"/>
                  <a:pt x="34" y="58"/>
                  <a:pt x="34" y="58"/>
                </a:cubicBezTo>
                <a:cubicBezTo>
                  <a:pt x="25" y="67"/>
                  <a:pt x="25" y="67"/>
                  <a:pt x="25" y="67"/>
                </a:cubicBezTo>
                <a:cubicBezTo>
                  <a:pt x="24" y="68"/>
                  <a:pt x="24" y="69"/>
                  <a:pt x="24" y="71"/>
                </a:cubicBezTo>
                <a:cubicBezTo>
                  <a:pt x="24" y="72"/>
                  <a:pt x="24" y="74"/>
                  <a:pt x="25" y="75"/>
                </a:cubicBezTo>
                <a:cubicBezTo>
                  <a:pt x="34" y="83"/>
                  <a:pt x="34" y="83"/>
                  <a:pt x="34" y="83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8"/>
                  <a:pt x="70" y="119"/>
                  <a:pt x="71" y="119"/>
                </a:cubicBezTo>
                <a:cubicBezTo>
                  <a:pt x="73" y="119"/>
                  <a:pt x="74" y="118"/>
                  <a:pt x="76" y="117"/>
                </a:cubicBezTo>
                <a:cubicBezTo>
                  <a:pt x="84" y="109"/>
                  <a:pt x="84" y="109"/>
                  <a:pt x="84" y="109"/>
                </a:cubicBezTo>
                <a:cubicBezTo>
                  <a:pt x="85" y="107"/>
                  <a:pt x="86" y="106"/>
                  <a:pt x="86" y="104"/>
                </a:cubicBezTo>
                <a:cubicBezTo>
                  <a:pt x="86" y="103"/>
                  <a:pt x="85" y="101"/>
                  <a:pt x="84" y="100"/>
                </a:cubicBezTo>
                <a:cubicBezTo>
                  <a:pt x="66" y="83"/>
                  <a:pt x="66" y="83"/>
                  <a:pt x="66" y="83"/>
                </a:cubicBezTo>
                <a:cubicBezTo>
                  <a:pt x="113" y="83"/>
                  <a:pt x="113" y="83"/>
                  <a:pt x="113" y="83"/>
                </a:cubicBezTo>
                <a:cubicBezTo>
                  <a:pt x="116" y="83"/>
                  <a:pt x="119" y="80"/>
                  <a:pt x="119" y="77"/>
                </a:cubicBezTo>
                <a:lnTo>
                  <a:pt x="119" y="6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7" name="Freeform 178"/>
          <p:cNvSpPr>
            <a:spLocks noEditPoints="1"/>
          </p:cNvSpPr>
          <p:nvPr/>
        </p:nvSpPr>
        <p:spPr bwMode="auto">
          <a:xfrm>
            <a:off x="3834009" y="2959795"/>
            <a:ext cx="16545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21 w 142"/>
              <a:gd name="T11" fmla="*/ 71 h 142"/>
              <a:gd name="T12" fmla="*/ 71 w 142"/>
              <a:gd name="T13" fmla="*/ 121 h 142"/>
              <a:gd name="T14" fmla="*/ 121 w 142"/>
              <a:gd name="T15" fmla="*/ 71 h 142"/>
              <a:gd name="T16" fmla="*/ 71 w 142"/>
              <a:gd name="T17" fmla="*/ 21 h 142"/>
              <a:gd name="T18" fmla="*/ 21 w 142"/>
              <a:gd name="T19" fmla="*/ 71 h 142"/>
              <a:gd name="T20" fmla="*/ 103 w 142"/>
              <a:gd name="T21" fmla="*/ 76 h 142"/>
              <a:gd name="T22" fmla="*/ 73 w 142"/>
              <a:gd name="T23" fmla="*/ 106 h 142"/>
              <a:gd name="T24" fmla="*/ 71 w 142"/>
              <a:gd name="T25" fmla="*/ 106 h 142"/>
              <a:gd name="T26" fmla="*/ 69 w 142"/>
              <a:gd name="T27" fmla="*/ 106 h 142"/>
              <a:gd name="T28" fmla="*/ 39 w 142"/>
              <a:gd name="T29" fmla="*/ 76 h 142"/>
              <a:gd name="T30" fmla="*/ 39 w 142"/>
              <a:gd name="T31" fmla="*/ 73 h 142"/>
              <a:gd name="T32" fmla="*/ 41 w 142"/>
              <a:gd name="T33" fmla="*/ 71 h 142"/>
              <a:gd name="T34" fmla="*/ 59 w 142"/>
              <a:gd name="T35" fmla="*/ 71 h 142"/>
              <a:gd name="T36" fmla="*/ 59 w 142"/>
              <a:gd name="T37" fmla="*/ 38 h 142"/>
              <a:gd name="T38" fmla="*/ 62 w 142"/>
              <a:gd name="T39" fmla="*/ 35 h 142"/>
              <a:gd name="T40" fmla="*/ 80 w 142"/>
              <a:gd name="T41" fmla="*/ 35 h 142"/>
              <a:gd name="T42" fmla="*/ 83 w 142"/>
              <a:gd name="T43" fmla="*/ 38 h 142"/>
              <a:gd name="T44" fmla="*/ 83 w 142"/>
              <a:gd name="T45" fmla="*/ 71 h 142"/>
              <a:gd name="T46" fmla="*/ 100 w 142"/>
              <a:gd name="T47" fmla="*/ 71 h 142"/>
              <a:gd name="T48" fmla="*/ 103 w 142"/>
              <a:gd name="T49" fmla="*/ 74 h 142"/>
              <a:gd name="T50" fmla="*/ 103 w 142"/>
              <a:gd name="T51" fmla="*/ 7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21" y="71"/>
                </a:moveTo>
                <a:cubicBezTo>
                  <a:pt x="21" y="99"/>
                  <a:pt x="43" y="121"/>
                  <a:pt x="71" y="121"/>
                </a:cubicBezTo>
                <a:cubicBezTo>
                  <a:pt x="99" y="121"/>
                  <a:pt x="121" y="99"/>
                  <a:pt x="121" y="71"/>
                </a:cubicBezTo>
                <a:cubicBezTo>
                  <a:pt x="121" y="43"/>
                  <a:pt x="99" y="21"/>
                  <a:pt x="71" y="21"/>
                </a:cubicBezTo>
                <a:cubicBezTo>
                  <a:pt x="43" y="21"/>
                  <a:pt x="21" y="43"/>
                  <a:pt x="21" y="71"/>
                </a:cubicBezTo>
                <a:close/>
                <a:moveTo>
                  <a:pt x="103" y="76"/>
                </a:moveTo>
                <a:cubicBezTo>
                  <a:pt x="73" y="106"/>
                  <a:pt x="73" y="106"/>
                  <a:pt x="73" y="106"/>
                </a:cubicBezTo>
                <a:cubicBezTo>
                  <a:pt x="72" y="106"/>
                  <a:pt x="72" y="106"/>
                  <a:pt x="71" y="106"/>
                </a:cubicBezTo>
                <a:cubicBezTo>
                  <a:pt x="70" y="106"/>
                  <a:pt x="69" y="106"/>
                  <a:pt x="69" y="106"/>
                </a:cubicBezTo>
                <a:cubicBezTo>
                  <a:pt x="39" y="76"/>
                  <a:pt x="39" y="76"/>
                  <a:pt x="39" y="76"/>
                </a:cubicBezTo>
                <a:cubicBezTo>
                  <a:pt x="38" y="75"/>
                  <a:pt x="38" y="74"/>
                  <a:pt x="39" y="73"/>
                </a:cubicBezTo>
                <a:cubicBezTo>
                  <a:pt x="39" y="72"/>
                  <a:pt x="40" y="71"/>
                  <a:pt x="41" y="71"/>
                </a:cubicBezTo>
                <a:cubicBezTo>
                  <a:pt x="59" y="71"/>
                  <a:pt x="59" y="71"/>
                  <a:pt x="59" y="71"/>
                </a:cubicBezTo>
                <a:cubicBezTo>
                  <a:pt x="59" y="38"/>
                  <a:pt x="59" y="38"/>
                  <a:pt x="59" y="38"/>
                </a:cubicBezTo>
                <a:cubicBezTo>
                  <a:pt x="59" y="37"/>
                  <a:pt x="60" y="35"/>
                  <a:pt x="62" y="35"/>
                </a:cubicBezTo>
                <a:cubicBezTo>
                  <a:pt x="80" y="35"/>
                  <a:pt x="80" y="35"/>
                  <a:pt x="80" y="35"/>
                </a:cubicBezTo>
                <a:cubicBezTo>
                  <a:pt x="81" y="35"/>
                  <a:pt x="83" y="37"/>
                  <a:pt x="83" y="38"/>
                </a:cubicBezTo>
                <a:cubicBezTo>
                  <a:pt x="83" y="71"/>
                  <a:pt x="83" y="71"/>
                  <a:pt x="83" y="71"/>
                </a:cubicBezTo>
                <a:cubicBezTo>
                  <a:pt x="100" y="71"/>
                  <a:pt x="100" y="71"/>
                  <a:pt x="100" y="71"/>
                </a:cubicBezTo>
                <a:cubicBezTo>
                  <a:pt x="102" y="71"/>
                  <a:pt x="103" y="72"/>
                  <a:pt x="103" y="74"/>
                </a:cubicBezTo>
                <a:cubicBezTo>
                  <a:pt x="103" y="75"/>
                  <a:pt x="103" y="75"/>
                  <a:pt x="103" y="7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8" name="Freeform 179"/>
          <p:cNvSpPr>
            <a:spLocks noEditPoints="1"/>
          </p:cNvSpPr>
          <p:nvPr/>
        </p:nvSpPr>
        <p:spPr bwMode="auto">
          <a:xfrm>
            <a:off x="4042313" y="2959795"/>
            <a:ext cx="16426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71 w 142"/>
              <a:gd name="T11" fmla="*/ 21 h 142"/>
              <a:gd name="T12" fmla="*/ 21 w 142"/>
              <a:gd name="T13" fmla="*/ 71 h 142"/>
              <a:gd name="T14" fmla="*/ 71 w 142"/>
              <a:gd name="T15" fmla="*/ 121 h 142"/>
              <a:gd name="T16" fmla="*/ 122 w 142"/>
              <a:gd name="T17" fmla="*/ 71 h 142"/>
              <a:gd name="T18" fmla="*/ 71 w 142"/>
              <a:gd name="T19" fmla="*/ 21 h 142"/>
              <a:gd name="T20" fmla="*/ 107 w 142"/>
              <a:gd name="T21" fmla="*/ 80 h 142"/>
              <a:gd name="T22" fmla="*/ 104 w 142"/>
              <a:gd name="T23" fmla="*/ 83 h 142"/>
              <a:gd name="T24" fmla="*/ 71 w 142"/>
              <a:gd name="T25" fmla="*/ 83 h 142"/>
              <a:gd name="T26" fmla="*/ 71 w 142"/>
              <a:gd name="T27" fmla="*/ 100 h 142"/>
              <a:gd name="T28" fmla="*/ 69 w 142"/>
              <a:gd name="T29" fmla="*/ 103 h 142"/>
              <a:gd name="T30" fmla="*/ 66 w 142"/>
              <a:gd name="T31" fmla="*/ 103 h 142"/>
              <a:gd name="T32" fmla="*/ 37 w 142"/>
              <a:gd name="T33" fmla="*/ 73 h 142"/>
              <a:gd name="T34" fmla="*/ 36 w 142"/>
              <a:gd name="T35" fmla="*/ 71 h 142"/>
              <a:gd name="T36" fmla="*/ 37 w 142"/>
              <a:gd name="T37" fmla="*/ 69 h 142"/>
              <a:gd name="T38" fmla="*/ 66 w 142"/>
              <a:gd name="T39" fmla="*/ 39 h 142"/>
              <a:gd name="T40" fmla="*/ 69 w 142"/>
              <a:gd name="T41" fmla="*/ 38 h 142"/>
              <a:gd name="T42" fmla="*/ 71 w 142"/>
              <a:gd name="T43" fmla="*/ 41 h 142"/>
              <a:gd name="T44" fmla="*/ 71 w 142"/>
              <a:gd name="T45" fmla="*/ 59 h 142"/>
              <a:gd name="T46" fmla="*/ 104 w 142"/>
              <a:gd name="T47" fmla="*/ 59 h 142"/>
              <a:gd name="T48" fmla="*/ 107 w 142"/>
              <a:gd name="T49" fmla="*/ 62 h 142"/>
              <a:gd name="T50" fmla="*/ 107 w 142"/>
              <a:gd name="T51" fmla="*/ 8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2" y="32"/>
                  <a:pt x="142" y="71"/>
                </a:cubicBezTo>
                <a:cubicBezTo>
                  <a:pt x="142" y="110"/>
                  <a:pt x="111" y="142"/>
                  <a:pt x="71" y="142"/>
                </a:cubicBezTo>
                <a:close/>
                <a:moveTo>
                  <a:pt x="71" y="21"/>
                </a:moveTo>
                <a:cubicBezTo>
                  <a:pt x="44" y="21"/>
                  <a:pt x="21" y="43"/>
                  <a:pt x="21" y="71"/>
                </a:cubicBezTo>
                <a:cubicBezTo>
                  <a:pt x="21" y="99"/>
                  <a:pt x="44" y="121"/>
                  <a:pt x="71" y="121"/>
                </a:cubicBezTo>
                <a:cubicBezTo>
                  <a:pt x="99" y="121"/>
                  <a:pt x="122" y="99"/>
                  <a:pt x="122" y="71"/>
                </a:cubicBezTo>
                <a:cubicBezTo>
                  <a:pt x="122" y="43"/>
                  <a:pt x="99" y="21"/>
                  <a:pt x="71" y="21"/>
                </a:cubicBezTo>
                <a:close/>
                <a:moveTo>
                  <a:pt x="107" y="80"/>
                </a:moveTo>
                <a:cubicBezTo>
                  <a:pt x="107" y="81"/>
                  <a:pt x="106" y="83"/>
                  <a:pt x="104" y="83"/>
                </a:cubicBezTo>
                <a:cubicBezTo>
                  <a:pt x="71" y="83"/>
                  <a:pt x="71" y="83"/>
                  <a:pt x="71" y="83"/>
                </a:cubicBezTo>
                <a:cubicBezTo>
                  <a:pt x="71" y="100"/>
                  <a:pt x="71" y="100"/>
                  <a:pt x="71" y="100"/>
                </a:cubicBezTo>
                <a:cubicBezTo>
                  <a:pt x="71" y="102"/>
                  <a:pt x="70" y="103"/>
                  <a:pt x="69" y="103"/>
                </a:cubicBezTo>
                <a:cubicBezTo>
                  <a:pt x="68" y="103"/>
                  <a:pt x="67" y="103"/>
                  <a:pt x="66" y="103"/>
                </a:cubicBezTo>
                <a:cubicBezTo>
                  <a:pt x="37" y="73"/>
                  <a:pt x="37" y="73"/>
                  <a:pt x="37" y="73"/>
                </a:cubicBezTo>
                <a:cubicBezTo>
                  <a:pt x="36" y="72"/>
                  <a:pt x="36" y="72"/>
                  <a:pt x="36" y="71"/>
                </a:cubicBezTo>
                <a:cubicBezTo>
                  <a:pt x="36" y="70"/>
                  <a:pt x="36" y="69"/>
                  <a:pt x="37" y="69"/>
                </a:cubicBezTo>
                <a:cubicBezTo>
                  <a:pt x="66" y="39"/>
                  <a:pt x="66" y="39"/>
                  <a:pt x="66" y="39"/>
                </a:cubicBezTo>
                <a:cubicBezTo>
                  <a:pt x="67" y="39"/>
                  <a:pt x="68" y="38"/>
                  <a:pt x="69" y="38"/>
                </a:cubicBezTo>
                <a:cubicBezTo>
                  <a:pt x="70" y="38"/>
                  <a:pt x="71" y="40"/>
                  <a:pt x="71" y="41"/>
                </a:cubicBezTo>
                <a:cubicBezTo>
                  <a:pt x="71" y="59"/>
                  <a:pt x="71" y="59"/>
                  <a:pt x="71" y="59"/>
                </a:cubicBezTo>
                <a:cubicBezTo>
                  <a:pt x="104" y="59"/>
                  <a:pt x="104" y="59"/>
                  <a:pt x="104" y="59"/>
                </a:cubicBezTo>
                <a:cubicBezTo>
                  <a:pt x="106" y="59"/>
                  <a:pt x="107" y="60"/>
                  <a:pt x="107" y="62"/>
                </a:cubicBezTo>
                <a:lnTo>
                  <a:pt x="107" y="8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9" name="Freeform 180"/>
          <p:cNvSpPr>
            <a:spLocks noEditPoints="1"/>
          </p:cNvSpPr>
          <p:nvPr/>
        </p:nvSpPr>
        <p:spPr bwMode="auto">
          <a:xfrm>
            <a:off x="4249429" y="2959795"/>
            <a:ext cx="16545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71 w 142"/>
              <a:gd name="T11" fmla="*/ 21 h 142"/>
              <a:gd name="T12" fmla="*/ 21 w 142"/>
              <a:gd name="T13" fmla="*/ 71 h 142"/>
              <a:gd name="T14" fmla="*/ 71 w 142"/>
              <a:gd name="T15" fmla="*/ 121 h 142"/>
              <a:gd name="T16" fmla="*/ 121 w 142"/>
              <a:gd name="T17" fmla="*/ 71 h 142"/>
              <a:gd name="T18" fmla="*/ 71 w 142"/>
              <a:gd name="T19" fmla="*/ 21 h 142"/>
              <a:gd name="T20" fmla="*/ 106 w 142"/>
              <a:gd name="T21" fmla="*/ 73 h 142"/>
              <a:gd name="T22" fmla="*/ 76 w 142"/>
              <a:gd name="T23" fmla="*/ 103 h 142"/>
              <a:gd name="T24" fmla="*/ 74 w 142"/>
              <a:gd name="T25" fmla="*/ 103 h 142"/>
              <a:gd name="T26" fmla="*/ 71 w 142"/>
              <a:gd name="T27" fmla="*/ 100 h 142"/>
              <a:gd name="T28" fmla="*/ 71 w 142"/>
              <a:gd name="T29" fmla="*/ 83 h 142"/>
              <a:gd name="T30" fmla="*/ 38 w 142"/>
              <a:gd name="T31" fmla="*/ 83 h 142"/>
              <a:gd name="T32" fmla="*/ 35 w 142"/>
              <a:gd name="T33" fmla="*/ 80 h 142"/>
              <a:gd name="T34" fmla="*/ 35 w 142"/>
              <a:gd name="T35" fmla="*/ 62 h 142"/>
              <a:gd name="T36" fmla="*/ 38 w 142"/>
              <a:gd name="T37" fmla="*/ 59 h 142"/>
              <a:gd name="T38" fmla="*/ 71 w 142"/>
              <a:gd name="T39" fmla="*/ 59 h 142"/>
              <a:gd name="T40" fmla="*/ 71 w 142"/>
              <a:gd name="T41" fmla="*/ 41 h 142"/>
              <a:gd name="T42" fmla="*/ 74 w 142"/>
              <a:gd name="T43" fmla="*/ 38 h 142"/>
              <a:gd name="T44" fmla="*/ 76 w 142"/>
              <a:gd name="T45" fmla="*/ 39 h 142"/>
              <a:gd name="T46" fmla="*/ 106 w 142"/>
              <a:gd name="T47" fmla="*/ 69 h 142"/>
              <a:gd name="T48" fmla="*/ 106 w 142"/>
              <a:gd name="T49" fmla="*/ 71 h 142"/>
              <a:gd name="T50" fmla="*/ 106 w 142"/>
              <a:gd name="T51" fmla="*/ 7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71" y="21"/>
                </a:moveTo>
                <a:cubicBezTo>
                  <a:pt x="43" y="21"/>
                  <a:pt x="21" y="43"/>
                  <a:pt x="21" y="71"/>
                </a:cubicBezTo>
                <a:cubicBezTo>
                  <a:pt x="21" y="99"/>
                  <a:pt x="43" y="121"/>
                  <a:pt x="71" y="121"/>
                </a:cubicBezTo>
                <a:cubicBezTo>
                  <a:pt x="99" y="121"/>
                  <a:pt x="121" y="99"/>
                  <a:pt x="121" y="71"/>
                </a:cubicBezTo>
                <a:cubicBezTo>
                  <a:pt x="121" y="43"/>
                  <a:pt x="99" y="21"/>
                  <a:pt x="71" y="21"/>
                </a:cubicBezTo>
                <a:close/>
                <a:moveTo>
                  <a:pt x="106" y="73"/>
                </a:moveTo>
                <a:cubicBezTo>
                  <a:pt x="76" y="103"/>
                  <a:pt x="76" y="103"/>
                  <a:pt x="76" y="103"/>
                </a:cubicBezTo>
                <a:cubicBezTo>
                  <a:pt x="75" y="103"/>
                  <a:pt x="75" y="103"/>
                  <a:pt x="74" y="103"/>
                </a:cubicBezTo>
                <a:cubicBezTo>
                  <a:pt x="72" y="103"/>
                  <a:pt x="71" y="102"/>
                  <a:pt x="71" y="100"/>
                </a:cubicBezTo>
                <a:cubicBezTo>
                  <a:pt x="71" y="83"/>
                  <a:pt x="71" y="83"/>
                  <a:pt x="71" y="83"/>
                </a:cubicBezTo>
                <a:cubicBezTo>
                  <a:pt x="38" y="83"/>
                  <a:pt x="38" y="83"/>
                  <a:pt x="38" y="83"/>
                </a:cubicBezTo>
                <a:cubicBezTo>
                  <a:pt x="37" y="83"/>
                  <a:pt x="35" y="81"/>
                  <a:pt x="35" y="80"/>
                </a:cubicBezTo>
                <a:cubicBezTo>
                  <a:pt x="35" y="62"/>
                  <a:pt x="35" y="62"/>
                  <a:pt x="35" y="62"/>
                </a:cubicBezTo>
                <a:cubicBezTo>
                  <a:pt x="35" y="60"/>
                  <a:pt x="37" y="59"/>
                  <a:pt x="38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1" y="41"/>
                  <a:pt x="71" y="41"/>
                  <a:pt x="71" y="41"/>
                </a:cubicBezTo>
                <a:cubicBezTo>
                  <a:pt x="71" y="40"/>
                  <a:pt x="72" y="38"/>
                  <a:pt x="74" y="38"/>
                </a:cubicBezTo>
                <a:cubicBezTo>
                  <a:pt x="75" y="38"/>
                  <a:pt x="75" y="39"/>
                  <a:pt x="76" y="39"/>
                </a:cubicBezTo>
                <a:cubicBezTo>
                  <a:pt x="106" y="69"/>
                  <a:pt x="106" y="69"/>
                  <a:pt x="106" y="69"/>
                </a:cubicBezTo>
                <a:cubicBezTo>
                  <a:pt x="106" y="69"/>
                  <a:pt x="106" y="70"/>
                  <a:pt x="106" y="71"/>
                </a:cubicBezTo>
                <a:cubicBezTo>
                  <a:pt x="106" y="72"/>
                  <a:pt x="106" y="72"/>
                  <a:pt x="106" y="7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0" name="Freeform 181"/>
          <p:cNvSpPr>
            <a:spLocks noEditPoints="1"/>
          </p:cNvSpPr>
          <p:nvPr/>
        </p:nvSpPr>
        <p:spPr bwMode="auto">
          <a:xfrm>
            <a:off x="4456543" y="2959795"/>
            <a:ext cx="16426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21 w 142"/>
              <a:gd name="T11" fmla="*/ 71 h 142"/>
              <a:gd name="T12" fmla="*/ 71 w 142"/>
              <a:gd name="T13" fmla="*/ 121 h 142"/>
              <a:gd name="T14" fmla="*/ 122 w 142"/>
              <a:gd name="T15" fmla="*/ 71 h 142"/>
              <a:gd name="T16" fmla="*/ 71 w 142"/>
              <a:gd name="T17" fmla="*/ 21 h 142"/>
              <a:gd name="T18" fmla="*/ 21 w 142"/>
              <a:gd name="T19" fmla="*/ 71 h 142"/>
              <a:gd name="T20" fmla="*/ 101 w 142"/>
              <a:gd name="T21" fmla="*/ 71 h 142"/>
              <a:gd name="T22" fmla="*/ 83 w 142"/>
              <a:gd name="T23" fmla="*/ 71 h 142"/>
              <a:gd name="T24" fmla="*/ 83 w 142"/>
              <a:gd name="T25" fmla="*/ 103 h 142"/>
              <a:gd name="T26" fmla="*/ 80 w 142"/>
              <a:gd name="T27" fmla="*/ 106 h 142"/>
              <a:gd name="T28" fmla="*/ 63 w 142"/>
              <a:gd name="T29" fmla="*/ 106 h 142"/>
              <a:gd name="T30" fmla="*/ 60 w 142"/>
              <a:gd name="T31" fmla="*/ 103 h 142"/>
              <a:gd name="T32" fmla="*/ 60 w 142"/>
              <a:gd name="T33" fmla="*/ 71 h 142"/>
              <a:gd name="T34" fmla="*/ 42 w 142"/>
              <a:gd name="T35" fmla="*/ 71 h 142"/>
              <a:gd name="T36" fmla="*/ 39 w 142"/>
              <a:gd name="T37" fmla="*/ 68 h 142"/>
              <a:gd name="T38" fmla="*/ 40 w 142"/>
              <a:gd name="T39" fmla="*/ 66 h 142"/>
              <a:gd name="T40" fmla="*/ 69 w 142"/>
              <a:gd name="T41" fmla="*/ 36 h 142"/>
              <a:gd name="T42" fmla="*/ 71 w 142"/>
              <a:gd name="T43" fmla="*/ 35 h 142"/>
              <a:gd name="T44" fmla="*/ 74 w 142"/>
              <a:gd name="T45" fmla="*/ 36 h 142"/>
              <a:gd name="T46" fmla="*/ 103 w 142"/>
              <a:gd name="T47" fmla="*/ 66 h 142"/>
              <a:gd name="T48" fmla="*/ 104 w 142"/>
              <a:gd name="T49" fmla="*/ 69 h 142"/>
              <a:gd name="T50" fmla="*/ 101 w 142"/>
              <a:gd name="T51" fmla="*/ 7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2" y="32"/>
                  <a:pt x="142" y="71"/>
                </a:cubicBezTo>
                <a:cubicBezTo>
                  <a:pt x="142" y="110"/>
                  <a:pt x="111" y="142"/>
                  <a:pt x="71" y="142"/>
                </a:cubicBezTo>
                <a:close/>
                <a:moveTo>
                  <a:pt x="21" y="71"/>
                </a:moveTo>
                <a:cubicBezTo>
                  <a:pt x="21" y="99"/>
                  <a:pt x="44" y="121"/>
                  <a:pt x="71" y="121"/>
                </a:cubicBezTo>
                <a:cubicBezTo>
                  <a:pt x="99" y="121"/>
                  <a:pt x="122" y="99"/>
                  <a:pt x="122" y="71"/>
                </a:cubicBezTo>
                <a:cubicBezTo>
                  <a:pt x="122" y="43"/>
                  <a:pt x="99" y="21"/>
                  <a:pt x="71" y="21"/>
                </a:cubicBezTo>
                <a:cubicBezTo>
                  <a:pt x="44" y="21"/>
                  <a:pt x="21" y="43"/>
                  <a:pt x="21" y="71"/>
                </a:cubicBezTo>
                <a:close/>
                <a:moveTo>
                  <a:pt x="101" y="71"/>
                </a:moveTo>
                <a:cubicBezTo>
                  <a:pt x="83" y="71"/>
                  <a:pt x="83" y="71"/>
                  <a:pt x="83" y="71"/>
                </a:cubicBezTo>
                <a:cubicBezTo>
                  <a:pt x="83" y="103"/>
                  <a:pt x="83" y="103"/>
                  <a:pt x="83" y="103"/>
                </a:cubicBezTo>
                <a:cubicBezTo>
                  <a:pt x="83" y="105"/>
                  <a:pt x="82" y="106"/>
                  <a:pt x="80" y="106"/>
                </a:cubicBezTo>
                <a:cubicBezTo>
                  <a:pt x="63" y="106"/>
                  <a:pt x="63" y="106"/>
                  <a:pt x="63" y="106"/>
                </a:cubicBezTo>
                <a:cubicBezTo>
                  <a:pt x="61" y="106"/>
                  <a:pt x="60" y="105"/>
                  <a:pt x="60" y="103"/>
                </a:cubicBezTo>
                <a:cubicBezTo>
                  <a:pt x="60" y="71"/>
                  <a:pt x="60" y="71"/>
                  <a:pt x="60" y="71"/>
                </a:cubicBezTo>
                <a:cubicBezTo>
                  <a:pt x="42" y="71"/>
                  <a:pt x="42" y="71"/>
                  <a:pt x="42" y="71"/>
                </a:cubicBezTo>
                <a:cubicBezTo>
                  <a:pt x="40" y="71"/>
                  <a:pt x="39" y="70"/>
                  <a:pt x="39" y="68"/>
                </a:cubicBezTo>
                <a:cubicBezTo>
                  <a:pt x="39" y="67"/>
                  <a:pt x="39" y="66"/>
                  <a:pt x="40" y="66"/>
                </a:cubicBezTo>
                <a:cubicBezTo>
                  <a:pt x="69" y="36"/>
                  <a:pt x="69" y="36"/>
                  <a:pt x="69" y="36"/>
                </a:cubicBezTo>
                <a:cubicBezTo>
                  <a:pt x="70" y="36"/>
                  <a:pt x="71" y="35"/>
                  <a:pt x="71" y="35"/>
                </a:cubicBezTo>
                <a:cubicBezTo>
                  <a:pt x="72" y="35"/>
                  <a:pt x="73" y="36"/>
                  <a:pt x="74" y="36"/>
                </a:cubicBezTo>
                <a:cubicBezTo>
                  <a:pt x="103" y="66"/>
                  <a:pt x="103" y="66"/>
                  <a:pt x="103" y="66"/>
                </a:cubicBezTo>
                <a:cubicBezTo>
                  <a:pt x="104" y="67"/>
                  <a:pt x="104" y="68"/>
                  <a:pt x="104" y="69"/>
                </a:cubicBezTo>
                <a:cubicBezTo>
                  <a:pt x="103" y="70"/>
                  <a:pt x="102" y="71"/>
                  <a:pt x="101" y="7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1" name="Freeform 182"/>
          <p:cNvSpPr>
            <a:spLocks noEditPoints="1"/>
          </p:cNvSpPr>
          <p:nvPr/>
        </p:nvSpPr>
        <p:spPr bwMode="auto">
          <a:xfrm>
            <a:off x="4663659" y="2959795"/>
            <a:ext cx="16545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17 w 142"/>
              <a:gd name="T11" fmla="*/ 67 h 142"/>
              <a:gd name="T12" fmla="*/ 109 w 142"/>
              <a:gd name="T13" fmla="*/ 58 h 142"/>
              <a:gd name="T14" fmla="*/ 75 w 142"/>
              <a:gd name="T15" fmla="*/ 25 h 142"/>
              <a:gd name="T16" fmla="*/ 71 w 142"/>
              <a:gd name="T17" fmla="*/ 23 h 142"/>
              <a:gd name="T18" fmla="*/ 67 w 142"/>
              <a:gd name="T19" fmla="*/ 25 h 142"/>
              <a:gd name="T20" fmla="*/ 58 w 142"/>
              <a:gd name="T21" fmla="*/ 33 h 142"/>
              <a:gd name="T22" fmla="*/ 57 w 142"/>
              <a:gd name="T23" fmla="*/ 37 h 142"/>
              <a:gd name="T24" fmla="*/ 58 w 142"/>
              <a:gd name="T25" fmla="*/ 42 h 142"/>
              <a:gd name="T26" fmla="*/ 76 w 142"/>
              <a:gd name="T27" fmla="*/ 59 h 142"/>
              <a:gd name="T28" fmla="*/ 30 w 142"/>
              <a:gd name="T29" fmla="*/ 59 h 142"/>
              <a:gd name="T30" fmla="*/ 24 w 142"/>
              <a:gd name="T31" fmla="*/ 65 h 142"/>
              <a:gd name="T32" fmla="*/ 24 w 142"/>
              <a:gd name="T33" fmla="*/ 77 h 142"/>
              <a:gd name="T34" fmla="*/ 30 w 142"/>
              <a:gd name="T35" fmla="*/ 83 h 142"/>
              <a:gd name="T36" fmla="*/ 76 w 142"/>
              <a:gd name="T37" fmla="*/ 83 h 142"/>
              <a:gd name="T38" fmla="*/ 58 w 142"/>
              <a:gd name="T39" fmla="*/ 100 h 142"/>
              <a:gd name="T40" fmla="*/ 57 w 142"/>
              <a:gd name="T41" fmla="*/ 104 h 142"/>
              <a:gd name="T42" fmla="*/ 58 w 142"/>
              <a:gd name="T43" fmla="*/ 109 h 142"/>
              <a:gd name="T44" fmla="*/ 67 w 142"/>
              <a:gd name="T45" fmla="*/ 117 h 142"/>
              <a:gd name="T46" fmla="*/ 71 w 142"/>
              <a:gd name="T47" fmla="*/ 119 h 142"/>
              <a:gd name="T48" fmla="*/ 75 w 142"/>
              <a:gd name="T49" fmla="*/ 117 h 142"/>
              <a:gd name="T50" fmla="*/ 109 w 142"/>
              <a:gd name="T51" fmla="*/ 83 h 142"/>
              <a:gd name="T52" fmla="*/ 117 w 142"/>
              <a:gd name="T53" fmla="*/ 75 h 142"/>
              <a:gd name="T54" fmla="*/ 119 w 142"/>
              <a:gd name="T55" fmla="*/ 71 h 142"/>
              <a:gd name="T56" fmla="*/ 117 w 142"/>
              <a:gd name="T57" fmla="*/ 6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117" y="67"/>
                </a:moveTo>
                <a:cubicBezTo>
                  <a:pt x="109" y="58"/>
                  <a:pt x="109" y="58"/>
                  <a:pt x="109" y="58"/>
                </a:cubicBezTo>
                <a:cubicBezTo>
                  <a:pt x="75" y="25"/>
                  <a:pt x="75" y="25"/>
                  <a:pt x="75" y="25"/>
                </a:cubicBezTo>
                <a:cubicBezTo>
                  <a:pt x="74" y="24"/>
                  <a:pt x="73" y="23"/>
                  <a:pt x="71" y="23"/>
                </a:cubicBezTo>
                <a:cubicBezTo>
                  <a:pt x="69" y="23"/>
                  <a:pt x="68" y="24"/>
                  <a:pt x="67" y="25"/>
                </a:cubicBezTo>
                <a:cubicBezTo>
                  <a:pt x="58" y="33"/>
                  <a:pt x="58" y="33"/>
                  <a:pt x="58" y="33"/>
                </a:cubicBezTo>
                <a:cubicBezTo>
                  <a:pt x="57" y="34"/>
                  <a:pt x="57" y="36"/>
                  <a:pt x="57" y="37"/>
                </a:cubicBezTo>
                <a:cubicBezTo>
                  <a:pt x="57" y="39"/>
                  <a:pt x="57" y="40"/>
                  <a:pt x="58" y="42"/>
                </a:cubicBezTo>
                <a:cubicBezTo>
                  <a:pt x="76" y="59"/>
                  <a:pt x="76" y="59"/>
                  <a:pt x="76" y="59"/>
                </a:cubicBezTo>
                <a:cubicBezTo>
                  <a:pt x="30" y="59"/>
                  <a:pt x="30" y="59"/>
                  <a:pt x="30" y="59"/>
                </a:cubicBezTo>
                <a:cubicBezTo>
                  <a:pt x="26" y="59"/>
                  <a:pt x="24" y="62"/>
                  <a:pt x="24" y="65"/>
                </a:cubicBezTo>
                <a:cubicBezTo>
                  <a:pt x="24" y="77"/>
                  <a:pt x="24" y="77"/>
                  <a:pt x="24" y="77"/>
                </a:cubicBezTo>
                <a:cubicBezTo>
                  <a:pt x="24" y="80"/>
                  <a:pt x="26" y="83"/>
                  <a:pt x="30" y="83"/>
                </a:cubicBezTo>
                <a:cubicBezTo>
                  <a:pt x="76" y="83"/>
                  <a:pt x="76" y="83"/>
                  <a:pt x="76" y="83"/>
                </a:cubicBezTo>
                <a:cubicBezTo>
                  <a:pt x="58" y="100"/>
                  <a:pt x="58" y="100"/>
                  <a:pt x="58" y="100"/>
                </a:cubicBezTo>
                <a:cubicBezTo>
                  <a:pt x="57" y="101"/>
                  <a:pt x="57" y="103"/>
                  <a:pt x="57" y="104"/>
                </a:cubicBezTo>
                <a:cubicBezTo>
                  <a:pt x="57" y="106"/>
                  <a:pt x="57" y="107"/>
                  <a:pt x="58" y="109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8"/>
                  <a:pt x="69" y="119"/>
                  <a:pt x="71" y="119"/>
                </a:cubicBezTo>
                <a:cubicBezTo>
                  <a:pt x="73" y="119"/>
                  <a:pt x="74" y="118"/>
                  <a:pt x="75" y="117"/>
                </a:cubicBezTo>
                <a:cubicBezTo>
                  <a:pt x="109" y="83"/>
                  <a:pt x="109" y="83"/>
                  <a:pt x="109" y="83"/>
                </a:cubicBezTo>
                <a:cubicBezTo>
                  <a:pt x="117" y="75"/>
                  <a:pt x="117" y="75"/>
                  <a:pt x="117" y="75"/>
                </a:cubicBezTo>
                <a:cubicBezTo>
                  <a:pt x="118" y="74"/>
                  <a:pt x="119" y="72"/>
                  <a:pt x="119" y="71"/>
                </a:cubicBezTo>
                <a:cubicBezTo>
                  <a:pt x="119" y="69"/>
                  <a:pt x="118" y="68"/>
                  <a:pt x="117" y="6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2" name="Freeform 183"/>
          <p:cNvSpPr>
            <a:spLocks noEditPoints="1"/>
          </p:cNvSpPr>
          <p:nvPr/>
        </p:nvSpPr>
        <p:spPr bwMode="auto">
          <a:xfrm>
            <a:off x="4871962" y="2959795"/>
            <a:ext cx="163074" cy="165454"/>
          </a:xfrm>
          <a:custGeom>
            <a:avLst/>
            <a:gdLst>
              <a:gd name="T0" fmla="*/ 70 w 141"/>
              <a:gd name="T1" fmla="*/ 142 h 142"/>
              <a:gd name="T2" fmla="*/ 0 w 141"/>
              <a:gd name="T3" fmla="*/ 71 h 142"/>
              <a:gd name="T4" fmla="*/ 70 w 141"/>
              <a:gd name="T5" fmla="*/ 0 h 142"/>
              <a:gd name="T6" fmla="*/ 141 w 141"/>
              <a:gd name="T7" fmla="*/ 71 h 142"/>
              <a:gd name="T8" fmla="*/ 70 w 141"/>
              <a:gd name="T9" fmla="*/ 142 h 142"/>
              <a:gd name="T10" fmla="*/ 116 w 141"/>
              <a:gd name="T11" fmla="*/ 67 h 142"/>
              <a:gd name="T12" fmla="*/ 83 w 141"/>
              <a:gd name="T13" fmla="*/ 33 h 142"/>
              <a:gd name="T14" fmla="*/ 75 w 141"/>
              <a:gd name="T15" fmla="*/ 25 h 142"/>
              <a:gd name="T16" fmla="*/ 70 w 141"/>
              <a:gd name="T17" fmla="*/ 23 h 142"/>
              <a:gd name="T18" fmla="*/ 66 w 141"/>
              <a:gd name="T19" fmla="*/ 25 h 142"/>
              <a:gd name="T20" fmla="*/ 58 w 141"/>
              <a:gd name="T21" fmla="*/ 33 h 142"/>
              <a:gd name="T22" fmla="*/ 24 w 141"/>
              <a:gd name="T23" fmla="*/ 67 h 142"/>
              <a:gd name="T24" fmla="*/ 23 w 141"/>
              <a:gd name="T25" fmla="*/ 71 h 142"/>
              <a:gd name="T26" fmla="*/ 24 w 141"/>
              <a:gd name="T27" fmla="*/ 75 h 142"/>
              <a:gd name="T28" fmla="*/ 33 w 141"/>
              <a:gd name="T29" fmla="*/ 83 h 142"/>
              <a:gd name="T30" fmla="*/ 37 w 141"/>
              <a:gd name="T31" fmla="*/ 85 h 142"/>
              <a:gd name="T32" fmla="*/ 41 w 141"/>
              <a:gd name="T33" fmla="*/ 83 h 142"/>
              <a:gd name="T34" fmla="*/ 59 w 141"/>
              <a:gd name="T35" fmla="*/ 66 h 142"/>
              <a:gd name="T36" fmla="*/ 59 w 141"/>
              <a:gd name="T37" fmla="*/ 112 h 142"/>
              <a:gd name="T38" fmla="*/ 65 w 141"/>
              <a:gd name="T39" fmla="*/ 118 h 142"/>
              <a:gd name="T40" fmla="*/ 76 w 141"/>
              <a:gd name="T41" fmla="*/ 118 h 142"/>
              <a:gd name="T42" fmla="*/ 82 w 141"/>
              <a:gd name="T43" fmla="*/ 112 h 142"/>
              <a:gd name="T44" fmla="*/ 82 w 141"/>
              <a:gd name="T45" fmla="*/ 66 h 142"/>
              <a:gd name="T46" fmla="*/ 100 w 141"/>
              <a:gd name="T47" fmla="*/ 83 h 142"/>
              <a:gd name="T48" fmla="*/ 104 w 141"/>
              <a:gd name="T49" fmla="*/ 85 h 142"/>
              <a:gd name="T50" fmla="*/ 108 w 141"/>
              <a:gd name="T51" fmla="*/ 83 h 142"/>
              <a:gd name="T52" fmla="*/ 116 w 141"/>
              <a:gd name="T53" fmla="*/ 75 h 142"/>
              <a:gd name="T54" fmla="*/ 118 w 141"/>
              <a:gd name="T55" fmla="*/ 71 h 142"/>
              <a:gd name="T56" fmla="*/ 116 w 141"/>
              <a:gd name="T57" fmla="*/ 6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1" h="142">
                <a:moveTo>
                  <a:pt x="70" y="142"/>
                </a:moveTo>
                <a:cubicBezTo>
                  <a:pt x="31" y="142"/>
                  <a:pt x="0" y="110"/>
                  <a:pt x="0" y="71"/>
                </a:cubicBezTo>
                <a:cubicBezTo>
                  <a:pt x="0" y="32"/>
                  <a:pt x="31" y="0"/>
                  <a:pt x="70" y="0"/>
                </a:cubicBezTo>
                <a:cubicBezTo>
                  <a:pt x="110" y="0"/>
                  <a:pt x="141" y="32"/>
                  <a:pt x="141" y="71"/>
                </a:cubicBezTo>
                <a:cubicBezTo>
                  <a:pt x="141" y="110"/>
                  <a:pt x="110" y="142"/>
                  <a:pt x="70" y="142"/>
                </a:cubicBezTo>
                <a:close/>
                <a:moveTo>
                  <a:pt x="116" y="67"/>
                </a:moveTo>
                <a:cubicBezTo>
                  <a:pt x="83" y="33"/>
                  <a:pt x="83" y="33"/>
                  <a:pt x="83" y="33"/>
                </a:cubicBezTo>
                <a:cubicBezTo>
                  <a:pt x="75" y="25"/>
                  <a:pt x="75" y="25"/>
                  <a:pt x="75" y="25"/>
                </a:cubicBezTo>
                <a:cubicBezTo>
                  <a:pt x="74" y="24"/>
                  <a:pt x="72" y="23"/>
                  <a:pt x="70" y="23"/>
                </a:cubicBezTo>
                <a:cubicBezTo>
                  <a:pt x="69" y="23"/>
                  <a:pt x="67" y="24"/>
                  <a:pt x="66" y="25"/>
                </a:cubicBezTo>
                <a:cubicBezTo>
                  <a:pt x="58" y="33"/>
                  <a:pt x="58" y="33"/>
                  <a:pt x="58" y="33"/>
                </a:cubicBezTo>
                <a:cubicBezTo>
                  <a:pt x="24" y="67"/>
                  <a:pt x="24" y="67"/>
                  <a:pt x="24" y="67"/>
                </a:cubicBezTo>
                <a:cubicBezTo>
                  <a:pt x="23" y="68"/>
                  <a:pt x="23" y="69"/>
                  <a:pt x="23" y="71"/>
                </a:cubicBezTo>
                <a:cubicBezTo>
                  <a:pt x="23" y="72"/>
                  <a:pt x="23" y="74"/>
                  <a:pt x="24" y="75"/>
                </a:cubicBezTo>
                <a:cubicBezTo>
                  <a:pt x="33" y="83"/>
                  <a:pt x="33" y="83"/>
                  <a:pt x="33" y="83"/>
                </a:cubicBezTo>
                <a:cubicBezTo>
                  <a:pt x="34" y="84"/>
                  <a:pt x="35" y="85"/>
                  <a:pt x="37" y="85"/>
                </a:cubicBezTo>
                <a:cubicBezTo>
                  <a:pt x="39" y="85"/>
                  <a:pt x="40" y="84"/>
                  <a:pt x="41" y="83"/>
                </a:cubicBezTo>
                <a:cubicBezTo>
                  <a:pt x="59" y="66"/>
                  <a:pt x="59" y="66"/>
                  <a:pt x="59" y="66"/>
                </a:cubicBezTo>
                <a:cubicBezTo>
                  <a:pt x="59" y="112"/>
                  <a:pt x="59" y="112"/>
                  <a:pt x="59" y="112"/>
                </a:cubicBezTo>
                <a:cubicBezTo>
                  <a:pt x="59" y="116"/>
                  <a:pt x="61" y="118"/>
                  <a:pt x="65" y="118"/>
                </a:cubicBezTo>
                <a:cubicBezTo>
                  <a:pt x="76" y="118"/>
                  <a:pt x="76" y="118"/>
                  <a:pt x="76" y="118"/>
                </a:cubicBezTo>
                <a:cubicBezTo>
                  <a:pt x="80" y="118"/>
                  <a:pt x="82" y="116"/>
                  <a:pt x="82" y="112"/>
                </a:cubicBezTo>
                <a:cubicBezTo>
                  <a:pt x="82" y="66"/>
                  <a:pt x="82" y="66"/>
                  <a:pt x="82" y="66"/>
                </a:cubicBezTo>
                <a:cubicBezTo>
                  <a:pt x="100" y="83"/>
                  <a:pt x="100" y="83"/>
                  <a:pt x="100" y="83"/>
                </a:cubicBezTo>
                <a:cubicBezTo>
                  <a:pt x="101" y="84"/>
                  <a:pt x="102" y="85"/>
                  <a:pt x="104" y="85"/>
                </a:cubicBezTo>
                <a:cubicBezTo>
                  <a:pt x="105" y="85"/>
                  <a:pt x="107" y="84"/>
                  <a:pt x="108" y="83"/>
                </a:cubicBezTo>
                <a:cubicBezTo>
                  <a:pt x="116" y="75"/>
                  <a:pt x="116" y="75"/>
                  <a:pt x="116" y="75"/>
                </a:cubicBezTo>
                <a:cubicBezTo>
                  <a:pt x="118" y="74"/>
                  <a:pt x="118" y="72"/>
                  <a:pt x="118" y="71"/>
                </a:cubicBezTo>
                <a:cubicBezTo>
                  <a:pt x="118" y="69"/>
                  <a:pt x="118" y="68"/>
                  <a:pt x="116" y="6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3" name="Freeform 184"/>
          <p:cNvSpPr/>
          <p:nvPr/>
        </p:nvSpPr>
        <p:spPr bwMode="auto">
          <a:xfrm>
            <a:off x="5085028" y="2959793"/>
            <a:ext cx="166645" cy="159502"/>
          </a:xfrm>
          <a:custGeom>
            <a:avLst/>
            <a:gdLst>
              <a:gd name="T0" fmla="*/ 140 w 144"/>
              <a:gd name="T1" fmla="*/ 73 h 137"/>
              <a:gd name="T2" fmla="*/ 80 w 144"/>
              <a:gd name="T3" fmla="*/ 134 h 137"/>
              <a:gd name="T4" fmla="*/ 72 w 144"/>
              <a:gd name="T5" fmla="*/ 137 h 137"/>
              <a:gd name="T6" fmla="*/ 64 w 144"/>
              <a:gd name="T7" fmla="*/ 134 h 137"/>
              <a:gd name="T8" fmla="*/ 3 w 144"/>
              <a:gd name="T9" fmla="*/ 73 h 137"/>
              <a:gd name="T10" fmla="*/ 0 w 144"/>
              <a:gd name="T11" fmla="*/ 65 h 137"/>
              <a:gd name="T12" fmla="*/ 3 w 144"/>
              <a:gd name="T13" fmla="*/ 57 h 137"/>
              <a:gd name="T14" fmla="*/ 10 w 144"/>
              <a:gd name="T15" fmla="*/ 50 h 137"/>
              <a:gd name="T16" fmla="*/ 19 w 144"/>
              <a:gd name="T17" fmla="*/ 46 h 137"/>
              <a:gd name="T18" fmla="*/ 27 w 144"/>
              <a:gd name="T19" fmla="*/ 50 h 137"/>
              <a:gd name="T20" fmla="*/ 54 w 144"/>
              <a:gd name="T21" fmla="*/ 77 h 137"/>
              <a:gd name="T22" fmla="*/ 54 w 144"/>
              <a:gd name="T23" fmla="*/ 12 h 137"/>
              <a:gd name="T24" fmla="*/ 66 w 144"/>
              <a:gd name="T25" fmla="*/ 0 h 137"/>
              <a:gd name="T26" fmla="*/ 78 w 144"/>
              <a:gd name="T27" fmla="*/ 0 h 137"/>
              <a:gd name="T28" fmla="*/ 90 w 144"/>
              <a:gd name="T29" fmla="*/ 12 h 137"/>
              <a:gd name="T30" fmla="*/ 90 w 144"/>
              <a:gd name="T31" fmla="*/ 77 h 137"/>
              <a:gd name="T32" fmla="*/ 117 w 144"/>
              <a:gd name="T33" fmla="*/ 50 h 137"/>
              <a:gd name="T34" fmla="*/ 125 w 144"/>
              <a:gd name="T35" fmla="*/ 46 h 137"/>
              <a:gd name="T36" fmla="*/ 133 w 144"/>
              <a:gd name="T37" fmla="*/ 50 h 137"/>
              <a:gd name="T38" fmla="*/ 140 w 144"/>
              <a:gd name="T39" fmla="*/ 57 h 137"/>
              <a:gd name="T40" fmla="*/ 144 w 144"/>
              <a:gd name="T41" fmla="*/ 65 h 137"/>
              <a:gd name="T42" fmla="*/ 140 w 144"/>
              <a:gd name="T43" fmla="*/ 73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4" h="137">
                <a:moveTo>
                  <a:pt x="140" y="73"/>
                </a:moveTo>
                <a:cubicBezTo>
                  <a:pt x="80" y="134"/>
                  <a:pt x="80" y="134"/>
                  <a:pt x="80" y="134"/>
                </a:cubicBezTo>
                <a:cubicBezTo>
                  <a:pt x="78" y="136"/>
                  <a:pt x="75" y="137"/>
                  <a:pt x="72" y="137"/>
                </a:cubicBezTo>
                <a:cubicBezTo>
                  <a:pt x="69" y="137"/>
                  <a:pt x="66" y="136"/>
                  <a:pt x="64" y="134"/>
                </a:cubicBezTo>
                <a:cubicBezTo>
                  <a:pt x="3" y="73"/>
                  <a:pt x="3" y="73"/>
                  <a:pt x="3" y="73"/>
                </a:cubicBezTo>
                <a:cubicBezTo>
                  <a:pt x="1" y="71"/>
                  <a:pt x="0" y="68"/>
                  <a:pt x="0" y="65"/>
                </a:cubicBezTo>
                <a:cubicBezTo>
                  <a:pt x="0" y="62"/>
                  <a:pt x="1" y="59"/>
                  <a:pt x="3" y="57"/>
                </a:cubicBezTo>
                <a:cubicBezTo>
                  <a:pt x="10" y="50"/>
                  <a:pt x="10" y="50"/>
                  <a:pt x="10" y="50"/>
                </a:cubicBezTo>
                <a:cubicBezTo>
                  <a:pt x="12" y="48"/>
                  <a:pt x="15" y="46"/>
                  <a:pt x="19" y="46"/>
                </a:cubicBezTo>
                <a:cubicBezTo>
                  <a:pt x="22" y="46"/>
                  <a:pt x="25" y="48"/>
                  <a:pt x="27" y="50"/>
                </a:cubicBezTo>
                <a:cubicBezTo>
                  <a:pt x="54" y="77"/>
                  <a:pt x="54" y="77"/>
                  <a:pt x="54" y="77"/>
                </a:cubicBezTo>
                <a:cubicBezTo>
                  <a:pt x="54" y="12"/>
                  <a:pt x="54" y="12"/>
                  <a:pt x="54" y="12"/>
                </a:cubicBezTo>
                <a:cubicBezTo>
                  <a:pt x="54" y="5"/>
                  <a:pt x="59" y="0"/>
                  <a:pt x="66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84" y="0"/>
                  <a:pt x="90" y="5"/>
                  <a:pt x="90" y="12"/>
                </a:cubicBezTo>
                <a:cubicBezTo>
                  <a:pt x="90" y="77"/>
                  <a:pt x="90" y="77"/>
                  <a:pt x="90" y="77"/>
                </a:cubicBezTo>
                <a:cubicBezTo>
                  <a:pt x="117" y="50"/>
                  <a:pt x="117" y="50"/>
                  <a:pt x="117" y="50"/>
                </a:cubicBezTo>
                <a:cubicBezTo>
                  <a:pt x="119" y="48"/>
                  <a:pt x="122" y="46"/>
                  <a:pt x="125" y="46"/>
                </a:cubicBezTo>
                <a:cubicBezTo>
                  <a:pt x="128" y="46"/>
                  <a:pt x="131" y="48"/>
                  <a:pt x="133" y="50"/>
                </a:cubicBezTo>
                <a:cubicBezTo>
                  <a:pt x="140" y="57"/>
                  <a:pt x="140" y="57"/>
                  <a:pt x="140" y="57"/>
                </a:cubicBezTo>
                <a:cubicBezTo>
                  <a:pt x="143" y="59"/>
                  <a:pt x="144" y="62"/>
                  <a:pt x="144" y="65"/>
                </a:cubicBezTo>
                <a:cubicBezTo>
                  <a:pt x="144" y="68"/>
                  <a:pt x="143" y="71"/>
                  <a:pt x="140" y="7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4" name="Freeform 185"/>
          <p:cNvSpPr/>
          <p:nvPr/>
        </p:nvSpPr>
        <p:spPr bwMode="auto">
          <a:xfrm>
            <a:off x="5306427" y="2965744"/>
            <a:ext cx="158313" cy="166645"/>
          </a:xfrm>
          <a:custGeom>
            <a:avLst/>
            <a:gdLst>
              <a:gd name="T0" fmla="*/ 136 w 136"/>
              <a:gd name="T1" fmla="*/ 78 h 144"/>
              <a:gd name="T2" fmla="*/ 125 w 136"/>
              <a:gd name="T3" fmla="*/ 90 h 144"/>
              <a:gd name="T4" fmla="*/ 60 w 136"/>
              <a:gd name="T5" fmla="*/ 90 h 144"/>
              <a:gd name="T6" fmla="*/ 87 w 136"/>
              <a:gd name="T7" fmla="*/ 117 h 144"/>
              <a:gd name="T8" fmla="*/ 91 w 136"/>
              <a:gd name="T9" fmla="*/ 125 h 144"/>
              <a:gd name="T10" fmla="*/ 87 w 136"/>
              <a:gd name="T11" fmla="*/ 133 h 144"/>
              <a:gd name="T12" fmla="*/ 81 w 136"/>
              <a:gd name="T13" fmla="*/ 140 h 144"/>
              <a:gd name="T14" fmla="*/ 72 w 136"/>
              <a:gd name="T15" fmla="*/ 144 h 144"/>
              <a:gd name="T16" fmla="*/ 64 w 136"/>
              <a:gd name="T17" fmla="*/ 140 h 144"/>
              <a:gd name="T18" fmla="*/ 4 w 136"/>
              <a:gd name="T19" fmla="*/ 80 h 144"/>
              <a:gd name="T20" fmla="*/ 0 w 136"/>
              <a:gd name="T21" fmla="*/ 72 h 144"/>
              <a:gd name="T22" fmla="*/ 4 w 136"/>
              <a:gd name="T23" fmla="*/ 63 h 144"/>
              <a:gd name="T24" fmla="*/ 64 w 136"/>
              <a:gd name="T25" fmla="*/ 3 h 144"/>
              <a:gd name="T26" fmla="*/ 72 w 136"/>
              <a:gd name="T27" fmla="*/ 0 h 144"/>
              <a:gd name="T28" fmla="*/ 81 w 136"/>
              <a:gd name="T29" fmla="*/ 3 h 144"/>
              <a:gd name="T30" fmla="*/ 87 w 136"/>
              <a:gd name="T31" fmla="*/ 10 h 144"/>
              <a:gd name="T32" fmla="*/ 91 w 136"/>
              <a:gd name="T33" fmla="*/ 19 h 144"/>
              <a:gd name="T34" fmla="*/ 87 w 136"/>
              <a:gd name="T35" fmla="*/ 27 h 144"/>
              <a:gd name="T36" fmla="*/ 60 w 136"/>
              <a:gd name="T37" fmla="*/ 54 h 144"/>
              <a:gd name="T38" fmla="*/ 125 w 136"/>
              <a:gd name="T39" fmla="*/ 54 h 144"/>
              <a:gd name="T40" fmla="*/ 136 w 136"/>
              <a:gd name="T41" fmla="*/ 66 h 144"/>
              <a:gd name="T42" fmla="*/ 136 w 136"/>
              <a:gd name="T43" fmla="*/ 78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36" h="144">
                <a:moveTo>
                  <a:pt x="136" y="78"/>
                </a:moveTo>
                <a:cubicBezTo>
                  <a:pt x="136" y="84"/>
                  <a:pt x="132" y="90"/>
                  <a:pt x="125" y="90"/>
                </a:cubicBezTo>
                <a:cubicBezTo>
                  <a:pt x="60" y="90"/>
                  <a:pt x="60" y="90"/>
                  <a:pt x="60" y="90"/>
                </a:cubicBezTo>
                <a:cubicBezTo>
                  <a:pt x="87" y="117"/>
                  <a:pt x="87" y="117"/>
                  <a:pt x="87" y="117"/>
                </a:cubicBezTo>
                <a:cubicBezTo>
                  <a:pt x="90" y="119"/>
                  <a:pt x="91" y="122"/>
                  <a:pt x="91" y="125"/>
                </a:cubicBezTo>
                <a:cubicBezTo>
                  <a:pt x="91" y="128"/>
                  <a:pt x="90" y="131"/>
                  <a:pt x="87" y="133"/>
                </a:cubicBezTo>
                <a:cubicBezTo>
                  <a:pt x="81" y="140"/>
                  <a:pt x="81" y="140"/>
                  <a:pt x="81" y="140"/>
                </a:cubicBezTo>
                <a:cubicBezTo>
                  <a:pt x="78" y="143"/>
                  <a:pt x="75" y="144"/>
                  <a:pt x="72" y="144"/>
                </a:cubicBezTo>
                <a:cubicBezTo>
                  <a:pt x="69" y="144"/>
                  <a:pt x="66" y="143"/>
                  <a:pt x="64" y="140"/>
                </a:cubicBezTo>
                <a:cubicBezTo>
                  <a:pt x="4" y="80"/>
                  <a:pt x="4" y="80"/>
                  <a:pt x="4" y="80"/>
                </a:cubicBezTo>
                <a:cubicBezTo>
                  <a:pt x="2" y="78"/>
                  <a:pt x="0" y="75"/>
                  <a:pt x="0" y="72"/>
                </a:cubicBezTo>
                <a:cubicBezTo>
                  <a:pt x="0" y="69"/>
                  <a:pt x="2" y="66"/>
                  <a:pt x="4" y="63"/>
                </a:cubicBezTo>
                <a:cubicBezTo>
                  <a:pt x="64" y="3"/>
                  <a:pt x="64" y="3"/>
                  <a:pt x="64" y="3"/>
                </a:cubicBezTo>
                <a:cubicBezTo>
                  <a:pt x="66" y="1"/>
                  <a:pt x="69" y="0"/>
                  <a:pt x="72" y="0"/>
                </a:cubicBezTo>
                <a:cubicBezTo>
                  <a:pt x="75" y="0"/>
                  <a:pt x="78" y="1"/>
                  <a:pt x="81" y="3"/>
                </a:cubicBezTo>
                <a:cubicBezTo>
                  <a:pt x="87" y="10"/>
                  <a:pt x="87" y="10"/>
                  <a:pt x="87" y="10"/>
                </a:cubicBezTo>
                <a:cubicBezTo>
                  <a:pt x="90" y="12"/>
                  <a:pt x="91" y="15"/>
                  <a:pt x="91" y="19"/>
                </a:cubicBezTo>
                <a:cubicBezTo>
                  <a:pt x="91" y="22"/>
                  <a:pt x="90" y="25"/>
                  <a:pt x="87" y="27"/>
                </a:cubicBezTo>
                <a:cubicBezTo>
                  <a:pt x="60" y="54"/>
                  <a:pt x="60" y="54"/>
                  <a:pt x="60" y="54"/>
                </a:cubicBezTo>
                <a:cubicBezTo>
                  <a:pt x="125" y="54"/>
                  <a:pt x="125" y="54"/>
                  <a:pt x="125" y="54"/>
                </a:cubicBezTo>
                <a:cubicBezTo>
                  <a:pt x="132" y="54"/>
                  <a:pt x="136" y="60"/>
                  <a:pt x="136" y="66"/>
                </a:cubicBezTo>
                <a:lnTo>
                  <a:pt x="136" y="7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5" name="Freeform 186"/>
          <p:cNvSpPr/>
          <p:nvPr/>
        </p:nvSpPr>
        <p:spPr bwMode="auto">
          <a:xfrm>
            <a:off x="5508782" y="2965744"/>
            <a:ext cx="157122" cy="166645"/>
          </a:xfrm>
          <a:custGeom>
            <a:avLst/>
            <a:gdLst>
              <a:gd name="T0" fmla="*/ 132 w 136"/>
              <a:gd name="T1" fmla="*/ 80 h 144"/>
              <a:gd name="T2" fmla="*/ 72 w 136"/>
              <a:gd name="T3" fmla="*/ 140 h 144"/>
              <a:gd name="T4" fmla="*/ 64 w 136"/>
              <a:gd name="T5" fmla="*/ 144 h 144"/>
              <a:gd name="T6" fmla="*/ 56 w 136"/>
              <a:gd name="T7" fmla="*/ 140 h 144"/>
              <a:gd name="T8" fmla="*/ 49 w 136"/>
              <a:gd name="T9" fmla="*/ 133 h 144"/>
              <a:gd name="T10" fmla="*/ 45 w 136"/>
              <a:gd name="T11" fmla="*/ 125 h 144"/>
              <a:gd name="T12" fmla="*/ 49 w 136"/>
              <a:gd name="T13" fmla="*/ 117 h 144"/>
              <a:gd name="T14" fmla="*/ 76 w 136"/>
              <a:gd name="T15" fmla="*/ 90 h 144"/>
              <a:gd name="T16" fmla="*/ 11 w 136"/>
              <a:gd name="T17" fmla="*/ 90 h 144"/>
              <a:gd name="T18" fmla="*/ 0 w 136"/>
              <a:gd name="T19" fmla="*/ 78 h 144"/>
              <a:gd name="T20" fmla="*/ 0 w 136"/>
              <a:gd name="T21" fmla="*/ 66 h 144"/>
              <a:gd name="T22" fmla="*/ 11 w 136"/>
              <a:gd name="T23" fmla="*/ 54 h 144"/>
              <a:gd name="T24" fmla="*/ 76 w 136"/>
              <a:gd name="T25" fmla="*/ 54 h 144"/>
              <a:gd name="T26" fmla="*/ 49 w 136"/>
              <a:gd name="T27" fmla="*/ 27 h 144"/>
              <a:gd name="T28" fmla="*/ 45 w 136"/>
              <a:gd name="T29" fmla="*/ 19 h 144"/>
              <a:gd name="T30" fmla="*/ 49 w 136"/>
              <a:gd name="T31" fmla="*/ 10 h 144"/>
              <a:gd name="T32" fmla="*/ 56 w 136"/>
              <a:gd name="T33" fmla="*/ 3 h 144"/>
              <a:gd name="T34" fmla="*/ 64 w 136"/>
              <a:gd name="T35" fmla="*/ 0 h 144"/>
              <a:gd name="T36" fmla="*/ 72 w 136"/>
              <a:gd name="T37" fmla="*/ 3 h 144"/>
              <a:gd name="T38" fmla="*/ 132 w 136"/>
              <a:gd name="T39" fmla="*/ 63 h 144"/>
              <a:gd name="T40" fmla="*/ 136 w 136"/>
              <a:gd name="T41" fmla="*/ 72 h 144"/>
              <a:gd name="T42" fmla="*/ 132 w 136"/>
              <a:gd name="T43" fmla="*/ 8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36" h="144">
                <a:moveTo>
                  <a:pt x="132" y="80"/>
                </a:moveTo>
                <a:cubicBezTo>
                  <a:pt x="72" y="140"/>
                  <a:pt x="72" y="140"/>
                  <a:pt x="72" y="140"/>
                </a:cubicBezTo>
                <a:cubicBezTo>
                  <a:pt x="70" y="143"/>
                  <a:pt x="67" y="144"/>
                  <a:pt x="64" y="144"/>
                </a:cubicBezTo>
                <a:cubicBezTo>
                  <a:pt x="61" y="144"/>
                  <a:pt x="58" y="143"/>
                  <a:pt x="56" y="140"/>
                </a:cubicBezTo>
                <a:cubicBezTo>
                  <a:pt x="49" y="133"/>
                  <a:pt x="49" y="133"/>
                  <a:pt x="49" y="133"/>
                </a:cubicBezTo>
                <a:cubicBezTo>
                  <a:pt x="46" y="131"/>
                  <a:pt x="45" y="128"/>
                  <a:pt x="45" y="125"/>
                </a:cubicBezTo>
                <a:cubicBezTo>
                  <a:pt x="45" y="122"/>
                  <a:pt x="46" y="119"/>
                  <a:pt x="49" y="117"/>
                </a:cubicBezTo>
                <a:cubicBezTo>
                  <a:pt x="76" y="90"/>
                  <a:pt x="76" y="90"/>
                  <a:pt x="76" y="90"/>
                </a:cubicBezTo>
                <a:cubicBezTo>
                  <a:pt x="11" y="90"/>
                  <a:pt x="11" y="90"/>
                  <a:pt x="11" y="90"/>
                </a:cubicBezTo>
                <a:cubicBezTo>
                  <a:pt x="4" y="90"/>
                  <a:pt x="0" y="84"/>
                  <a:pt x="0" y="78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60"/>
                  <a:pt x="4" y="54"/>
                  <a:pt x="11" y="54"/>
                </a:cubicBezTo>
                <a:cubicBezTo>
                  <a:pt x="76" y="54"/>
                  <a:pt x="76" y="54"/>
                  <a:pt x="76" y="54"/>
                </a:cubicBezTo>
                <a:cubicBezTo>
                  <a:pt x="49" y="27"/>
                  <a:pt x="49" y="27"/>
                  <a:pt x="49" y="27"/>
                </a:cubicBezTo>
                <a:cubicBezTo>
                  <a:pt x="46" y="25"/>
                  <a:pt x="45" y="22"/>
                  <a:pt x="45" y="19"/>
                </a:cubicBezTo>
                <a:cubicBezTo>
                  <a:pt x="45" y="15"/>
                  <a:pt x="46" y="12"/>
                  <a:pt x="49" y="10"/>
                </a:cubicBezTo>
                <a:cubicBezTo>
                  <a:pt x="56" y="3"/>
                  <a:pt x="56" y="3"/>
                  <a:pt x="56" y="3"/>
                </a:cubicBezTo>
                <a:cubicBezTo>
                  <a:pt x="58" y="1"/>
                  <a:pt x="61" y="0"/>
                  <a:pt x="64" y="0"/>
                </a:cubicBezTo>
                <a:cubicBezTo>
                  <a:pt x="67" y="0"/>
                  <a:pt x="70" y="1"/>
                  <a:pt x="72" y="3"/>
                </a:cubicBezTo>
                <a:cubicBezTo>
                  <a:pt x="132" y="63"/>
                  <a:pt x="132" y="63"/>
                  <a:pt x="132" y="63"/>
                </a:cubicBezTo>
                <a:cubicBezTo>
                  <a:pt x="135" y="66"/>
                  <a:pt x="136" y="69"/>
                  <a:pt x="136" y="72"/>
                </a:cubicBezTo>
                <a:cubicBezTo>
                  <a:pt x="136" y="75"/>
                  <a:pt x="135" y="78"/>
                  <a:pt x="132" y="8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6" name="Freeform 187"/>
          <p:cNvSpPr/>
          <p:nvPr/>
        </p:nvSpPr>
        <p:spPr bwMode="auto">
          <a:xfrm>
            <a:off x="5720657" y="2966935"/>
            <a:ext cx="166645" cy="158313"/>
          </a:xfrm>
          <a:custGeom>
            <a:avLst/>
            <a:gdLst>
              <a:gd name="T0" fmla="*/ 141 w 144"/>
              <a:gd name="T1" fmla="*/ 80 h 136"/>
              <a:gd name="T2" fmla="*/ 134 w 144"/>
              <a:gd name="T3" fmla="*/ 87 h 136"/>
              <a:gd name="T4" fmla="*/ 125 w 144"/>
              <a:gd name="T5" fmla="*/ 91 h 136"/>
              <a:gd name="T6" fmla="*/ 117 w 144"/>
              <a:gd name="T7" fmla="*/ 87 h 136"/>
              <a:gd name="T8" fmla="*/ 90 w 144"/>
              <a:gd name="T9" fmla="*/ 60 h 136"/>
              <a:gd name="T10" fmla="*/ 90 w 144"/>
              <a:gd name="T11" fmla="*/ 125 h 136"/>
              <a:gd name="T12" fmla="*/ 78 w 144"/>
              <a:gd name="T13" fmla="*/ 136 h 136"/>
              <a:gd name="T14" fmla="*/ 66 w 144"/>
              <a:gd name="T15" fmla="*/ 136 h 136"/>
              <a:gd name="T16" fmla="*/ 54 w 144"/>
              <a:gd name="T17" fmla="*/ 125 h 136"/>
              <a:gd name="T18" fmla="*/ 54 w 144"/>
              <a:gd name="T19" fmla="*/ 60 h 136"/>
              <a:gd name="T20" fmla="*/ 27 w 144"/>
              <a:gd name="T21" fmla="*/ 87 h 136"/>
              <a:gd name="T22" fmla="*/ 19 w 144"/>
              <a:gd name="T23" fmla="*/ 91 h 136"/>
              <a:gd name="T24" fmla="*/ 11 w 144"/>
              <a:gd name="T25" fmla="*/ 87 h 136"/>
              <a:gd name="T26" fmla="*/ 4 w 144"/>
              <a:gd name="T27" fmla="*/ 80 h 136"/>
              <a:gd name="T28" fmla="*/ 0 w 144"/>
              <a:gd name="T29" fmla="*/ 72 h 136"/>
              <a:gd name="T30" fmla="*/ 4 w 144"/>
              <a:gd name="T31" fmla="*/ 63 h 136"/>
              <a:gd name="T32" fmla="*/ 64 w 144"/>
              <a:gd name="T33" fmla="*/ 3 h 136"/>
              <a:gd name="T34" fmla="*/ 72 w 144"/>
              <a:gd name="T35" fmla="*/ 0 h 136"/>
              <a:gd name="T36" fmla="*/ 81 w 144"/>
              <a:gd name="T37" fmla="*/ 3 h 136"/>
              <a:gd name="T38" fmla="*/ 141 w 144"/>
              <a:gd name="T39" fmla="*/ 63 h 136"/>
              <a:gd name="T40" fmla="*/ 144 w 144"/>
              <a:gd name="T41" fmla="*/ 72 h 136"/>
              <a:gd name="T42" fmla="*/ 141 w 144"/>
              <a:gd name="T43" fmla="*/ 80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4" h="136">
                <a:moveTo>
                  <a:pt x="141" y="80"/>
                </a:moveTo>
                <a:cubicBezTo>
                  <a:pt x="134" y="87"/>
                  <a:pt x="134" y="87"/>
                  <a:pt x="134" y="87"/>
                </a:cubicBezTo>
                <a:cubicBezTo>
                  <a:pt x="132" y="89"/>
                  <a:pt x="129" y="91"/>
                  <a:pt x="125" y="91"/>
                </a:cubicBezTo>
                <a:cubicBezTo>
                  <a:pt x="122" y="91"/>
                  <a:pt x="119" y="89"/>
                  <a:pt x="117" y="87"/>
                </a:cubicBezTo>
                <a:cubicBezTo>
                  <a:pt x="90" y="60"/>
                  <a:pt x="90" y="60"/>
                  <a:pt x="90" y="60"/>
                </a:cubicBezTo>
                <a:cubicBezTo>
                  <a:pt x="90" y="125"/>
                  <a:pt x="90" y="125"/>
                  <a:pt x="90" y="125"/>
                </a:cubicBezTo>
                <a:cubicBezTo>
                  <a:pt x="90" y="132"/>
                  <a:pt x="84" y="136"/>
                  <a:pt x="78" y="136"/>
                </a:cubicBezTo>
                <a:cubicBezTo>
                  <a:pt x="66" y="136"/>
                  <a:pt x="66" y="136"/>
                  <a:pt x="66" y="136"/>
                </a:cubicBezTo>
                <a:cubicBezTo>
                  <a:pt x="60" y="136"/>
                  <a:pt x="54" y="132"/>
                  <a:pt x="54" y="125"/>
                </a:cubicBezTo>
                <a:cubicBezTo>
                  <a:pt x="54" y="60"/>
                  <a:pt x="54" y="60"/>
                  <a:pt x="54" y="60"/>
                </a:cubicBezTo>
                <a:cubicBezTo>
                  <a:pt x="27" y="87"/>
                  <a:pt x="27" y="87"/>
                  <a:pt x="27" y="87"/>
                </a:cubicBezTo>
                <a:cubicBezTo>
                  <a:pt x="25" y="89"/>
                  <a:pt x="22" y="91"/>
                  <a:pt x="19" y="91"/>
                </a:cubicBezTo>
                <a:cubicBezTo>
                  <a:pt x="16" y="91"/>
                  <a:pt x="13" y="89"/>
                  <a:pt x="11" y="87"/>
                </a:cubicBezTo>
                <a:cubicBezTo>
                  <a:pt x="4" y="80"/>
                  <a:pt x="4" y="80"/>
                  <a:pt x="4" y="80"/>
                </a:cubicBezTo>
                <a:cubicBezTo>
                  <a:pt x="2" y="78"/>
                  <a:pt x="0" y="75"/>
                  <a:pt x="0" y="72"/>
                </a:cubicBezTo>
                <a:cubicBezTo>
                  <a:pt x="0" y="69"/>
                  <a:pt x="2" y="66"/>
                  <a:pt x="4" y="63"/>
                </a:cubicBezTo>
                <a:cubicBezTo>
                  <a:pt x="64" y="3"/>
                  <a:pt x="64" y="3"/>
                  <a:pt x="64" y="3"/>
                </a:cubicBezTo>
                <a:cubicBezTo>
                  <a:pt x="66" y="1"/>
                  <a:pt x="69" y="0"/>
                  <a:pt x="72" y="0"/>
                </a:cubicBezTo>
                <a:cubicBezTo>
                  <a:pt x="75" y="0"/>
                  <a:pt x="78" y="1"/>
                  <a:pt x="81" y="3"/>
                </a:cubicBezTo>
                <a:cubicBezTo>
                  <a:pt x="141" y="63"/>
                  <a:pt x="141" y="63"/>
                  <a:pt x="141" y="63"/>
                </a:cubicBezTo>
                <a:cubicBezTo>
                  <a:pt x="143" y="66"/>
                  <a:pt x="144" y="69"/>
                  <a:pt x="144" y="72"/>
                </a:cubicBezTo>
                <a:cubicBezTo>
                  <a:pt x="144" y="75"/>
                  <a:pt x="143" y="78"/>
                  <a:pt x="141" y="8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7" name="Freeform 188"/>
          <p:cNvSpPr/>
          <p:nvPr/>
        </p:nvSpPr>
        <p:spPr bwMode="auto">
          <a:xfrm>
            <a:off x="5936104" y="2945510"/>
            <a:ext cx="191641" cy="192831"/>
          </a:xfrm>
          <a:custGeom>
            <a:avLst/>
            <a:gdLst>
              <a:gd name="T0" fmla="*/ 164 w 165"/>
              <a:gd name="T1" fmla="*/ 87 h 166"/>
              <a:gd name="T2" fmla="*/ 140 w 165"/>
              <a:gd name="T3" fmla="*/ 111 h 166"/>
              <a:gd name="T4" fmla="*/ 136 w 165"/>
              <a:gd name="T5" fmla="*/ 112 h 166"/>
              <a:gd name="T6" fmla="*/ 130 w 165"/>
              <a:gd name="T7" fmla="*/ 107 h 166"/>
              <a:gd name="T8" fmla="*/ 130 w 165"/>
              <a:gd name="T9" fmla="*/ 95 h 166"/>
              <a:gd name="T10" fmla="*/ 94 w 165"/>
              <a:gd name="T11" fmla="*/ 95 h 166"/>
              <a:gd name="T12" fmla="*/ 94 w 165"/>
              <a:gd name="T13" fmla="*/ 130 h 166"/>
              <a:gd name="T14" fmla="*/ 106 w 165"/>
              <a:gd name="T15" fmla="*/ 130 h 166"/>
              <a:gd name="T16" fmla="*/ 112 w 165"/>
              <a:gd name="T17" fmla="*/ 136 h 166"/>
              <a:gd name="T18" fmla="*/ 110 w 165"/>
              <a:gd name="T19" fmla="*/ 140 h 166"/>
              <a:gd name="T20" fmla="*/ 87 w 165"/>
              <a:gd name="T21" fmla="*/ 164 h 166"/>
              <a:gd name="T22" fmla="*/ 83 w 165"/>
              <a:gd name="T23" fmla="*/ 166 h 166"/>
              <a:gd name="T24" fmla="*/ 78 w 165"/>
              <a:gd name="T25" fmla="*/ 164 h 166"/>
              <a:gd name="T26" fmla="*/ 55 w 165"/>
              <a:gd name="T27" fmla="*/ 140 h 166"/>
              <a:gd name="T28" fmla="*/ 53 w 165"/>
              <a:gd name="T29" fmla="*/ 136 h 166"/>
              <a:gd name="T30" fmla="*/ 59 w 165"/>
              <a:gd name="T31" fmla="*/ 130 h 166"/>
              <a:gd name="T32" fmla="*/ 71 w 165"/>
              <a:gd name="T33" fmla="*/ 130 h 166"/>
              <a:gd name="T34" fmla="*/ 71 w 165"/>
              <a:gd name="T35" fmla="*/ 95 h 166"/>
              <a:gd name="T36" fmla="*/ 35 w 165"/>
              <a:gd name="T37" fmla="*/ 95 h 166"/>
              <a:gd name="T38" fmla="*/ 35 w 165"/>
              <a:gd name="T39" fmla="*/ 107 h 166"/>
              <a:gd name="T40" fmla="*/ 29 w 165"/>
              <a:gd name="T41" fmla="*/ 112 h 166"/>
              <a:gd name="T42" fmla="*/ 25 w 165"/>
              <a:gd name="T43" fmla="*/ 111 h 166"/>
              <a:gd name="T44" fmla="*/ 2 w 165"/>
              <a:gd name="T45" fmla="*/ 87 h 166"/>
              <a:gd name="T46" fmla="*/ 0 w 165"/>
              <a:gd name="T47" fmla="*/ 83 h 166"/>
              <a:gd name="T48" fmla="*/ 2 w 165"/>
              <a:gd name="T49" fmla="*/ 79 h 166"/>
              <a:gd name="T50" fmla="*/ 25 w 165"/>
              <a:gd name="T51" fmla="*/ 55 h 166"/>
              <a:gd name="T52" fmla="*/ 29 w 165"/>
              <a:gd name="T53" fmla="*/ 53 h 166"/>
              <a:gd name="T54" fmla="*/ 35 w 165"/>
              <a:gd name="T55" fmla="*/ 59 h 166"/>
              <a:gd name="T56" fmla="*/ 35 w 165"/>
              <a:gd name="T57" fmla="*/ 71 h 166"/>
              <a:gd name="T58" fmla="*/ 71 w 165"/>
              <a:gd name="T59" fmla="*/ 71 h 166"/>
              <a:gd name="T60" fmla="*/ 71 w 165"/>
              <a:gd name="T61" fmla="*/ 36 h 166"/>
              <a:gd name="T62" fmla="*/ 59 w 165"/>
              <a:gd name="T63" fmla="*/ 36 h 166"/>
              <a:gd name="T64" fmla="*/ 53 w 165"/>
              <a:gd name="T65" fmla="*/ 30 h 166"/>
              <a:gd name="T66" fmla="*/ 55 w 165"/>
              <a:gd name="T67" fmla="*/ 26 h 166"/>
              <a:gd name="T68" fmla="*/ 78 w 165"/>
              <a:gd name="T69" fmla="*/ 2 h 166"/>
              <a:gd name="T70" fmla="*/ 83 w 165"/>
              <a:gd name="T71" fmla="*/ 0 h 166"/>
              <a:gd name="T72" fmla="*/ 87 w 165"/>
              <a:gd name="T73" fmla="*/ 2 h 166"/>
              <a:gd name="T74" fmla="*/ 110 w 165"/>
              <a:gd name="T75" fmla="*/ 26 h 166"/>
              <a:gd name="T76" fmla="*/ 112 w 165"/>
              <a:gd name="T77" fmla="*/ 30 h 166"/>
              <a:gd name="T78" fmla="*/ 106 w 165"/>
              <a:gd name="T79" fmla="*/ 36 h 166"/>
              <a:gd name="T80" fmla="*/ 94 w 165"/>
              <a:gd name="T81" fmla="*/ 36 h 166"/>
              <a:gd name="T82" fmla="*/ 94 w 165"/>
              <a:gd name="T83" fmla="*/ 71 h 166"/>
              <a:gd name="T84" fmla="*/ 130 w 165"/>
              <a:gd name="T85" fmla="*/ 71 h 166"/>
              <a:gd name="T86" fmla="*/ 130 w 165"/>
              <a:gd name="T87" fmla="*/ 59 h 166"/>
              <a:gd name="T88" fmla="*/ 136 w 165"/>
              <a:gd name="T89" fmla="*/ 53 h 166"/>
              <a:gd name="T90" fmla="*/ 140 w 165"/>
              <a:gd name="T91" fmla="*/ 55 h 166"/>
              <a:gd name="T92" fmla="*/ 164 w 165"/>
              <a:gd name="T93" fmla="*/ 79 h 166"/>
              <a:gd name="T94" fmla="*/ 165 w 165"/>
              <a:gd name="T95" fmla="*/ 83 h 166"/>
              <a:gd name="T96" fmla="*/ 164 w 165"/>
              <a:gd name="T97" fmla="*/ 87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65" h="166">
                <a:moveTo>
                  <a:pt x="164" y="87"/>
                </a:moveTo>
                <a:cubicBezTo>
                  <a:pt x="140" y="111"/>
                  <a:pt x="140" y="111"/>
                  <a:pt x="140" y="111"/>
                </a:cubicBezTo>
                <a:cubicBezTo>
                  <a:pt x="139" y="112"/>
                  <a:pt x="137" y="112"/>
                  <a:pt x="136" y="112"/>
                </a:cubicBezTo>
                <a:cubicBezTo>
                  <a:pt x="133" y="112"/>
                  <a:pt x="130" y="110"/>
                  <a:pt x="130" y="107"/>
                </a:cubicBezTo>
                <a:cubicBezTo>
                  <a:pt x="130" y="95"/>
                  <a:pt x="130" y="95"/>
                  <a:pt x="130" y="95"/>
                </a:cubicBezTo>
                <a:cubicBezTo>
                  <a:pt x="94" y="95"/>
                  <a:pt x="94" y="95"/>
                  <a:pt x="94" y="95"/>
                </a:cubicBezTo>
                <a:cubicBezTo>
                  <a:pt x="94" y="130"/>
                  <a:pt x="94" y="130"/>
                  <a:pt x="94" y="130"/>
                </a:cubicBezTo>
                <a:cubicBezTo>
                  <a:pt x="106" y="130"/>
                  <a:pt x="106" y="130"/>
                  <a:pt x="106" y="130"/>
                </a:cubicBezTo>
                <a:cubicBezTo>
                  <a:pt x="109" y="130"/>
                  <a:pt x="112" y="133"/>
                  <a:pt x="112" y="136"/>
                </a:cubicBezTo>
                <a:cubicBezTo>
                  <a:pt x="112" y="138"/>
                  <a:pt x="112" y="139"/>
                  <a:pt x="110" y="140"/>
                </a:cubicBezTo>
                <a:cubicBezTo>
                  <a:pt x="87" y="164"/>
                  <a:pt x="87" y="164"/>
                  <a:pt x="87" y="164"/>
                </a:cubicBezTo>
                <a:cubicBezTo>
                  <a:pt x="86" y="165"/>
                  <a:pt x="84" y="166"/>
                  <a:pt x="83" y="166"/>
                </a:cubicBezTo>
                <a:cubicBezTo>
                  <a:pt x="81" y="166"/>
                  <a:pt x="80" y="165"/>
                  <a:pt x="78" y="164"/>
                </a:cubicBezTo>
                <a:cubicBezTo>
                  <a:pt x="55" y="140"/>
                  <a:pt x="55" y="140"/>
                  <a:pt x="55" y="140"/>
                </a:cubicBezTo>
                <a:cubicBezTo>
                  <a:pt x="54" y="139"/>
                  <a:pt x="53" y="138"/>
                  <a:pt x="53" y="136"/>
                </a:cubicBezTo>
                <a:cubicBezTo>
                  <a:pt x="53" y="133"/>
                  <a:pt x="56" y="130"/>
                  <a:pt x="59" y="130"/>
                </a:cubicBezTo>
                <a:cubicBezTo>
                  <a:pt x="71" y="130"/>
                  <a:pt x="71" y="130"/>
                  <a:pt x="71" y="130"/>
                </a:cubicBezTo>
                <a:cubicBezTo>
                  <a:pt x="71" y="95"/>
                  <a:pt x="71" y="95"/>
                  <a:pt x="71" y="95"/>
                </a:cubicBezTo>
                <a:cubicBezTo>
                  <a:pt x="35" y="95"/>
                  <a:pt x="35" y="95"/>
                  <a:pt x="35" y="95"/>
                </a:cubicBezTo>
                <a:cubicBezTo>
                  <a:pt x="35" y="107"/>
                  <a:pt x="35" y="107"/>
                  <a:pt x="35" y="107"/>
                </a:cubicBezTo>
                <a:cubicBezTo>
                  <a:pt x="35" y="110"/>
                  <a:pt x="33" y="112"/>
                  <a:pt x="29" y="112"/>
                </a:cubicBezTo>
                <a:cubicBezTo>
                  <a:pt x="28" y="112"/>
                  <a:pt x="26" y="112"/>
                  <a:pt x="25" y="111"/>
                </a:cubicBezTo>
                <a:cubicBezTo>
                  <a:pt x="2" y="87"/>
                  <a:pt x="2" y="87"/>
                  <a:pt x="2" y="87"/>
                </a:cubicBezTo>
                <a:cubicBezTo>
                  <a:pt x="0" y="86"/>
                  <a:pt x="0" y="84"/>
                  <a:pt x="0" y="83"/>
                </a:cubicBezTo>
                <a:cubicBezTo>
                  <a:pt x="0" y="81"/>
                  <a:pt x="0" y="80"/>
                  <a:pt x="2" y="79"/>
                </a:cubicBezTo>
                <a:cubicBezTo>
                  <a:pt x="25" y="55"/>
                  <a:pt x="25" y="55"/>
                  <a:pt x="25" y="55"/>
                </a:cubicBezTo>
                <a:cubicBezTo>
                  <a:pt x="26" y="54"/>
                  <a:pt x="28" y="53"/>
                  <a:pt x="29" y="53"/>
                </a:cubicBezTo>
                <a:cubicBezTo>
                  <a:pt x="33" y="53"/>
                  <a:pt x="35" y="56"/>
                  <a:pt x="35" y="59"/>
                </a:cubicBezTo>
                <a:cubicBezTo>
                  <a:pt x="35" y="71"/>
                  <a:pt x="35" y="71"/>
                  <a:pt x="35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1" y="36"/>
                  <a:pt x="71" y="36"/>
                  <a:pt x="71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6" y="36"/>
                  <a:pt x="53" y="33"/>
                  <a:pt x="53" y="30"/>
                </a:cubicBezTo>
                <a:cubicBezTo>
                  <a:pt x="53" y="28"/>
                  <a:pt x="54" y="27"/>
                  <a:pt x="55" y="26"/>
                </a:cubicBezTo>
                <a:cubicBezTo>
                  <a:pt x="78" y="2"/>
                  <a:pt x="78" y="2"/>
                  <a:pt x="78" y="2"/>
                </a:cubicBezTo>
                <a:cubicBezTo>
                  <a:pt x="80" y="1"/>
                  <a:pt x="81" y="0"/>
                  <a:pt x="83" y="0"/>
                </a:cubicBezTo>
                <a:cubicBezTo>
                  <a:pt x="84" y="0"/>
                  <a:pt x="86" y="1"/>
                  <a:pt x="87" y="2"/>
                </a:cubicBezTo>
                <a:cubicBezTo>
                  <a:pt x="110" y="26"/>
                  <a:pt x="110" y="26"/>
                  <a:pt x="110" y="26"/>
                </a:cubicBezTo>
                <a:cubicBezTo>
                  <a:pt x="112" y="27"/>
                  <a:pt x="112" y="28"/>
                  <a:pt x="112" y="30"/>
                </a:cubicBezTo>
                <a:cubicBezTo>
                  <a:pt x="112" y="33"/>
                  <a:pt x="109" y="36"/>
                  <a:pt x="106" y="36"/>
                </a:cubicBezTo>
                <a:cubicBezTo>
                  <a:pt x="94" y="36"/>
                  <a:pt x="94" y="36"/>
                  <a:pt x="94" y="36"/>
                </a:cubicBezTo>
                <a:cubicBezTo>
                  <a:pt x="94" y="71"/>
                  <a:pt x="94" y="71"/>
                  <a:pt x="94" y="71"/>
                </a:cubicBezTo>
                <a:cubicBezTo>
                  <a:pt x="130" y="71"/>
                  <a:pt x="130" y="71"/>
                  <a:pt x="130" y="71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30" y="56"/>
                  <a:pt x="133" y="53"/>
                  <a:pt x="136" y="53"/>
                </a:cubicBezTo>
                <a:cubicBezTo>
                  <a:pt x="137" y="53"/>
                  <a:pt x="139" y="54"/>
                  <a:pt x="140" y="55"/>
                </a:cubicBezTo>
                <a:cubicBezTo>
                  <a:pt x="164" y="79"/>
                  <a:pt x="164" y="79"/>
                  <a:pt x="164" y="79"/>
                </a:cubicBezTo>
                <a:cubicBezTo>
                  <a:pt x="165" y="80"/>
                  <a:pt x="165" y="81"/>
                  <a:pt x="165" y="83"/>
                </a:cubicBezTo>
                <a:cubicBezTo>
                  <a:pt x="165" y="84"/>
                  <a:pt x="165" y="86"/>
                  <a:pt x="164" y="8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8" name="Freeform 189"/>
          <p:cNvSpPr/>
          <p:nvPr/>
        </p:nvSpPr>
        <p:spPr bwMode="auto">
          <a:xfrm>
            <a:off x="6171787" y="2959795"/>
            <a:ext cx="165454" cy="165454"/>
          </a:xfrm>
          <a:custGeom>
            <a:avLst/>
            <a:gdLst>
              <a:gd name="T0" fmla="*/ 86 w 142"/>
              <a:gd name="T1" fmla="*/ 71 h 142"/>
              <a:gd name="T2" fmla="*/ 119 w 142"/>
              <a:gd name="T3" fmla="*/ 104 h 142"/>
              <a:gd name="T4" fmla="*/ 132 w 142"/>
              <a:gd name="T5" fmla="*/ 90 h 142"/>
              <a:gd name="T6" fmla="*/ 138 w 142"/>
              <a:gd name="T7" fmla="*/ 89 h 142"/>
              <a:gd name="T8" fmla="*/ 142 w 142"/>
              <a:gd name="T9" fmla="*/ 95 h 142"/>
              <a:gd name="T10" fmla="*/ 142 w 142"/>
              <a:gd name="T11" fmla="*/ 136 h 142"/>
              <a:gd name="T12" fmla="*/ 136 w 142"/>
              <a:gd name="T13" fmla="*/ 142 h 142"/>
              <a:gd name="T14" fmla="*/ 95 w 142"/>
              <a:gd name="T15" fmla="*/ 142 h 142"/>
              <a:gd name="T16" fmla="*/ 89 w 142"/>
              <a:gd name="T17" fmla="*/ 138 h 142"/>
              <a:gd name="T18" fmla="*/ 91 w 142"/>
              <a:gd name="T19" fmla="*/ 132 h 142"/>
              <a:gd name="T20" fmla="*/ 104 w 142"/>
              <a:gd name="T21" fmla="*/ 118 h 142"/>
              <a:gd name="T22" fmla="*/ 71 w 142"/>
              <a:gd name="T23" fmla="*/ 86 h 142"/>
              <a:gd name="T24" fmla="*/ 38 w 142"/>
              <a:gd name="T25" fmla="*/ 118 h 142"/>
              <a:gd name="T26" fmla="*/ 52 w 142"/>
              <a:gd name="T27" fmla="*/ 132 h 142"/>
              <a:gd name="T28" fmla="*/ 53 w 142"/>
              <a:gd name="T29" fmla="*/ 138 h 142"/>
              <a:gd name="T30" fmla="*/ 47 w 142"/>
              <a:gd name="T31" fmla="*/ 142 h 142"/>
              <a:gd name="T32" fmla="*/ 6 w 142"/>
              <a:gd name="T33" fmla="*/ 142 h 142"/>
              <a:gd name="T34" fmla="*/ 0 w 142"/>
              <a:gd name="T35" fmla="*/ 136 h 142"/>
              <a:gd name="T36" fmla="*/ 0 w 142"/>
              <a:gd name="T37" fmla="*/ 95 h 142"/>
              <a:gd name="T38" fmla="*/ 4 w 142"/>
              <a:gd name="T39" fmla="*/ 89 h 142"/>
              <a:gd name="T40" fmla="*/ 10 w 142"/>
              <a:gd name="T41" fmla="*/ 90 h 142"/>
              <a:gd name="T42" fmla="*/ 23 w 142"/>
              <a:gd name="T43" fmla="*/ 104 h 142"/>
              <a:gd name="T44" fmla="*/ 56 w 142"/>
              <a:gd name="T45" fmla="*/ 71 h 142"/>
              <a:gd name="T46" fmla="*/ 23 w 142"/>
              <a:gd name="T47" fmla="*/ 38 h 142"/>
              <a:gd name="T48" fmla="*/ 10 w 142"/>
              <a:gd name="T49" fmla="*/ 51 h 142"/>
              <a:gd name="T50" fmla="*/ 6 w 142"/>
              <a:gd name="T51" fmla="*/ 53 h 142"/>
              <a:gd name="T52" fmla="*/ 4 w 142"/>
              <a:gd name="T53" fmla="*/ 53 h 142"/>
              <a:gd name="T54" fmla="*/ 0 w 142"/>
              <a:gd name="T55" fmla="*/ 47 h 142"/>
              <a:gd name="T56" fmla="*/ 0 w 142"/>
              <a:gd name="T57" fmla="*/ 6 h 142"/>
              <a:gd name="T58" fmla="*/ 6 w 142"/>
              <a:gd name="T59" fmla="*/ 0 h 142"/>
              <a:gd name="T60" fmla="*/ 47 w 142"/>
              <a:gd name="T61" fmla="*/ 0 h 142"/>
              <a:gd name="T62" fmla="*/ 53 w 142"/>
              <a:gd name="T63" fmla="*/ 4 h 142"/>
              <a:gd name="T64" fmla="*/ 52 w 142"/>
              <a:gd name="T65" fmla="*/ 10 h 142"/>
              <a:gd name="T66" fmla="*/ 38 w 142"/>
              <a:gd name="T67" fmla="*/ 23 h 142"/>
              <a:gd name="T68" fmla="*/ 71 w 142"/>
              <a:gd name="T69" fmla="*/ 56 h 142"/>
              <a:gd name="T70" fmla="*/ 104 w 142"/>
              <a:gd name="T71" fmla="*/ 23 h 142"/>
              <a:gd name="T72" fmla="*/ 91 w 142"/>
              <a:gd name="T73" fmla="*/ 10 h 142"/>
              <a:gd name="T74" fmla="*/ 89 w 142"/>
              <a:gd name="T75" fmla="*/ 4 h 142"/>
              <a:gd name="T76" fmla="*/ 95 w 142"/>
              <a:gd name="T77" fmla="*/ 0 h 142"/>
              <a:gd name="T78" fmla="*/ 136 w 142"/>
              <a:gd name="T79" fmla="*/ 0 h 142"/>
              <a:gd name="T80" fmla="*/ 142 w 142"/>
              <a:gd name="T81" fmla="*/ 6 h 142"/>
              <a:gd name="T82" fmla="*/ 142 w 142"/>
              <a:gd name="T83" fmla="*/ 47 h 142"/>
              <a:gd name="T84" fmla="*/ 138 w 142"/>
              <a:gd name="T85" fmla="*/ 53 h 142"/>
              <a:gd name="T86" fmla="*/ 136 w 142"/>
              <a:gd name="T87" fmla="*/ 53 h 142"/>
              <a:gd name="T88" fmla="*/ 132 w 142"/>
              <a:gd name="T89" fmla="*/ 51 h 142"/>
              <a:gd name="T90" fmla="*/ 119 w 142"/>
              <a:gd name="T91" fmla="*/ 38 h 142"/>
              <a:gd name="T92" fmla="*/ 86 w 142"/>
              <a:gd name="T93" fmla="*/ 7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42" h="142">
                <a:moveTo>
                  <a:pt x="86" y="71"/>
                </a:moveTo>
                <a:cubicBezTo>
                  <a:pt x="119" y="104"/>
                  <a:pt x="119" y="104"/>
                  <a:pt x="119" y="104"/>
                </a:cubicBezTo>
                <a:cubicBezTo>
                  <a:pt x="132" y="90"/>
                  <a:pt x="132" y="90"/>
                  <a:pt x="132" y="90"/>
                </a:cubicBezTo>
                <a:cubicBezTo>
                  <a:pt x="134" y="89"/>
                  <a:pt x="136" y="88"/>
                  <a:pt x="138" y="89"/>
                </a:cubicBezTo>
                <a:cubicBezTo>
                  <a:pt x="141" y="90"/>
                  <a:pt x="142" y="92"/>
                  <a:pt x="142" y="95"/>
                </a:cubicBezTo>
                <a:cubicBezTo>
                  <a:pt x="142" y="136"/>
                  <a:pt x="142" y="136"/>
                  <a:pt x="142" y="136"/>
                </a:cubicBezTo>
                <a:cubicBezTo>
                  <a:pt x="142" y="139"/>
                  <a:pt x="139" y="142"/>
                  <a:pt x="136" y="142"/>
                </a:cubicBezTo>
                <a:cubicBezTo>
                  <a:pt x="95" y="142"/>
                  <a:pt x="95" y="142"/>
                  <a:pt x="95" y="142"/>
                </a:cubicBezTo>
                <a:cubicBezTo>
                  <a:pt x="92" y="142"/>
                  <a:pt x="90" y="140"/>
                  <a:pt x="89" y="138"/>
                </a:cubicBezTo>
                <a:cubicBezTo>
                  <a:pt x="88" y="136"/>
                  <a:pt x="89" y="133"/>
                  <a:pt x="91" y="132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71" y="86"/>
                  <a:pt x="71" y="86"/>
                  <a:pt x="71" y="86"/>
                </a:cubicBezTo>
                <a:cubicBezTo>
                  <a:pt x="38" y="118"/>
                  <a:pt x="38" y="118"/>
                  <a:pt x="38" y="118"/>
                </a:cubicBezTo>
                <a:cubicBezTo>
                  <a:pt x="52" y="132"/>
                  <a:pt x="52" y="132"/>
                  <a:pt x="52" y="132"/>
                </a:cubicBezTo>
                <a:cubicBezTo>
                  <a:pt x="53" y="133"/>
                  <a:pt x="54" y="136"/>
                  <a:pt x="53" y="138"/>
                </a:cubicBezTo>
                <a:cubicBezTo>
                  <a:pt x="52" y="140"/>
                  <a:pt x="50" y="142"/>
                  <a:pt x="47" y="142"/>
                </a:cubicBezTo>
                <a:cubicBezTo>
                  <a:pt x="6" y="142"/>
                  <a:pt x="6" y="142"/>
                  <a:pt x="6" y="142"/>
                </a:cubicBezTo>
                <a:cubicBezTo>
                  <a:pt x="3" y="142"/>
                  <a:pt x="0" y="139"/>
                  <a:pt x="0" y="136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92"/>
                  <a:pt x="2" y="90"/>
                  <a:pt x="4" y="89"/>
                </a:cubicBezTo>
                <a:cubicBezTo>
                  <a:pt x="6" y="88"/>
                  <a:pt x="9" y="89"/>
                  <a:pt x="10" y="90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56" y="71"/>
                  <a:pt x="56" y="71"/>
                  <a:pt x="56" y="71"/>
                </a:cubicBezTo>
                <a:cubicBezTo>
                  <a:pt x="23" y="38"/>
                  <a:pt x="23" y="38"/>
                  <a:pt x="23" y="38"/>
                </a:cubicBezTo>
                <a:cubicBezTo>
                  <a:pt x="10" y="51"/>
                  <a:pt x="10" y="51"/>
                  <a:pt x="10" y="51"/>
                </a:cubicBezTo>
                <a:cubicBezTo>
                  <a:pt x="9" y="53"/>
                  <a:pt x="8" y="53"/>
                  <a:pt x="6" y="53"/>
                </a:cubicBezTo>
                <a:cubicBezTo>
                  <a:pt x="5" y="53"/>
                  <a:pt x="4" y="53"/>
                  <a:pt x="4" y="53"/>
                </a:cubicBezTo>
                <a:cubicBezTo>
                  <a:pt x="2" y="52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50" y="0"/>
                  <a:pt x="52" y="1"/>
                  <a:pt x="53" y="4"/>
                </a:cubicBezTo>
                <a:cubicBezTo>
                  <a:pt x="54" y="6"/>
                  <a:pt x="53" y="8"/>
                  <a:pt x="52" y="10"/>
                </a:cubicBezTo>
                <a:cubicBezTo>
                  <a:pt x="38" y="23"/>
                  <a:pt x="38" y="23"/>
                  <a:pt x="38" y="23"/>
                </a:cubicBezTo>
                <a:cubicBezTo>
                  <a:pt x="71" y="56"/>
                  <a:pt x="71" y="56"/>
                  <a:pt x="71" y="56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91" y="10"/>
                  <a:pt x="91" y="10"/>
                  <a:pt x="91" y="10"/>
                </a:cubicBezTo>
                <a:cubicBezTo>
                  <a:pt x="89" y="8"/>
                  <a:pt x="88" y="6"/>
                  <a:pt x="89" y="4"/>
                </a:cubicBezTo>
                <a:cubicBezTo>
                  <a:pt x="90" y="1"/>
                  <a:pt x="92" y="0"/>
                  <a:pt x="95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139" y="0"/>
                  <a:pt x="142" y="3"/>
                  <a:pt x="142" y="6"/>
                </a:cubicBezTo>
                <a:cubicBezTo>
                  <a:pt x="142" y="47"/>
                  <a:pt x="142" y="47"/>
                  <a:pt x="142" y="47"/>
                </a:cubicBezTo>
                <a:cubicBezTo>
                  <a:pt x="142" y="50"/>
                  <a:pt x="141" y="52"/>
                  <a:pt x="138" y="53"/>
                </a:cubicBezTo>
                <a:cubicBezTo>
                  <a:pt x="138" y="53"/>
                  <a:pt x="137" y="53"/>
                  <a:pt x="136" y="53"/>
                </a:cubicBezTo>
                <a:cubicBezTo>
                  <a:pt x="135" y="53"/>
                  <a:pt x="133" y="53"/>
                  <a:pt x="132" y="51"/>
                </a:cubicBezTo>
                <a:cubicBezTo>
                  <a:pt x="119" y="38"/>
                  <a:pt x="119" y="38"/>
                  <a:pt x="119" y="38"/>
                </a:cubicBezTo>
                <a:lnTo>
                  <a:pt x="86" y="7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9" name="Freeform 190"/>
          <p:cNvSpPr/>
          <p:nvPr/>
        </p:nvSpPr>
        <p:spPr bwMode="auto">
          <a:xfrm>
            <a:off x="6380092" y="3007406"/>
            <a:ext cx="191641" cy="69038"/>
          </a:xfrm>
          <a:custGeom>
            <a:avLst/>
            <a:gdLst>
              <a:gd name="T0" fmla="*/ 163 w 165"/>
              <a:gd name="T1" fmla="*/ 34 h 59"/>
              <a:gd name="T2" fmla="*/ 140 w 165"/>
              <a:gd name="T3" fmla="*/ 58 h 59"/>
              <a:gd name="T4" fmla="*/ 136 w 165"/>
              <a:gd name="T5" fmla="*/ 59 h 59"/>
              <a:gd name="T6" fmla="*/ 130 w 165"/>
              <a:gd name="T7" fmla="*/ 54 h 59"/>
              <a:gd name="T8" fmla="*/ 130 w 165"/>
              <a:gd name="T9" fmla="*/ 42 h 59"/>
              <a:gd name="T10" fmla="*/ 35 w 165"/>
              <a:gd name="T11" fmla="*/ 42 h 59"/>
              <a:gd name="T12" fmla="*/ 35 w 165"/>
              <a:gd name="T13" fmla="*/ 54 h 59"/>
              <a:gd name="T14" fmla="*/ 29 w 165"/>
              <a:gd name="T15" fmla="*/ 59 h 59"/>
              <a:gd name="T16" fmla="*/ 25 w 165"/>
              <a:gd name="T17" fmla="*/ 58 h 59"/>
              <a:gd name="T18" fmla="*/ 1 w 165"/>
              <a:gd name="T19" fmla="*/ 34 h 59"/>
              <a:gd name="T20" fmla="*/ 0 w 165"/>
              <a:gd name="T21" fmla="*/ 30 h 59"/>
              <a:gd name="T22" fmla="*/ 1 w 165"/>
              <a:gd name="T23" fmla="*/ 26 h 59"/>
              <a:gd name="T24" fmla="*/ 25 w 165"/>
              <a:gd name="T25" fmla="*/ 2 h 59"/>
              <a:gd name="T26" fmla="*/ 29 w 165"/>
              <a:gd name="T27" fmla="*/ 0 h 59"/>
              <a:gd name="T28" fmla="*/ 35 w 165"/>
              <a:gd name="T29" fmla="*/ 6 h 59"/>
              <a:gd name="T30" fmla="*/ 35 w 165"/>
              <a:gd name="T31" fmla="*/ 18 h 59"/>
              <a:gd name="T32" fmla="*/ 130 w 165"/>
              <a:gd name="T33" fmla="*/ 18 h 59"/>
              <a:gd name="T34" fmla="*/ 130 w 165"/>
              <a:gd name="T35" fmla="*/ 6 h 59"/>
              <a:gd name="T36" fmla="*/ 136 w 165"/>
              <a:gd name="T37" fmla="*/ 0 h 59"/>
              <a:gd name="T38" fmla="*/ 140 w 165"/>
              <a:gd name="T39" fmla="*/ 2 h 59"/>
              <a:gd name="T40" fmla="*/ 163 w 165"/>
              <a:gd name="T41" fmla="*/ 26 h 59"/>
              <a:gd name="T42" fmla="*/ 165 w 165"/>
              <a:gd name="T43" fmla="*/ 30 h 59"/>
              <a:gd name="T44" fmla="*/ 163 w 165"/>
              <a:gd name="T45" fmla="*/ 34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5" h="59">
                <a:moveTo>
                  <a:pt x="163" y="34"/>
                </a:moveTo>
                <a:cubicBezTo>
                  <a:pt x="140" y="58"/>
                  <a:pt x="140" y="58"/>
                  <a:pt x="140" y="58"/>
                </a:cubicBezTo>
                <a:cubicBezTo>
                  <a:pt x="139" y="59"/>
                  <a:pt x="137" y="59"/>
                  <a:pt x="136" y="59"/>
                </a:cubicBezTo>
                <a:cubicBezTo>
                  <a:pt x="132" y="59"/>
                  <a:pt x="130" y="57"/>
                  <a:pt x="130" y="54"/>
                </a:cubicBezTo>
                <a:cubicBezTo>
                  <a:pt x="130" y="42"/>
                  <a:pt x="130" y="42"/>
                  <a:pt x="130" y="42"/>
                </a:cubicBezTo>
                <a:cubicBezTo>
                  <a:pt x="35" y="42"/>
                  <a:pt x="35" y="42"/>
                  <a:pt x="35" y="42"/>
                </a:cubicBezTo>
                <a:cubicBezTo>
                  <a:pt x="35" y="54"/>
                  <a:pt x="35" y="54"/>
                  <a:pt x="35" y="54"/>
                </a:cubicBezTo>
                <a:cubicBezTo>
                  <a:pt x="35" y="57"/>
                  <a:pt x="32" y="59"/>
                  <a:pt x="29" y="59"/>
                </a:cubicBezTo>
                <a:cubicBezTo>
                  <a:pt x="28" y="59"/>
                  <a:pt x="26" y="59"/>
                  <a:pt x="25" y="58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3"/>
                  <a:pt x="0" y="31"/>
                  <a:pt x="0" y="30"/>
                </a:cubicBezTo>
                <a:cubicBezTo>
                  <a:pt x="0" y="28"/>
                  <a:pt x="0" y="27"/>
                  <a:pt x="1" y="26"/>
                </a:cubicBezTo>
                <a:cubicBezTo>
                  <a:pt x="25" y="2"/>
                  <a:pt x="25" y="2"/>
                  <a:pt x="25" y="2"/>
                </a:cubicBezTo>
                <a:cubicBezTo>
                  <a:pt x="26" y="1"/>
                  <a:pt x="28" y="0"/>
                  <a:pt x="29" y="0"/>
                </a:cubicBezTo>
                <a:cubicBezTo>
                  <a:pt x="32" y="0"/>
                  <a:pt x="35" y="3"/>
                  <a:pt x="35" y="6"/>
                </a:cubicBezTo>
                <a:cubicBezTo>
                  <a:pt x="35" y="18"/>
                  <a:pt x="35" y="18"/>
                  <a:pt x="35" y="18"/>
                </a:cubicBezTo>
                <a:cubicBezTo>
                  <a:pt x="130" y="18"/>
                  <a:pt x="130" y="18"/>
                  <a:pt x="130" y="18"/>
                </a:cubicBezTo>
                <a:cubicBezTo>
                  <a:pt x="130" y="6"/>
                  <a:pt x="130" y="6"/>
                  <a:pt x="130" y="6"/>
                </a:cubicBezTo>
                <a:cubicBezTo>
                  <a:pt x="130" y="3"/>
                  <a:pt x="132" y="0"/>
                  <a:pt x="136" y="0"/>
                </a:cubicBezTo>
                <a:cubicBezTo>
                  <a:pt x="137" y="0"/>
                  <a:pt x="139" y="1"/>
                  <a:pt x="140" y="2"/>
                </a:cubicBezTo>
                <a:cubicBezTo>
                  <a:pt x="163" y="26"/>
                  <a:pt x="163" y="26"/>
                  <a:pt x="163" y="26"/>
                </a:cubicBezTo>
                <a:cubicBezTo>
                  <a:pt x="165" y="27"/>
                  <a:pt x="165" y="28"/>
                  <a:pt x="165" y="30"/>
                </a:cubicBezTo>
                <a:cubicBezTo>
                  <a:pt x="165" y="31"/>
                  <a:pt x="165" y="33"/>
                  <a:pt x="163" y="3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0" name="Freeform 191"/>
          <p:cNvSpPr/>
          <p:nvPr/>
        </p:nvSpPr>
        <p:spPr bwMode="auto">
          <a:xfrm>
            <a:off x="6621725" y="2945510"/>
            <a:ext cx="67848" cy="192831"/>
          </a:xfrm>
          <a:custGeom>
            <a:avLst/>
            <a:gdLst>
              <a:gd name="T0" fmla="*/ 53 w 59"/>
              <a:gd name="T1" fmla="*/ 36 h 166"/>
              <a:gd name="T2" fmla="*/ 41 w 59"/>
              <a:gd name="T3" fmla="*/ 36 h 166"/>
              <a:gd name="T4" fmla="*/ 41 w 59"/>
              <a:gd name="T5" fmla="*/ 130 h 166"/>
              <a:gd name="T6" fmla="*/ 53 w 59"/>
              <a:gd name="T7" fmla="*/ 130 h 166"/>
              <a:gd name="T8" fmla="*/ 59 w 59"/>
              <a:gd name="T9" fmla="*/ 136 h 166"/>
              <a:gd name="T10" fmla="*/ 57 w 59"/>
              <a:gd name="T11" fmla="*/ 140 h 166"/>
              <a:gd name="T12" fmla="*/ 34 w 59"/>
              <a:gd name="T13" fmla="*/ 164 h 166"/>
              <a:gd name="T14" fmla="*/ 29 w 59"/>
              <a:gd name="T15" fmla="*/ 166 h 166"/>
              <a:gd name="T16" fmla="*/ 25 w 59"/>
              <a:gd name="T17" fmla="*/ 164 h 166"/>
              <a:gd name="T18" fmla="*/ 2 w 59"/>
              <a:gd name="T19" fmla="*/ 140 h 166"/>
              <a:gd name="T20" fmla="*/ 0 w 59"/>
              <a:gd name="T21" fmla="*/ 136 h 166"/>
              <a:gd name="T22" fmla="*/ 6 w 59"/>
              <a:gd name="T23" fmla="*/ 130 h 166"/>
              <a:gd name="T24" fmla="*/ 18 w 59"/>
              <a:gd name="T25" fmla="*/ 130 h 166"/>
              <a:gd name="T26" fmla="*/ 18 w 59"/>
              <a:gd name="T27" fmla="*/ 36 h 166"/>
              <a:gd name="T28" fmla="*/ 6 w 59"/>
              <a:gd name="T29" fmla="*/ 36 h 166"/>
              <a:gd name="T30" fmla="*/ 0 w 59"/>
              <a:gd name="T31" fmla="*/ 30 h 166"/>
              <a:gd name="T32" fmla="*/ 2 w 59"/>
              <a:gd name="T33" fmla="*/ 26 h 166"/>
              <a:gd name="T34" fmla="*/ 25 w 59"/>
              <a:gd name="T35" fmla="*/ 2 h 166"/>
              <a:gd name="T36" fmla="*/ 29 w 59"/>
              <a:gd name="T37" fmla="*/ 0 h 166"/>
              <a:gd name="T38" fmla="*/ 34 w 59"/>
              <a:gd name="T39" fmla="*/ 2 h 166"/>
              <a:gd name="T40" fmla="*/ 57 w 59"/>
              <a:gd name="T41" fmla="*/ 26 h 166"/>
              <a:gd name="T42" fmla="*/ 59 w 59"/>
              <a:gd name="T43" fmla="*/ 30 h 166"/>
              <a:gd name="T44" fmla="*/ 53 w 59"/>
              <a:gd name="T45" fmla="*/ 3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9" h="166">
                <a:moveTo>
                  <a:pt x="53" y="36"/>
                </a:moveTo>
                <a:cubicBezTo>
                  <a:pt x="41" y="36"/>
                  <a:pt x="41" y="36"/>
                  <a:pt x="41" y="36"/>
                </a:cubicBezTo>
                <a:cubicBezTo>
                  <a:pt x="41" y="130"/>
                  <a:pt x="41" y="130"/>
                  <a:pt x="41" y="130"/>
                </a:cubicBezTo>
                <a:cubicBezTo>
                  <a:pt x="53" y="130"/>
                  <a:pt x="53" y="130"/>
                  <a:pt x="53" y="130"/>
                </a:cubicBezTo>
                <a:cubicBezTo>
                  <a:pt x="56" y="130"/>
                  <a:pt x="59" y="133"/>
                  <a:pt x="59" y="136"/>
                </a:cubicBezTo>
                <a:cubicBezTo>
                  <a:pt x="59" y="138"/>
                  <a:pt x="58" y="139"/>
                  <a:pt x="57" y="140"/>
                </a:cubicBezTo>
                <a:cubicBezTo>
                  <a:pt x="34" y="164"/>
                  <a:pt x="34" y="164"/>
                  <a:pt x="34" y="164"/>
                </a:cubicBezTo>
                <a:cubicBezTo>
                  <a:pt x="32" y="165"/>
                  <a:pt x="31" y="166"/>
                  <a:pt x="29" y="166"/>
                </a:cubicBezTo>
                <a:cubicBezTo>
                  <a:pt x="28" y="166"/>
                  <a:pt x="26" y="165"/>
                  <a:pt x="25" y="164"/>
                </a:cubicBezTo>
                <a:cubicBezTo>
                  <a:pt x="2" y="140"/>
                  <a:pt x="2" y="140"/>
                  <a:pt x="2" y="140"/>
                </a:cubicBezTo>
                <a:cubicBezTo>
                  <a:pt x="0" y="139"/>
                  <a:pt x="0" y="138"/>
                  <a:pt x="0" y="136"/>
                </a:cubicBezTo>
                <a:cubicBezTo>
                  <a:pt x="0" y="133"/>
                  <a:pt x="2" y="130"/>
                  <a:pt x="6" y="130"/>
                </a:cubicBezTo>
                <a:cubicBezTo>
                  <a:pt x="18" y="130"/>
                  <a:pt x="18" y="130"/>
                  <a:pt x="18" y="130"/>
                </a:cubicBezTo>
                <a:cubicBezTo>
                  <a:pt x="18" y="36"/>
                  <a:pt x="18" y="36"/>
                  <a:pt x="18" y="36"/>
                </a:cubicBezTo>
                <a:cubicBezTo>
                  <a:pt x="6" y="36"/>
                  <a:pt x="6" y="36"/>
                  <a:pt x="6" y="36"/>
                </a:cubicBezTo>
                <a:cubicBezTo>
                  <a:pt x="2" y="36"/>
                  <a:pt x="0" y="33"/>
                  <a:pt x="0" y="30"/>
                </a:cubicBezTo>
                <a:cubicBezTo>
                  <a:pt x="0" y="28"/>
                  <a:pt x="0" y="27"/>
                  <a:pt x="2" y="26"/>
                </a:cubicBezTo>
                <a:cubicBezTo>
                  <a:pt x="25" y="2"/>
                  <a:pt x="25" y="2"/>
                  <a:pt x="25" y="2"/>
                </a:cubicBezTo>
                <a:cubicBezTo>
                  <a:pt x="26" y="1"/>
                  <a:pt x="28" y="0"/>
                  <a:pt x="29" y="0"/>
                </a:cubicBezTo>
                <a:cubicBezTo>
                  <a:pt x="31" y="0"/>
                  <a:pt x="32" y="1"/>
                  <a:pt x="34" y="2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7"/>
                  <a:pt x="59" y="28"/>
                  <a:pt x="59" y="30"/>
                </a:cubicBezTo>
                <a:cubicBezTo>
                  <a:pt x="59" y="33"/>
                  <a:pt x="56" y="36"/>
                  <a:pt x="53" y="3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1" name="Freeform 192"/>
          <p:cNvSpPr>
            <a:spLocks noEditPoints="1"/>
          </p:cNvSpPr>
          <p:nvPr/>
        </p:nvSpPr>
        <p:spPr bwMode="auto">
          <a:xfrm>
            <a:off x="6745519" y="2959795"/>
            <a:ext cx="16426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04 w 142"/>
              <a:gd name="T11" fmla="*/ 88 h 142"/>
              <a:gd name="T12" fmla="*/ 88 w 142"/>
              <a:gd name="T13" fmla="*/ 71 h 142"/>
              <a:gd name="T14" fmla="*/ 104 w 142"/>
              <a:gd name="T15" fmla="*/ 54 h 142"/>
              <a:gd name="T16" fmla="*/ 106 w 142"/>
              <a:gd name="T17" fmla="*/ 50 h 142"/>
              <a:gd name="T18" fmla="*/ 104 w 142"/>
              <a:gd name="T19" fmla="*/ 46 h 142"/>
              <a:gd name="T20" fmla="*/ 96 w 142"/>
              <a:gd name="T21" fmla="*/ 37 h 142"/>
              <a:gd name="T22" fmla="*/ 92 w 142"/>
              <a:gd name="T23" fmla="*/ 36 h 142"/>
              <a:gd name="T24" fmla="*/ 88 w 142"/>
              <a:gd name="T25" fmla="*/ 37 h 142"/>
              <a:gd name="T26" fmla="*/ 71 w 142"/>
              <a:gd name="T27" fmla="*/ 54 h 142"/>
              <a:gd name="T28" fmla="*/ 54 w 142"/>
              <a:gd name="T29" fmla="*/ 37 h 142"/>
              <a:gd name="T30" fmla="*/ 50 w 142"/>
              <a:gd name="T31" fmla="*/ 36 h 142"/>
              <a:gd name="T32" fmla="*/ 46 w 142"/>
              <a:gd name="T33" fmla="*/ 37 h 142"/>
              <a:gd name="T34" fmla="*/ 37 w 142"/>
              <a:gd name="T35" fmla="*/ 46 h 142"/>
              <a:gd name="T36" fmla="*/ 36 w 142"/>
              <a:gd name="T37" fmla="*/ 50 h 142"/>
              <a:gd name="T38" fmla="*/ 37 w 142"/>
              <a:gd name="T39" fmla="*/ 54 h 142"/>
              <a:gd name="T40" fmla="*/ 54 w 142"/>
              <a:gd name="T41" fmla="*/ 71 h 142"/>
              <a:gd name="T42" fmla="*/ 37 w 142"/>
              <a:gd name="T43" fmla="*/ 88 h 142"/>
              <a:gd name="T44" fmla="*/ 36 w 142"/>
              <a:gd name="T45" fmla="*/ 92 h 142"/>
              <a:gd name="T46" fmla="*/ 37 w 142"/>
              <a:gd name="T47" fmla="*/ 96 h 142"/>
              <a:gd name="T48" fmla="*/ 46 w 142"/>
              <a:gd name="T49" fmla="*/ 104 h 142"/>
              <a:gd name="T50" fmla="*/ 50 w 142"/>
              <a:gd name="T51" fmla="*/ 106 h 142"/>
              <a:gd name="T52" fmla="*/ 54 w 142"/>
              <a:gd name="T53" fmla="*/ 104 h 142"/>
              <a:gd name="T54" fmla="*/ 71 w 142"/>
              <a:gd name="T55" fmla="*/ 88 h 142"/>
              <a:gd name="T56" fmla="*/ 88 w 142"/>
              <a:gd name="T57" fmla="*/ 104 h 142"/>
              <a:gd name="T58" fmla="*/ 92 w 142"/>
              <a:gd name="T59" fmla="*/ 106 h 142"/>
              <a:gd name="T60" fmla="*/ 96 w 142"/>
              <a:gd name="T61" fmla="*/ 104 h 142"/>
              <a:gd name="T62" fmla="*/ 104 w 142"/>
              <a:gd name="T63" fmla="*/ 96 h 142"/>
              <a:gd name="T64" fmla="*/ 106 w 142"/>
              <a:gd name="T65" fmla="*/ 92 h 142"/>
              <a:gd name="T66" fmla="*/ 104 w 142"/>
              <a:gd name="T67" fmla="*/ 8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104" y="88"/>
                </a:moveTo>
                <a:cubicBezTo>
                  <a:pt x="88" y="71"/>
                  <a:pt x="88" y="71"/>
                  <a:pt x="88" y="71"/>
                </a:cubicBezTo>
                <a:cubicBezTo>
                  <a:pt x="104" y="54"/>
                  <a:pt x="104" y="54"/>
                  <a:pt x="104" y="54"/>
                </a:cubicBezTo>
                <a:cubicBezTo>
                  <a:pt x="105" y="53"/>
                  <a:pt x="106" y="52"/>
                  <a:pt x="106" y="50"/>
                </a:cubicBezTo>
                <a:cubicBezTo>
                  <a:pt x="106" y="48"/>
                  <a:pt x="105" y="47"/>
                  <a:pt x="104" y="46"/>
                </a:cubicBezTo>
                <a:cubicBezTo>
                  <a:pt x="96" y="37"/>
                  <a:pt x="96" y="37"/>
                  <a:pt x="96" y="37"/>
                </a:cubicBezTo>
                <a:cubicBezTo>
                  <a:pt x="95" y="36"/>
                  <a:pt x="93" y="36"/>
                  <a:pt x="92" y="36"/>
                </a:cubicBezTo>
                <a:cubicBezTo>
                  <a:pt x="90" y="36"/>
                  <a:pt x="89" y="36"/>
                  <a:pt x="88" y="37"/>
                </a:cubicBezTo>
                <a:cubicBezTo>
                  <a:pt x="71" y="54"/>
                  <a:pt x="71" y="54"/>
                  <a:pt x="71" y="54"/>
                </a:cubicBezTo>
                <a:cubicBezTo>
                  <a:pt x="54" y="37"/>
                  <a:pt x="54" y="37"/>
                  <a:pt x="54" y="37"/>
                </a:cubicBezTo>
                <a:cubicBezTo>
                  <a:pt x="53" y="36"/>
                  <a:pt x="52" y="36"/>
                  <a:pt x="50" y="36"/>
                </a:cubicBezTo>
                <a:cubicBezTo>
                  <a:pt x="48" y="36"/>
                  <a:pt x="47" y="36"/>
                  <a:pt x="46" y="37"/>
                </a:cubicBezTo>
                <a:cubicBezTo>
                  <a:pt x="37" y="46"/>
                  <a:pt x="37" y="46"/>
                  <a:pt x="37" y="46"/>
                </a:cubicBezTo>
                <a:cubicBezTo>
                  <a:pt x="36" y="47"/>
                  <a:pt x="36" y="48"/>
                  <a:pt x="36" y="50"/>
                </a:cubicBezTo>
                <a:cubicBezTo>
                  <a:pt x="36" y="52"/>
                  <a:pt x="36" y="53"/>
                  <a:pt x="37" y="54"/>
                </a:cubicBezTo>
                <a:cubicBezTo>
                  <a:pt x="54" y="71"/>
                  <a:pt x="54" y="71"/>
                  <a:pt x="54" y="71"/>
                </a:cubicBezTo>
                <a:cubicBezTo>
                  <a:pt x="37" y="88"/>
                  <a:pt x="37" y="88"/>
                  <a:pt x="37" y="88"/>
                </a:cubicBezTo>
                <a:cubicBezTo>
                  <a:pt x="36" y="89"/>
                  <a:pt x="36" y="90"/>
                  <a:pt x="36" y="92"/>
                </a:cubicBezTo>
                <a:cubicBezTo>
                  <a:pt x="36" y="93"/>
                  <a:pt x="36" y="95"/>
                  <a:pt x="37" y="96"/>
                </a:cubicBezTo>
                <a:cubicBezTo>
                  <a:pt x="46" y="104"/>
                  <a:pt x="46" y="104"/>
                  <a:pt x="46" y="104"/>
                </a:cubicBezTo>
                <a:cubicBezTo>
                  <a:pt x="47" y="105"/>
                  <a:pt x="48" y="106"/>
                  <a:pt x="50" y="106"/>
                </a:cubicBezTo>
                <a:cubicBezTo>
                  <a:pt x="52" y="106"/>
                  <a:pt x="53" y="105"/>
                  <a:pt x="54" y="104"/>
                </a:cubicBezTo>
                <a:cubicBezTo>
                  <a:pt x="71" y="88"/>
                  <a:pt x="71" y="88"/>
                  <a:pt x="71" y="88"/>
                </a:cubicBezTo>
                <a:cubicBezTo>
                  <a:pt x="88" y="104"/>
                  <a:pt x="88" y="104"/>
                  <a:pt x="88" y="104"/>
                </a:cubicBezTo>
                <a:cubicBezTo>
                  <a:pt x="89" y="105"/>
                  <a:pt x="90" y="106"/>
                  <a:pt x="92" y="106"/>
                </a:cubicBezTo>
                <a:cubicBezTo>
                  <a:pt x="93" y="106"/>
                  <a:pt x="95" y="105"/>
                  <a:pt x="96" y="104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05" y="95"/>
                  <a:pt x="106" y="93"/>
                  <a:pt x="106" y="92"/>
                </a:cubicBezTo>
                <a:cubicBezTo>
                  <a:pt x="106" y="90"/>
                  <a:pt x="105" y="89"/>
                  <a:pt x="104" y="8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2" name="Freeform 193"/>
          <p:cNvSpPr>
            <a:spLocks noEditPoints="1"/>
          </p:cNvSpPr>
          <p:nvPr/>
        </p:nvSpPr>
        <p:spPr bwMode="auto">
          <a:xfrm>
            <a:off x="6951444" y="2959795"/>
            <a:ext cx="16545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71 w 142"/>
              <a:gd name="T11" fmla="*/ 21 h 142"/>
              <a:gd name="T12" fmla="*/ 21 w 142"/>
              <a:gd name="T13" fmla="*/ 71 h 142"/>
              <a:gd name="T14" fmla="*/ 71 w 142"/>
              <a:gd name="T15" fmla="*/ 121 h 142"/>
              <a:gd name="T16" fmla="*/ 122 w 142"/>
              <a:gd name="T17" fmla="*/ 71 h 142"/>
              <a:gd name="T18" fmla="*/ 71 w 142"/>
              <a:gd name="T19" fmla="*/ 21 h 142"/>
              <a:gd name="T20" fmla="*/ 88 w 142"/>
              <a:gd name="T21" fmla="*/ 101 h 142"/>
              <a:gd name="T22" fmla="*/ 84 w 142"/>
              <a:gd name="T23" fmla="*/ 101 h 142"/>
              <a:gd name="T24" fmla="*/ 71 w 142"/>
              <a:gd name="T25" fmla="*/ 89 h 142"/>
              <a:gd name="T26" fmla="*/ 59 w 142"/>
              <a:gd name="T27" fmla="*/ 101 h 142"/>
              <a:gd name="T28" fmla="*/ 55 w 142"/>
              <a:gd name="T29" fmla="*/ 101 h 142"/>
              <a:gd name="T30" fmla="*/ 41 w 142"/>
              <a:gd name="T31" fmla="*/ 88 h 142"/>
              <a:gd name="T32" fmla="*/ 41 w 142"/>
              <a:gd name="T33" fmla="*/ 84 h 142"/>
              <a:gd name="T34" fmla="*/ 54 w 142"/>
              <a:gd name="T35" fmla="*/ 71 h 142"/>
              <a:gd name="T36" fmla="*/ 41 w 142"/>
              <a:gd name="T37" fmla="*/ 58 h 142"/>
              <a:gd name="T38" fmla="*/ 41 w 142"/>
              <a:gd name="T39" fmla="*/ 54 h 142"/>
              <a:gd name="T40" fmla="*/ 55 w 142"/>
              <a:gd name="T41" fmla="*/ 40 h 142"/>
              <a:gd name="T42" fmla="*/ 59 w 142"/>
              <a:gd name="T43" fmla="*/ 40 h 142"/>
              <a:gd name="T44" fmla="*/ 71 w 142"/>
              <a:gd name="T45" fmla="*/ 53 h 142"/>
              <a:gd name="T46" fmla="*/ 84 w 142"/>
              <a:gd name="T47" fmla="*/ 40 h 142"/>
              <a:gd name="T48" fmla="*/ 88 w 142"/>
              <a:gd name="T49" fmla="*/ 40 h 142"/>
              <a:gd name="T50" fmla="*/ 102 w 142"/>
              <a:gd name="T51" fmla="*/ 54 h 142"/>
              <a:gd name="T52" fmla="*/ 102 w 142"/>
              <a:gd name="T53" fmla="*/ 58 h 142"/>
              <a:gd name="T54" fmla="*/ 89 w 142"/>
              <a:gd name="T55" fmla="*/ 71 h 142"/>
              <a:gd name="T56" fmla="*/ 102 w 142"/>
              <a:gd name="T57" fmla="*/ 84 h 142"/>
              <a:gd name="T58" fmla="*/ 102 w 142"/>
              <a:gd name="T59" fmla="*/ 88 h 142"/>
              <a:gd name="T60" fmla="*/ 88 w 142"/>
              <a:gd name="T61" fmla="*/ 10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2" y="32"/>
                  <a:pt x="142" y="71"/>
                </a:cubicBezTo>
                <a:cubicBezTo>
                  <a:pt x="142" y="110"/>
                  <a:pt x="111" y="142"/>
                  <a:pt x="71" y="142"/>
                </a:cubicBezTo>
                <a:close/>
                <a:moveTo>
                  <a:pt x="71" y="21"/>
                </a:moveTo>
                <a:cubicBezTo>
                  <a:pt x="44" y="21"/>
                  <a:pt x="21" y="43"/>
                  <a:pt x="21" y="71"/>
                </a:cubicBezTo>
                <a:cubicBezTo>
                  <a:pt x="21" y="99"/>
                  <a:pt x="44" y="121"/>
                  <a:pt x="71" y="121"/>
                </a:cubicBezTo>
                <a:cubicBezTo>
                  <a:pt x="99" y="121"/>
                  <a:pt x="122" y="99"/>
                  <a:pt x="122" y="71"/>
                </a:cubicBezTo>
                <a:cubicBezTo>
                  <a:pt x="122" y="43"/>
                  <a:pt x="99" y="21"/>
                  <a:pt x="71" y="21"/>
                </a:cubicBezTo>
                <a:close/>
                <a:moveTo>
                  <a:pt x="88" y="101"/>
                </a:moveTo>
                <a:cubicBezTo>
                  <a:pt x="87" y="103"/>
                  <a:pt x="85" y="103"/>
                  <a:pt x="84" y="101"/>
                </a:cubicBezTo>
                <a:cubicBezTo>
                  <a:pt x="71" y="89"/>
                  <a:pt x="71" y="89"/>
                  <a:pt x="71" y="89"/>
                </a:cubicBezTo>
                <a:cubicBezTo>
                  <a:pt x="59" y="101"/>
                  <a:pt x="59" y="101"/>
                  <a:pt x="59" y="101"/>
                </a:cubicBezTo>
                <a:cubicBezTo>
                  <a:pt x="58" y="103"/>
                  <a:pt x="56" y="103"/>
                  <a:pt x="55" y="101"/>
                </a:cubicBezTo>
                <a:cubicBezTo>
                  <a:pt x="41" y="88"/>
                  <a:pt x="41" y="88"/>
                  <a:pt x="41" y="88"/>
                </a:cubicBezTo>
                <a:cubicBezTo>
                  <a:pt x="40" y="87"/>
                  <a:pt x="40" y="85"/>
                  <a:pt x="41" y="84"/>
                </a:cubicBezTo>
                <a:cubicBezTo>
                  <a:pt x="54" y="71"/>
                  <a:pt x="54" y="71"/>
                  <a:pt x="54" y="71"/>
                </a:cubicBezTo>
                <a:cubicBezTo>
                  <a:pt x="41" y="58"/>
                  <a:pt x="41" y="58"/>
                  <a:pt x="41" y="58"/>
                </a:cubicBezTo>
                <a:cubicBezTo>
                  <a:pt x="40" y="57"/>
                  <a:pt x="40" y="55"/>
                  <a:pt x="41" y="54"/>
                </a:cubicBezTo>
                <a:cubicBezTo>
                  <a:pt x="55" y="40"/>
                  <a:pt x="55" y="40"/>
                  <a:pt x="55" y="40"/>
                </a:cubicBezTo>
                <a:cubicBezTo>
                  <a:pt x="56" y="39"/>
                  <a:pt x="58" y="39"/>
                  <a:pt x="59" y="40"/>
                </a:cubicBezTo>
                <a:cubicBezTo>
                  <a:pt x="71" y="53"/>
                  <a:pt x="71" y="53"/>
                  <a:pt x="71" y="53"/>
                </a:cubicBezTo>
                <a:cubicBezTo>
                  <a:pt x="84" y="40"/>
                  <a:pt x="84" y="40"/>
                  <a:pt x="84" y="40"/>
                </a:cubicBezTo>
                <a:cubicBezTo>
                  <a:pt x="85" y="39"/>
                  <a:pt x="87" y="39"/>
                  <a:pt x="88" y="40"/>
                </a:cubicBezTo>
                <a:cubicBezTo>
                  <a:pt x="102" y="54"/>
                  <a:pt x="102" y="54"/>
                  <a:pt x="102" y="54"/>
                </a:cubicBezTo>
                <a:cubicBezTo>
                  <a:pt x="103" y="55"/>
                  <a:pt x="103" y="57"/>
                  <a:pt x="102" y="58"/>
                </a:cubicBezTo>
                <a:cubicBezTo>
                  <a:pt x="89" y="71"/>
                  <a:pt x="89" y="71"/>
                  <a:pt x="89" y="71"/>
                </a:cubicBezTo>
                <a:cubicBezTo>
                  <a:pt x="102" y="84"/>
                  <a:pt x="102" y="84"/>
                  <a:pt x="102" y="84"/>
                </a:cubicBezTo>
                <a:cubicBezTo>
                  <a:pt x="103" y="85"/>
                  <a:pt x="103" y="87"/>
                  <a:pt x="102" y="88"/>
                </a:cubicBezTo>
                <a:lnTo>
                  <a:pt x="88" y="10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3" name="Freeform 194"/>
          <p:cNvSpPr>
            <a:spLocks noEditPoints="1"/>
          </p:cNvSpPr>
          <p:nvPr/>
        </p:nvSpPr>
        <p:spPr bwMode="auto">
          <a:xfrm>
            <a:off x="7159747" y="2952651"/>
            <a:ext cx="109510" cy="158313"/>
          </a:xfrm>
          <a:custGeom>
            <a:avLst/>
            <a:gdLst>
              <a:gd name="T0" fmla="*/ 47 w 95"/>
              <a:gd name="T1" fmla="*/ 136 h 136"/>
              <a:gd name="T2" fmla="*/ 0 w 95"/>
              <a:gd name="T3" fmla="*/ 89 h 136"/>
              <a:gd name="T4" fmla="*/ 7 w 95"/>
              <a:gd name="T5" fmla="*/ 63 h 136"/>
              <a:gd name="T6" fmla="*/ 39 w 95"/>
              <a:gd name="T7" fmla="*/ 6 h 136"/>
              <a:gd name="T8" fmla="*/ 47 w 95"/>
              <a:gd name="T9" fmla="*/ 0 h 136"/>
              <a:gd name="T10" fmla="*/ 55 w 95"/>
              <a:gd name="T11" fmla="*/ 6 h 136"/>
              <a:gd name="T12" fmla="*/ 87 w 95"/>
              <a:gd name="T13" fmla="*/ 63 h 136"/>
              <a:gd name="T14" fmla="*/ 95 w 95"/>
              <a:gd name="T15" fmla="*/ 89 h 136"/>
              <a:gd name="T16" fmla="*/ 47 w 95"/>
              <a:gd name="T17" fmla="*/ 136 h 136"/>
              <a:gd name="T18" fmla="*/ 45 w 95"/>
              <a:gd name="T19" fmla="*/ 94 h 136"/>
              <a:gd name="T20" fmla="*/ 37 w 95"/>
              <a:gd name="T21" fmla="*/ 80 h 136"/>
              <a:gd name="T22" fmla="*/ 35 w 95"/>
              <a:gd name="T23" fmla="*/ 78 h 136"/>
              <a:gd name="T24" fmla="*/ 33 w 95"/>
              <a:gd name="T25" fmla="*/ 80 h 136"/>
              <a:gd name="T26" fmla="*/ 25 w 95"/>
              <a:gd name="T27" fmla="*/ 94 h 136"/>
              <a:gd name="T28" fmla="*/ 24 w 95"/>
              <a:gd name="T29" fmla="*/ 101 h 136"/>
              <a:gd name="T30" fmla="*/ 35 w 95"/>
              <a:gd name="T31" fmla="*/ 112 h 136"/>
              <a:gd name="T32" fmla="*/ 47 w 95"/>
              <a:gd name="T33" fmla="*/ 101 h 136"/>
              <a:gd name="T34" fmla="*/ 45 w 95"/>
              <a:gd name="T35" fmla="*/ 94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5" h="136">
                <a:moveTo>
                  <a:pt x="47" y="136"/>
                </a:moveTo>
                <a:cubicBezTo>
                  <a:pt x="21" y="136"/>
                  <a:pt x="0" y="115"/>
                  <a:pt x="0" y="89"/>
                </a:cubicBezTo>
                <a:cubicBezTo>
                  <a:pt x="0" y="79"/>
                  <a:pt x="3" y="71"/>
                  <a:pt x="7" y="63"/>
                </a:cubicBezTo>
                <a:cubicBezTo>
                  <a:pt x="12" y="56"/>
                  <a:pt x="32" y="31"/>
                  <a:pt x="39" y="6"/>
                </a:cubicBezTo>
                <a:cubicBezTo>
                  <a:pt x="41" y="2"/>
                  <a:pt x="44" y="0"/>
                  <a:pt x="47" y="0"/>
                </a:cubicBezTo>
                <a:cubicBezTo>
                  <a:pt x="50" y="0"/>
                  <a:pt x="54" y="2"/>
                  <a:pt x="55" y="6"/>
                </a:cubicBezTo>
                <a:cubicBezTo>
                  <a:pt x="63" y="31"/>
                  <a:pt x="82" y="56"/>
                  <a:pt x="87" y="63"/>
                </a:cubicBezTo>
                <a:cubicBezTo>
                  <a:pt x="92" y="71"/>
                  <a:pt x="95" y="79"/>
                  <a:pt x="95" y="89"/>
                </a:cubicBezTo>
                <a:cubicBezTo>
                  <a:pt x="95" y="115"/>
                  <a:pt x="73" y="136"/>
                  <a:pt x="47" y="136"/>
                </a:cubicBezTo>
                <a:close/>
                <a:moveTo>
                  <a:pt x="45" y="94"/>
                </a:moveTo>
                <a:cubicBezTo>
                  <a:pt x="44" y="92"/>
                  <a:pt x="39" y="86"/>
                  <a:pt x="37" y="80"/>
                </a:cubicBezTo>
                <a:cubicBezTo>
                  <a:pt x="37" y="79"/>
                  <a:pt x="36" y="78"/>
                  <a:pt x="35" y="78"/>
                </a:cubicBezTo>
                <a:cubicBezTo>
                  <a:pt x="35" y="78"/>
                  <a:pt x="34" y="79"/>
                  <a:pt x="33" y="80"/>
                </a:cubicBezTo>
                <a:cubicBezTo>
                  <a:pt x="32" y="86"/>
                  <a:pt x="27" y="92"/>
                  <a:pt x="25" y="94"/>
                </a:cubicBezTo>
                <a:cubicBezTo>
                  <a:pt x="24" y="96"/>
                  <a:pt x="24" y="98"/>
                  <a:pt x="24" y="101"/>
                </a:cubicBezTo>
                <a:cubicBezTo>
                  <a:pt x="24" y="107"/>
                  <a:pt x="29" y="112"/>
                  <a:pt x="35" y="112"/>
                </a:cubicBezTo>
                <a:cubicBezTo>
                  <a:pt x="42" y="112"/>
                  <a:pt x="47" y="107"/>
                  <a:pt x="47" y="101"/>
                </a:cubicBezTo>
                <a:cubicBezTo>
                  <a:pt x="47" y="98"/>
                  <a:pt x="47" y="96"/>
                  <a:pt x="45" y="9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4" name="Freeform 195"/>
          <p:cNvSpPr>
            <a:spLocks noEditPoints="1"/>
          </p:cNvSpPr>
          <p:nvPr/>
        </p:nvSpPr>
        <p:spPr bwMode="auto">
          <a:xfrm>
            <a:off x="7312108" y="2959795"/>
            <a:ext cx="164264" cy="16545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6 w 142"/>
              <a:gd name="T5" fmla="*/ 142 h 142"/>
              <a:gd name="T6" fmla="*/ 0 w 142"/>
              <a:gd name="T7" fmla="*/ 115 h 142"/>
              <a:gd name="T8" fmla="*/ 0 w 142"/>
              <a:gd name="T9" fmla="*/ 27 h 142"/>
              <a:gd name="T10" fmla="*/ 26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5 h 142"/>
              <a:gd name="T18" fmla="*/ 118 w 142"/>
              <a:gd name="T19" fmla="*/ 27 h 142"/>
              <a:gd name="T20" fmla="*/ 115 w 142"/>
              <a:gd name="T21" fmla="*/ 24 h 142"/>
              <a:gd name="T22" fmla="*/ 26 w 142"/>
              <a:gd name="T23" fmla="*/ 24 h 142"/>
              <a:gd name="T24" fmla="*/ 23 w 142"/>
              <a:gd name="T25" fmla="*/ 27 h 142"/>
              <a:gd name="T26" fmla="*/ 23 w 142"/>
              <a:gd name="T27" fmla="*/ 115 h 142"/>
              <a:gd name="T28" fmla="*/ 26 w 142"/>
              <a:gd name="T29" fmla="*/ 118 h 142"/>
              <a:gd name="T30" fmla="*/ 115 w 142"/>
              <a:gd name="T31" fmla="*/ 118 h 142"/>
              <a:gd name="T32" fmla="*/ 118 w 142"/>
              <a:gd name="T33" fmla="*/ 115 h 142"/>
              <a:gd name="T34" fmla="*/ 118 w 142"/>
              <a:gd name="T35" fmla="*/ 27 h 142"/>
              <a:gd name="T36" fmla="*/ 105 w 142"/>
              <a:gd name="T37" fmla="*/ 57 h 142"/>
              <a:gd name="T38" fmla="*/ 76 w 142"/>
              <a:gd name="T39" fmla="*/ 98 h 142"/>
              <a:gd name="T40" fmla="*/ 71 w 142"/>
              <a:gd name="T41" fmla="*/ 100 h 142"/>
              <a:gd name="T42" fmla="*/ 66 w 142"/>
              <a:gd name="T43" fmla="*/ 98 h 142"/>
              <a:gd name="T44" fmla="*/ 36 w 142"/>
              <a:gd name="T45" fmla="*/ 57 h 142"/>
              <a:gd name="T46" fmla="*/ 36 w 142"/>
              <a:gd name="T47" fmla="*/ 50 h 142"/>
              <a:gd name="T48" fmla="*/ 41 w 142"/>
              <a:gd name="T49" fmla="*/ 47 h 142"/>
              <a:gd name="T50" fmla="*/ 100 w 142"/>
              <a:gd name="T51" fmla="*/ 47 h 142"/>
              <a:gd name="T52" fmla="*/ 106 w 142"/>
              <a:gd name="T53" fmla="*/ 50 h 142"/>
              <a:gd name="T54" fmla="*/ 105 w 142"/>
              <a:gd name="T55" fmla="*/ 5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5"/>
                </a:lnTo>
                <a:close/>
                <a:moveTo>
                  <a:pt x="118" y="27"/>
                </a:moveTo>
                <a:cubicBezTo>
                  <a:pt x="118" y="25"/>
                  <a:pt x="117" y="24"/>
                  <a:pt x="115" y="24"/>
                </a:cubicBezTo>
                <a:cubicBezTo>
                  <a:pt x="26" y="24"/>
                  <a:pt x="26" y="24"/>
                  <a:pt x="26" y="24"/>
                </a:cubicBezTo>
                <a:cubicBezTo>
                  <a:pt x="25" y="24"/>
                  <a:pt x="23" y="25"/>
                  <a:pt x="23" y="27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23" y="117"/>
                  <a:pt x="25" y="118"/>
                  <a:pt x="26" y="118"/>
                </a:cubicBezTo>
                <a:cubicBezTo>
                  <a:pt x="115" y="118"/>
                  <a:pt x="115" y="118"/>
                  <a:pt x="115" y="118"/>
                </a:cubicBezTo>
                <a:cubicBezTo>
                  <a:pt x="117" y="118"/>
                  <a:pt x="118" y="117"/>
                  <a:pt x="118" y="115"/>
                </a:cubicBezTo>
                <a:lnTo>
                  <a:pt x="118" y="27"/>
                </a:lnTo>
                <a:close/>
                <a:moveTo>
                  <a:pt x="105" y="57"/>
                </a:moveTo>
                <a:cubicBezTo>
                  <a:pt x="76" y="98"/>
                  <a:pt x="76" y="98"/>
                  <a:pt x="76" y="98"/>
                </a:cubicBezTo>
                <a:cubicBezTo>
                  <a:pt x="75" y="100"/>
                  <a:pt x="73" y="100"/>
                  <a:pt x="71" y="100"/>
                </a:cubicBezTo>
                <a:cubicBezTo>
                  <a:pt x="69" y="100"/>
                  <a:pt x="67" y="100"/>
                  <a:pt x="66" y="98"/>
                </a:cubicBezTo>
                <a:cubicBezTo>
                  <a:pt x="36" y="57"/>
                  <a:pt x="36" y="57"/>
                  <a:pt x="36" y="57"/>
                </a:cubicBezTo>
                <a:cubicBezTo>
                  <a:pt x="35" y="55"/>
                  <a:pt x="35" y="52"/>
                  <a:pt x="36" y="50"/>
                </a:cubicBezTo>
                <a:cubicBezTo>
                  <a:pt x="37" y="48"/>
                  <a:pt x="39" y="47"/>
                  <a:pt x="41" y="47"/>
                </a:cubicBezTo>
                <a:cubicBezTo>
                  <a:pt x="100" y="47"/>
                  <a:pt x="100" y="47"/>
                  <a:pt x="100" y="47"/>
                </a:cubicBezTo>
                <a:cubicBezTo>
                  <a:pt x="103" y="47"/>
                  <a:pt x="105" y="48"/>
                  <a:pt x="106" y="50"/>
                </a:cubicBezTo>
                <a:cubicBezTo>
                  <a:pt x="107" y="52"/>
                  <a:pt x="106" y="55"/>
                  <a:pt x="105" y="5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5" name="Freeform 196"/>
          <p:cNvSpPr>
            <a:spLocks noEditPoints="1"/>
          </p:cNvSpPr>
          <p:nvPr/>
        </p:nvSpPr>
        <p:spPr bwMode="auto">
          <a:xfrm>
            <a:off x="7518033" y="2959795"/>
            <a:ext cx="164264" cy="165454"/>
          </a:xfrm>
          <a:custGeom>
            <a:avLst/>
            <a:gdLst>
              <a:gd name="T0" fmla="*/ 142 w 142"/>
              <a:gd name="T1" fmla="*/ 115 h 142"/>
              <a:gd name="T2" fmla="*/ 116 w 142"/>
              <a:gd name="T3" fmla="*/ 142 h 142"/>
              <a:gd name="T4" fmla="*/ 27 w 142"/>
              <a:gd name="T5" fmla="*/ 142 h 142"/>
              <a:gd name="T6" fmla="*/ 0 w 142"/>
              <a:gd name="T7" fmla="*/ 115 h 142"/>
              <a:gd name="T8" fmla="*/ 0 w 142"/>
              <a:gd name="T9" fmla="*/ 27 h 142"/>
              <a:gd name="T10" fmla="*/ 27 w 142"/>
              <a:gd name="T11" fmla="*/ 0 h 142"/>
              <a:gd name="T12" fmla="*/ 116 w 142"/>
              <a:gd name="T13" fmla="*/ 0 h 142"/>
              <a:gd name="T14" fmla="*/ 142 w 142"/>
              <a:gd name="T15" fmla="*/ 27 h 142"/>
              <a:gd name="T16" fmla="*/ 142 w 142"/>
              <a:gd name="T17" fmla="*/ 115 h 142"/>
              <a:gd name="T18" fmla="*/ 119 w 142"/>
              <a:gd name="T19" fmla="*/ 27 h 142"/>
              <a:gd name="T20" fmla="*/ 116 w 142"/>
              <a:gd name="T21" fmla="*/ 24 h 142"/>
              <a:gd name="T22" fmla="*/ 27 w 142"/>
              <a:gd name="T23" fmla="*/ 24 h 142"/>
              <a:gd name="T24" fmla="*/ 24 w 142"/>
              <a:gd name="T25" fmla="*/ 27 h 142"/>
              <a:gd name="T26" fmla="*/ 24 w 142"/>
              <a:gd name="T27" fmla="*/ 115 h 142"/>
              <a:gd name="T28" fmla="*/ 27 w 142"/>
              <a:gd name="T29" fmla="*/ 118 h 142"/>
              <a:gd name="T30" fmla="*/ 116 w 142"/>
              <a:gd name="T31" fmla="*/ 118 h 142"/>
              <a:gd name="T32" fmla="*/ 119 w 142"/>
              <a:gd name="T33" fmla="*/ 115 h 142"/>
              <a:gd name="T34" fmla="*/ 119 w 142"/>
              <a:gd name="T35" fmla="*/ 27 h 142"/>
              <a:gd name="T36" fmla="*/ 95 w 142"/>
              <a:gd name="T37" fmla="*/ 100 h 142"/>
              <a:gd name="T38" fmla="*/ 89 w 142"/>
              <a:gd name="T39" fmla="*/ 106 h 142"/>
              <a:gd name="T40" fmla="*/ 86 w 142"/>
              <a:gd name="T41" fmla="*/ 105 h 142"/>
              <a:gd name="T42" fmla="*/ 44 w 142"/>
              <a:gd name="T43" fmla="*/ 76 h 142"/>
              <a:gd name="T44" fmla="*/ 42 w 142"/>
              <a:gd name="T45" fmla="*/ 71 h 142"/>
              <a:gd name="T46" fmla="*/ 44 w 142"/>
              <a:gd name="T47" fmla="*/ 66 h 142"/>
              <a:gd name="T48" fmla="*/ 86 w 142"/>
              <a:gd name="T49" fmla="*/ 37 h 142"/>
              <a:gd name="T50" fmla="*/ 89 w 142"/>
              <a:gd name="T51" fmla="*/ 35 h 142"/>
              <a:gd name="T52" fmla="*/ 95 w 142"/>
              <a:gd name="T53" fmla="*/ 41 h 142"/>
              <a:gd name="T54" fmla="*/ 95 w 142"/>
              <a:gd name="T55" fmla="*/ 10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6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5"/>
                </a:lnTo>
                <a:close/>
                <a:moveTo>
                  <a:pt x="119" y="27"/>
                </a:moveTo>
                <a:cubicBezTo>
                  <a:pt x="119" y="25"/>
                  <a:pt x="117" y="24"/>
                  <a:pt x="116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25" y="24"/>
                  <a:pt x="24" y="25"/>
                  <a:pt x="24" y="27"/>
                </a:cubicBezTo>
                <a:cubicBezTo>
                  <a:pt x="24" y="115"/>
                  <a:pt x="24" y="115"/>
                  <a:pt x="24" y="115"/>
                </a:cubicBezTo>
                <a:cubicBezTo>
                  <a:pt x="24" y="117"/>
                  <a:pt x="25" y="118"/>
                  <a:pt x="27" y="118"/>
                </a:cubicBezTo>
                <a:cubicBezTo>
                  <a:pt x="116" y="118"/>
                  <a:pt x="116" y="118"/>
                  <a:pt x="116" y="118"/>
                </a:cubicBezTo>
                <a:cubicBezTo>
                  <a:pt x="117" y="118"/>
                  <a:pt x="119" y="117"/>
                  <a:pt x="119" y="115"/>
                </a:cubicBezTo>
                <a:lnTo>
                  <a:pt x="119" y="27"/>
                </a:lnTo>
                <a:close/>
                <a:moveTo>
                  <a:pt x="95" y="100"/>
                </a:moveTo>
                <a:cubicBezTo>
                  <a:pt x="95" y="104"/>
                  <a:pt x="92" y="106"/>
                  <a:pt x="89" y="106"/>
                </a:cubicBezTo>
                <a:cubicBezTo>
                  <a:pt x="88" y="106"/>
                  <a:pt x="87" y="106"/>
                  <a:pt x="86" y="105"/>
                </a:cubicBezTo>
                <a:cubicBezTo>
                  <a:pt x="44" y="76"/>
                  <a:pt x="44" y="76"/>
                  <a:pt x="44" y="76"/>
                </a:cubicBezTo>
                <a:cubicBezTo>
                  <a:pt x="43" y="75"/>
                  <a:pt x="42" y="73"/>
                  <a:pt x="42" y="71"/>
                </a:cubicBezTo>
                <a:cubicBezTo>
                  <a:pt x="42" y="69"/>
                  <a:pt x="43" y="67"/>
                  <a:pt x="44" y="66"/>
                </a:cubicBezTo>
                <a:cubicBezTo>
                  <a:pt x="86" y="37"/>
                  <a:pt x="86" y="37"/>
                  <a:pt x="86" y="37"/>
                </a:cubicBezTo>
                <a:cubicBezTo>
                  <a:pt x="87" y="36"/>
                  <a:pt x="88" y="35"/>
                  <a:pt x="89" y="35"/>
                </a:cubicBezTo>
                <a:cubicBezTo>
                  <a:pt x="92" y="35"/>
                  <a:pt x="95" y="38"/>
                  <a:pt x="95" y="41"/>
                </a:cubicBezTo>
                <a:lnTo>
                  <a:pt x="95" y="10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6" name="Freeform 197"/>
          <p:cNvSpPr>
            <a:spLocks noEditPoints="1"/>
          </p:cNvSpPr>
          <p:nvPr/>
        </p:nvSpPr>
        <p:spPr bwMode="auto">
          <a:xfrm>
            <a:off x="7726337" y="2974077"/>
            <a:ext cx="220209" cy="136887"/>
          </a:xfrm>
          <a:custGeom>
            <a:avLst/>
            <a:gdLst>
              <a:gd name="T0" fmla="*/ 130 w 189"/>
              <a:gd name="T1" fmla="*/ 118 h 118"/>
              <a:gd name="T2" fmla="*/ 59 w 189"/>
              <a:gd name="T3" fmla="*/ 118 h 118"/>
              <a:gd name="T4" fmla="*/ 0 w 189"/>
              <a:gd name="T5" fmla="*/ 59 h 118"/>
              <a:gd name="T6" fmla="*/ 59 w 189"/>
              <a:gd name="T7" fmla="*/ 0 h 118"/>
              <a:gd name="T8" fmla="*/ 130 w 189"/>
              <a:gd name="T9" fmla="*/ 0 h 118"/>
              <a:gd name="T10" fmla="*/ 189 w 189"/>
              <a:gd name="T11" fmla="*/ 59 h 118"/>
              <a:gd name="T12" fmla="*/ 130 w 189"/>
              <a:gd name="T13" fmla="*/ 118 h 118"/>
              <a:gd name="T14" fmla="*/ 59 w 189"/>
              <a:gd name="T15" fmla="*/ 12 h 118"/>
              <a:gd name="T16" fmla="*/ 12 w 189"/>
              <a:gd name="T17" fmla="*/ 59 h 118"/>
              <a:gd name="T18" fmla="*/ 59 w 189"/>
              <a:gd name="T19" fmla="*/ 106 h 118"/>
              <a:gd name="T20" fmla="*/ 106 w 189"/>
              <a:gd name="T21" fmla="*/ 59 h 118"/>
              <a:gd name="T22" fmla="*/ 59 w 189"/>
              <a:gd name="T23" fmla="*/ 12 h 118"/>
              <a:gd name="T24" fmla="*/ 130 w 189"/>
              <a:gd name="T25" fmla="*/ 12 h 118"/>
              <a:gd name="T26" fmla="*/ 94 w 189"/>
              <a:gd name="T27" fmla="*/ 12 h 118"/>
              <a:gd name="T28" fmla="*/ 118 w 189"/>
              <a:gd name="T29" fmla="*/ 59 h 118"/>
              <a:gd name="T30" fmla="*/ 94 w 189"/>
              <a:gd name="T31" fmla="*/ 106 h 118"/>
              <a:gd name="T32" fmla="*/ 130 w 189"/>
              <a:gd name="T33" fmla="*/ 106 h 118"/>
              <a:gd name="T34" fmla="*/ 177 w 189"/>
              <a:gd name="T35" fmla="*/ 59 h 118"/>
              <a:gd name="T36" fmla="*/ 130 w 189"/>
              <a:gd name="T37" fmla="*/ 12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89" h="118">
                <a:moveTo>
                  <a:pt x="130" y="118"/>
                </a:moveTo>
                <a:cubicBezTo>
                  <a:pt x="59" y="118"/>
                  <a:pt x="59" y="118"/>
                  <a:pt x="59" y="118"/>
                </a:cubicBezTo>
                <a:cubicBezTo>
                  <a:pt x="26" y="118"/>
                  <a:pt x="0" y="92"/>
                  <a:pt x="0" y="59"/>
                </a:cubicBezTo>
                <a:cubicBezTo>
                  <a:pt x="0" y="26"/>
                  <a:pt x="26" y="0"/>
                  <a:pt x="59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63" y="0"/>
                  <a:pt x="189" y="26"/>
                  <a:pt x="189" y="59"/>
                </a:cubicBezTo>
                <a:cubicBezTo>
                  <a:pt x="189" y="92"/>
                  <a:pt x="163" y="118"/>
                  <a:pt x="130" y="118"/>
                </a:cubicBezTo>
                <a:close/>
                <a:moveTo>
                  <a:pt x="59" y="12"/>
                </a:moveTo>
                <a:cubicBezTo>
                  <a:pt x="33" y="12"/>
                  <a:pt x="12" y="33"/>
                  <a:pt x="12" y="59"/>
                </a:cubicBezTo>
                <a:cubicBezTo>
                  <a:pt x="12" y="85"/>
                  <a:pt x="33" y="106"/>
                  <a:pt x="59" y="106"/>
                </a:cubicBezTo>
                <a:cubicBezTo>
                  <a:pt x="85" y="106"/>
                  <a:pt x="106" y="85"/>
                  <a:pt x="106" y="59"/>
                </a:cubicBezTo>
                <a:cubicBezTo>
                  <a:pt x="106" y="33"/>
                  <a:pt x="85" y="12"/>
                  <a:pt x="59" y="12"/>
                </a:cubicBezTo>
                <a:close/>
                <a:moveTo>
                  <a:pt x="130" y="12"/>
                </a:moveTo>
                <a:cubicBezTo>
                  <a:pt x="94" y="12"/>
                  <a:pt x="94" y="12"/>
                  <a:pt x="94" y="12"/>
                </a:cubicBezTo>
                <a:cubicBezTo>
                  <a:pt x="109" y="22"/>
                  <a:pt x="118" y="40"/>
                  <a:pt x="118" y="59"/>
                </a:cubicBezTo>
                <a:cubicBezTo>
                  <a:pt x="118" y="78"/>
                  <a:pt x="109" y="95"/>
                  <a:pt x="94" y="106"/>
                </a:cubicBezTo>
                <a:cubicBezTo>
                  <a:pt x="130" y="106"/>
                  <a:pt x="130" y="106"/>
                  <a:pt x="130" y="106"/>
                </a:cubicBezTo>
                <a:cubicBezTo>
                  <a:pt x="156" y="106"/>
                  <a:pt x="177" y="85"/>
                  <a:pt x="177" y="59"/>
                </a:cubicBezTo>
                <a:cubicBezTo>
                  <a:pt x="177" y="33"/>
                  <a:pt x="156" y="12"/>
                  <a:pt x="130" y="1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7" name="Freeform 198"/>
          <p:cNvSpPr>
            <a:spLocks noEditPoints="1"/>
          </p:cNvSpPr>
          <p:nvPr/>
        </p:nvSpPr>
        <p:spPr bwMode="auto">
          <a:xfrm>
            <a:off x="7989398" y="2974077"/>
            <a:ext cx="219018" cy="136887"/>
          </a:xfrm>
          <a:custGeom>
            <a:avLst/>
            <a:gdLst>
              <a:gd name="T0" fmla="*/ 59 w 189"/>
              <a:gd name="T1" fmla="*/ 0 h 118"/>
              <a:gd name="T2" fmla="*/ 130 w 189"/>
              <a:gd name="T3" fmla="*/ 0 h 118"/>
              <a:gd name="T4" fmla="*/ 189 w 189"/>
              <a:gd name="T5" fmla="*/ 59 h 118"/>
              <a:gd name="T6" fmla="*/ 130 w 189"/>
              <a:gd name="T7" fmla="*/ 118 h 118"/>
              <a:gd name="T8" fmla="*/ 59 w 189"/>
              <a:gd name="T9" fmla="*/ 118 h 118"/>
              <a:gd name="T10" fmla="*/ 0 w 189"/>
              <a:gd name="T11" fmla="*/ 59 h 118"/>
              <a:gd name="T12" fmla="*/ 59 w 189"/>
              <a:gd name="T13" fmla="*/ 0 h 118"/>
              <a:gd name="T14" fmla="*/ 177 w 189"/>
              <a:gd name="T15" fmla="*/ 59 h 118"/>
              <a:gd name="T16" fmla="*/ 130 w 189"/>
              <a:gd name="T17" fmla="*/ 12 h 118"/>
              <a:gd name="T18" fmla="*/ 83 w 189"/>
              <a:gd name="T19" fmla="*/ 59 h 118"/>
              <a:gd name="T20" fmla="*/ 130 w 189"/>
              <a:gd name="T21" fmla="*/ 106 h 118"/>
              <a:gd name="T22" fmla="*/ 177 w 189"/>
              <a:gd name="T23" fmla="*/ 59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89" h="118">
                <a:moveTo>
                  <a:pt x="59" y="0"/>
                </a:moveTo>
                <a:cubicBezTo>
                  <a:pt x="130" y="0"/>
                  <a:pt x="130" y="0"/>
                  <a:pt x="130" y="0"/>
                </a:cubicBezTo>
                <a:cubicBezTo>
                  <a:pt x="163" y="0"/>
                  <a:pt x="189" y="26"/>
                  <a:pt x="189" y="59"/>
                </a:cubicBezTo>
                <a:cubicBezTo>
                  <a:pt x="189" y="92"/>
                  <a:pt x="163" y="118"/>
                  <a:pt x="130" y="118"/>
                </a:cubicBezTo>
                <a:cubicBezTo>
                  <a:pt x="59" y="118"/>
                  <a:pt x="59" y="118"/>
                  <a:pt x="59" y="118"/>
                </a:cubicBezTo>
                <a:cubicBezTo>
                  <a:pt x="26" y="118"/>
                  <a:pt x="0" y="92"/>
                  <a:pt x="0" y="59"/>
                </a:cubicBezTo>
                <a:cubicBezTo>
                  <a:pt x="0" y="26"/>
                  <a:pt x="26" y="0"/>
                  <a:pt x="59" y="0"/>
                </a:cubicBezTo>
                <a:close/>
                <a:moveTo>
                  <a:pt x="177" y="59"/>
                </a:moveTo>
                <a:cubicBezTo>
                  <a:pt x="177" y="33"/>
                  <a:pt x="156" y="12"/>
                  <a:pt x="130" y="12"/>
                </a:cubicBezTo>
                <a:cubicBezTo>
                  <a:pt x="104" y="12"/>
                  <a:pt x="83" y="33"/>
                  <a:pt x="83" y="59"/>
                </a:cubicBezTo>
                <a:cubicBezTo>
                  <a:pt x="83" y="85"/>
                  <a:pt x="104" y="106"/>
                  <a:pt x="130" y="106"/>
                </a:cubicBezTo>
                <a:cubicBezTo>
                  <a:pt x="156" y="106"/>
                  <a:pt x="177" y="85"/>
                  <a:pt x="177" y="5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8" name="Freeform 199"/>
          <p:cNvSpPr>
            <a:spLocks noEditPoints="1"/>
          </p:cNvSpPr>
          <p:nvPr/>
        </p:nvSpPr>
        <p:spPr bwMode="auto">
          <a:xfrm>
            <a:off x="8251267" y="2959795"/>
            <a:ext cx="164264" cy="16545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7 w 142"/>
              <a:gd name="T5" fmla="*/ 142 h 142"/>
              <a:gd name="T6" fmla="*/ 0 w 142"/>
              <a:gd name="T7" fmla="*/ 115 h 142"/>
              <a:gd name="T8" fmla="*/ 0 w 142"/>
              <a:gd name="T9" fmla="*/ 27 h 142"/>
              <a:gd name="T10" fmla="*/ 27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5 h 142"/>
              <a:gd name="T18" fmla="*/ 118 w 142"/>
              <a:gd name="T19" fmla="*/ 27 h 142"/>
              <a:gd name="T20" fmla="*/ 115 w 142"/>
              <a:gd name="T21" fmla="*/ 24 h 142"/>
              <a:gd name="T22" fmla="*/ 27 w 142"/>
              <a:gd name="T23" fmla="*/ 24 h 142"/>
              <a:gd name="T24" fmla="*/ 24 w 142"/>
              <a:gd name="T25" fmla="*/ 27 h 142"/>
              <a:gd name="T26" fmla="*/ 24 w 142"/>
              <a:gd name="T27" fmla="*/ 115 h 142"/>
              <a:gd name="T28" fmla="*/ 27 w 142"/>
              <a:gd name="T29" fmla="*/ 118 h 142"/>
              <a:gd name="T30" fmla="*/ 115 w 142"/>
              <a:gd name="T31" fmla="*/ 118 h 142"/>
              <a:gd name="T32" fmla="*/ 118 w 142"/>
              <a:gd name="T33" fmla="*/ 115 h 142"/>
              <a:gd name="T34" fmla="*/ 118 w 142"/>
              <a:gd name="T35" fmla="*/ 27 h 142"/>
              <a:gd name="T36" fmla="*/ 98 w 142"/>
              <a:gd name="T37" fmla="*/ 76 h 142"/>
              <a:gd name="T38" fmla="*/ 57 w 142"/>
              <a:gd name="T39" fmla="*/ 105 h 142"/>
              <a:gd name="T40" fmla="*/ 51 w 142"/>
              <a:gd name="T41" fmla="*/ 106 h 142"/>
              <a:gd name="T42" fmla="*/ 47 w 142"/>
              <a:gd name="T43" fmla="*/ 100 h 142"/>
              <a:gd name="T44" fmla="*/ 47 w 142"/>
              <a:gd name="T45" fmla="*/ 41 h 142"/>
              <a:gd name="T46" fmla="*/ 51 w 142"/>
              <a:gd name="T47" fmla="*/ 36 h 142"/>
              <a:gd name="T48" fmla="*/ 57 w 142"/>
              <a:gd name="T49" fmla="*/ 37 h 142"/>
              <a:gd name="T50" fmla="*/ 98 w 142"/>
              <a:gd name="T51" fmla="*/ 66 h 142"/>
              <a:gd name="T52" fmla="*/ 101 w 142"/>
              <a:gd name="T53" fmla="*/ 71 h 142"/>
              <a:gd name="T54" fmla="*/ 98 w 142"/>
              <a:gd name="T55" fmla="*/ 7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5"/>
                </a:lnTo>
                <a:close/>
                <a:moveTo>
                  <a:pt x="118" y="27"/>
                </a:moveTo>
                <a:cubicBezTo>
                  <a:pt x="118" y="25"/>
                  <a:pt x="117" y="24"/>
                  <a:pt x="115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25" y="24"/>
                  <a:pt x="24" y="25"/>
                  <a:pt x="24" y="27"/>
                </a:cubicBezTo>
                <a:cubicBezTo>
                  <a:pt x="24" y="115"/>
                  <a:pt x="24" y="115"/>
                  <a:pt x="24" y="115"/>
                </a:cubicBezTo>
                <a:cubicBezTo>
                  <a:pt x="24" y="117"/>
                  <a:pt x="25" y="118"/>
                  <a:pt x="27" y="118"/>
                </a:cubicBezTo>
                <a:cubicBezTo>
                  <a:pt x="115" y="118"/>
                  <a:pt x="115" y="118"/>
                  <a:pt x="115" y="118"/>
                </a:cubicBezTo>
                <a:cubicBezTo>
                  <a:pt x="117" y="118"/>
                  <a:pt x="118" y="117"/>
                  <a:pt x="118" y="115"/>
                </a:cubicBezTo>
                <a:lnTo>
                  <a:pt x="118" y="27"/>
                </a:lnTo>
                <a:close/>
                <a:moveTo>
                  <a:pt x="98" y="76"/>
                </a:moveTo>
                <a:cubicBezTo>
                  <a:pt x="57" y="105"/>
                  <a:pt x="57" y="105"/>
                  <a:pt x="57" y="105"/>
                </a:cubicBezTo>
                <a:cubicBezTo>
                  <a:pt x="55" y="107"/>
                  <a:pt x="53" y="107"/>
                  <a:pt x="51" y="106"/>
                </a:cubicBezTo>
                <a:cubicBezTo>
                  <a:pt x="49" y="105"/>
                  <a:pt x="47" y="103"/>
                  <a:pt x="47" y="100"/>
                </a:cubicBezTo>
                <a:cubicBezTo>
                  <a:pt x="47" y="41"/>
                  <a:pt x="47" y="41"/>
                  <a:pt x="47" y="41"/>
                </a:cubicBezTo>
                <a:cubicBezTo>
                  <a:pt x="47" y="39"/>
                  <a:pt x="49" y="37"/>
                  <a:pt x="51" y="36"/>
                </a:cubicBezTo>
                <a:cubicBezTo>
                  <a:pt x="53" y="35"/>
                  <a:pt x="55" y="35"/>
                  <a:pt x="57" y="37"/>
                </a:cubicBezTo>
                <a:cubicBezTo>
                  <a:pt x="98" y="66"/>
                  <a:pt x="98" y="66"/>
                  <a:pt x="98" y="66"/>
                </a:cubicBezTo>
                <a:cubicBezTo>
                  <a:pt x="100" y="67"/>
                  <a:pt x="101" y="69"/>
                  <a:pt x="101" y="71"/>
                </a:cubicBezTo>
                <a:cubicBezTo>
                  <a:pt x="101" y="73"/>
                  <a:pt x="100" y="75"/>
                  <a:pt x="98" y="7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9" name="Freeform 200"/>
          <p:cNvSpPr>
            <a:spLocks noEditPoints="1"/>
          </p:cNvSpPr>
          <p:nvPr/>
        </p:nvSpPr>
        <p:spPr bwMode="auto">
          <a:xfrm>
            <a:off x="8459571" y="2959795"/>
            <a:ext cx="163074" cy="165454"/>
          </a:xfrm>
          <a:custGeom>
            <a:avLst/>
            <a:gdLst>
              <a:gd name="T0" fmla="*/ 141 w 141"/>
              <a:gd name="T1" fmla="*/ 115 h 142"/>
              <a:gd name="T2" fmla="*/ 115 w 141"/>
              <a:gd name="T3" fmla="*/ 142 h 142"/>
              <a:gd name="T4" fmla="*/ 26 w 141"/>
              <a:gd name="T5" fmla="*/ 142 h 142"/>
              <a:gd name="T6" fmla="*/ 0 w 141"/>
              <a:gd name="T7" fmla="*/ 115 h 142"/>
              <a:gd name="T8" fmla="*/ 0 w 141"/>
              <a:gd name="T9" fmla="*/ 27 h 142"/>
              <a:gd name="T10" fmla="*/ 26 w 141"/>
              <a:gd name="T11" fmla="*/ 0 h 142"/>
              <a:gd name="T12" fmla="*/ 115 w 141"/>
              <a:gd name="T13" fmla="*/ 0 h 142"/>
              <a:gd name="T14" fmla="*/ 141 w 141"/>
              <a:gd name="T15" fmla="*/ 27 h 142"/>
              <a:gd name="T16" fmla="*/ 141 w 141"/>
              <a:gd name="T17" fmla="*/ 115 h 142"/>
              <a:gd name="T18" fmla="*/ 118 w 141"/>
              <a:gd name="T19" fmla="*/ 27 h 142"/>
              <a:gd name="T20" fmla="*/ 115 w 141"/>
              <a:gd name="T21" fmla="*/ 24 h 142"/>
              <a:gd name="T22" fmla="*/ 26 w 141"/>
              <a:gd name="T23" fmla="*/ 24 h 142"/>
              <a:gd name="T24" fmla="*/ 23 w 141"/>
              <a:gd name="T25" fmla="*/ 27 h 142"/>
              <a:gd name="T26" fmla="*/ 23 w 141"/>
              <a:gd name="T27" fmla="*/ 115 h 142"/>
              <a:gd name="T28" fmla="*/ 26 w 141"/>
              <a:gd name="T29" fmla="*/ 118 h 142"/>
              <a:gd name="T30" fmla="*/ 115 w 141"/>
              <a:gd name="T31" fmla="*/ 118 h 142"/>
              <a:gd name="T32" fmla="*/ 118 w 141"/>
              <a:gd name="T33" fmla="*/ 115 h 142"/>
              <a:gd name="T34" fmla="*/ 118 w 141"/>
              <a:gd name="T35" fmla="*/ 27 h 142"/>
              <a:gd name="T36" fmla="*/ 100 w 141"/>
              <a:gd name="T37" fmla="*/ 95 h 142"/>
              <a:gd name="T38" fmla="*/ 41 w 141"/>
              <a:gd name="T39" fmla="*/ 95 h 142"/>
              <a:gd name="T40" fmla="*/ 36 w 141"/>
              <a:gd name="T41" fmla="*/ 91 h 142"/>
              <a:gd name="T42" fmla="*/ 36 w 141"/>
              <a:gd name="T43" fmla="*/ 85 h 142"/>
              <a:gd name="T44" fmla="*/ 66 w 141"/>
              <a:gd name="T45" fmla="*/ 44 h 142"/>
              <a:gd name="T46" fmla="*/ 71 w 141"/>
              <a:gd name="T47" fmla="*/ 41 h 142"/>
              <a:gd name="T48" fmla="*/ 75 w 141"/>
              <a:gd name="T49" fmla="*/ 44 h 142"/>
              <a:gd name="T50" fmla="*/ 105 w 141"/>
              <a:gd name="T51" fmla="*/ 85 h 142"/>
              <a:gd name="T52" fmla="*/ 105 w 141"/>
              <a:gd name="T53" fmla="*/ 91 h 142"/>
              <a:gd name="T54" fmla="*/ 100 w 141"/>
              <a:gd name="T55" fmla="*/ 9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41" h="142">
                <a:moveTo>
                  <a:pt x="141" y="115"/>
                </a:moveTo>
                <a:cubicBezTo>
                  <a:pt x="141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1" y="142"/>
                  <a:pt x="0" y="130"/>
                  <a:pt x="0" y="115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1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1" y="12"/>
                  <a:pt x="141" y="27"/>
                </a:cubicBezTo>
                <a:lnTo>
                  <a:pt x="141" y="115"/>
                </a:lnTo>
                <a:close/>
                <a:moveTo>
                  <a:pt x="118" y="27"/>
                </a:moveTo>
                <a:cubicBezTo>
                  <a:pt x="118" y="25"/>
                  <a:pt x="116" y="24"/>
                  <a:pt x="115" y="24"/>
                </a:cubicBezTo>
                <a:cubicBezTo>
                  <a:pt x="26" y="24"/>
                  <a:pt x="26" y="24"/>
                  <a:pt x="26" y="24"/>
                </a:cubicBezTo>
                <a:cubicBezTo>
                  <a:pt x="25" y="24"/>
                  <a:pt x="23" y="25"/>
                  <a:pt x="23" y="27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23" y="117"/>
                  <a:pt x="25" y="118"/>
                  <a:pt x="26" y="118"/>
                </a:cubicBezTo>
                <a:cubicBezTo>
                  <a:pt x="115" y="118"/>
                  <a:pt x="115" y="118"/>
                  <a:pt x="115" y="118"/>
                </a:cubicBezTo>
                <a:cubicBezTo>
                  <a:pt x="116" y="118"/>
                  <a:pt x="118" y="117"/>
                  <a:pt x="118" y="115"/>
                </a:cubicBezTo>
                <a:lnTo>
                  <a:pt x="118" y="27"/>
                </a:lnTo>
                <a:close/>
                <a:moveTo>
                  <a:pt x="100" y="95"/>
                </a:moveTo>
                <a:cubicBezTo>
                  <a:pt x="41" y="95"/>
                  <a:pt x="41" y="95"/>
                  <a:pt x="41" y="95"/>
                </a:cubicBezTo>
                <a:cubicBezTo>
                  <a:pt x="39" y="95"/>
                  <a:pt x="37" y="93"/>
                  <a:pt x="36" y="91"/>
                </a:cubicBezTo>
                <a:cubicBezTo>
                  <a:pt x="35" y="89"/>
                  <a:pt x="35" y="87"/>
                  <a:pt x="36" y="85"/>
                </a:cubicBezTo>
                <a:cubicBezTo>
                  <a:pt x="66" y="44"/>
                  <a:pt x="66" y="44"/>
                  <a:pt x="66" y="44"/>
                </a:cubicBezTo>
                <a:cubicBezTo>
                  <a:pt x="67" y="42"/>
                  <a:pt x="69" y="41"/>
                  <a:pt x="71" y="41"/>
                </a:cubicBezTo>
                <a:cubicBezTo>
                  <a:pt x="72" y="41"/>
                  <a:pt x="74" y="42"/>
                  <a:pt x="75" y="44"/>
                </a:cubicBezTo>
                <a:cubicBezTo>
                  <a:pt x="105" y="85"/>
                  <a:pt x="105" y="85"/>
                  <a:pt x="105" y="85"/>
                </a:cubicBezTo>
                <a:cubicBezTo>
                  <a:pt x="106" y="87"/>
                  <a:pt x="106" y="89"/>
                  <a:pt x="105" y="91"/>
                </a:cubicBezTo>
                <a:cubicBezTo>
                  <a:pt x="104" y="93"/>
                  <a:pt x="102" y="95"/>
                  <a:pt x="100" y="9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0" name="Freeform 201"/>
          <p:cNvSpPr>
            <a:spLocks noEditPoints="1"/>
          </p:cNvSpPr>
          <p:nvPr/>
        </p:nvSpPr>
        <p:spPr bwMode="auto">
          <a:xfrm>
            <a:off x="486842" y="3189526"/>
            <a:ext cx="164264" cy="16545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7 w 142"/>
              <a:gd name="T5" fmla="*/ 142 h 142"/>
              <a:gd name="T6" fmla="*/ 0 w 142"/>
              <a:gd name="T7" fmla="*/ 115 h 142"/>
              <a:gd name="T8" fmla="*/ 0 w 142"/>
              <a:gd name="T9" fmla="*/ 27 h 142"/>
              <a:gd name="T10" fmla="*/ 27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5 h 142"/>
              <a:gd name="T18" fmla="*/ 118 w 142"/>
              <a:gd name="T19" fmla="*/ 27 h 142"/>
              <a:gd name="T20" fmla="*/ 115 w 142"/>
              <a:gd name="T21" fmla="*/ 24 h 142"/>
              <a:gd name="T22" fmla="*/ 27 w 142"/>
              <a:gd name="T23" fmla="*/ 24 h 142"/>
              <a:gd name="T24" fmla="*/ 24 w 142"/>
              <a:gd name="T25" fmla="*/ 27 h 142"/>
              <a:gd name="T26" fmla="*/ 24 w 142"/>
              <a:gd name="T27" fmla="*/ 115 h 142"/>
              <a:gd name="T28" fmla="*/ 27 w 142"/>
              <a:gd name="T29" fmla="*/ 118 h 142"/>
              <a:gd name="T30" fmla="*/ 115 w 142"/>
              <a:gd name="T31" fmla="*/ 118 h 142"/>
              <a:gd name="T32" fmla="*/ 118 w 142"/>
              <a:gd name="T33" fmla="*/ 115 h 142"/>
              <a:gd name="T34" fmla="*/ 118 w 142"/>
              <a:gd name="T35" fmla="*/ 27 h 142"/>
              <a:gd name="T36" fmla="*/ 95 w 142"/>
              <a:gd name="T37" fmla="*/ 101 h 142"/>
              <a:gd name="T38" fmla="*/ 89 w 142"/>
              <a:gd name="T39" fmla="*/ 107 h 142"/>
              <a:gd name="T40" fmla="*/ 85 w 142"/>
              <a:gd name="T41" fmla="*/ 105 h 142"/>
              <a:gd name="T42" fmla="*/ 44 w 142"/>
              <a:gd name="T43" fmla="*/ 76 h 142"/>
              <a:gd name="T44" fmla="*/ 42 w 142"/>
              <a:gd name="T45" fmla="*/ 71 h 142"/>
              <a:gd name="T46" fmla="*/ 44 w 142"/>
              <a:gd name="T47" fmla="*/ 66 h 142"/>
              <a:gd name="T48" fmla="*/ 85 w 142"/>
              <a:gd name="T49" fmla="*/ 37 h 142"/>
              <a:gd name="T50" fmla="*/ 89 w 142"/>
              <a:gd name="T51" fmla="*/ 36 h 142"/>
              <a:gd name="T52" fmla="*/ 95 w 142"/>
              <a:gd name="T53" fmla="*/ 42 h 142"/>
              <a:gd name="T54" fmla="*/ 95 w 142"/>
              <a:gd name="T55" fmla="*/ 10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5"/>
                </a:lnTo>
                <a:close/>
                <a:moveTo>
                  <a:pt x="118" y="27"/>
                </a:moveTo>
                <a:cubicBezTo>
                  <a:pt x="118" y="25"/>
                  <a:pt x="117" y="24"/>
                  <a:pt x="115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25" y="24"/>
                  <a:pt x="24" y="25"/>
                  <a:pt x="24" y="27"/>
                </a:cubicBezTo>
                <a:cubicBezTo>
                  <a:pt x="24" y="115"/>
                  <a:pt x="24" y="115"/>
                  <a:pt x="24" y="115"/>
                </a:cubicBezTo>
                <a:cubicBezTo>
                  <a:pt x="24" y="117"/>
                  <a:pt x="25" y="118"/>
                  <a:pt x="27" y="118"/>
                </a:cubicBezTo>
                <a:cubicBezTo>
                  <a:pt x="115" y="118"/>
                  <a:pt x="115" y="118"/>
                  <a:pt x="115" y="118"/>
                </a:cubicBezTo>
                <a:cubicBezTo>
                  <a:pt x="117" y="118"/>
                  <a:pt x="118" y="117"/>
                  <a:pt x="118" y="115"/>
                </a:cubicBezTo>
                <a:lnTo>
                  <a:pt x="118" y="27"/>
                </a:lnTo>
                <a:close/>
                <a:moveTo>
                  <a:pt x="95" y="101"/>
                </a:moveTo>
                <a:cubicBezTo>
                  <a:pt x="95" y="104"/>
                  <a:pt x="92" y="107"/>
                  <a:pt x="89" y="107"/>
                </a:cubicBezTo>
                <a:cubicBezTo>
                  <a:pt x="88" y="107"/>
                  <a:pt x="86" y="106"/>
                  <a:pt x="85" y="105"/>
                </a:cubicBezTo>
                <a:cubicBezTo>
                  <a:pt x="44" y="76"/>
                  <a:pt x="44" y="76"/>
                  <a:pt x="44" y="76"/>
                </a:cubicBezTo>
                <a:cubicBezTo>
                  <a:pt x="42" y="75"/>
                  <a:pt x="42" y="73"/>
                  <a:pt x="42" y="71"/>
                </a:cubicBezTo>
                <a:cubicBezTo>
                  <a:pt x="42" y="69"/>
                  <a:pt x="42" y="67"/>
                  <a:pt x="44" y="66"/>
                </a:cubicBezTo>
                <a:cubicBezTo>
                  <a:pt x="85" y="37"/>
                  <a:pt x="85" y="37"/>
                  <a:pt x="85" y="37"/>
                </a:cubicBezTo>
                <a:cubicBezTo>
                  <a:pt x="86" y="36"/>
                  <a:pt x="88" y="36"/>
                  <a:pt x="89" y="36"/>
                </a:cubicBezTo>
                <a:cubicBezTo>
                  <a:pt x="92" y="36"/>
                  <a:pt x="95" y="38"/>
                  <a:pt x="95" y="42"/>
                </a:cubicBezTo>
                <a:lnTo>
                  <a:pt x="95" y="10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1" name="Freeform 202"/>
          <p:cNvSpPr>
            <a:spLocks noEditPoints="1"/>
          </p:cNvSpPr>
          <p:nvPr/>
        </p:nvSpPr>
        <p:spPr bwMode="auto">
          <a:xfrm>
            <a:off x="693958" y="3189526"/>
            <a:ext cx="165454" cy="16545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6 w 142"/>
              <a:gd name="T5" fmla="*/ 142 h 142"/>
              <a:gd name="T6" fmla="*/ 0 w 142"/>
              <a:gd name="T7" fmla="*/ 115 h 142"/>
              <a:gd name="T8" fmla="*/ 0 w 142"/>
              <a:gd name="T9" fmla="*/ 27 h 142"/>
              <a:gd name="T10" fmla="*/ 26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5 h 142"/>
              <a:gd name="T18" fmla="*/ 118 w 142"/>
              <a:gd name="T19" fmla="*/ 27 h 142"/>
              <a:gd name="T20" fmla="*/ 115 w 142"/>
              <a:gd name="T21" fmla="*/ 24 h 142"/>
              <a:gd name="T22" fmla="*/ 26 w 142"/>
              <a:gd name="T23" fmla="*/ 24 h 142"/>
              <a:gd name="T24" fmla="*/ 23 w 142"/>
              <a:gd name="T25" fmla="*/ 27 h 142"/>
              <a:gd name="T26" fmla="*/ 23 w 142"/>
              <a:gd name="T27" fmla="*/ 115 h 142"/>
              <a:gd name="T28" fmla="*/ 26 w 142"/>
              <a:gd name="T29" fmla="*/ 118 h 142"/>
              <a:gd name="T30" fmla="*/ 115 w 142"/>
              <a:gd name="T31" fmla="*/ 118 h 142"/>
              <a:gd name="T32" fmla="*/ 118 w 142"/>
              <a:gd name="T33" fmla="*/ 115 h 142"/>
              <a:gd name="T34" fmla="*/ 118 w 142"/>
              <a:gd name="T35" fmla="*/ 27 h 142"/>
              <a:gd name="T36" fmla="*/ 98 w 142"/>
              <a:gd name="T37" fmla="*/ 76 h 142"/>
              <a:gd name="T38" fmla="*/ 56 w 142"/>
              <a:gd name="T39" fmla="*/ 105 h 142"/>
              <a:gd name="T40" fmla="*/ 50 w 142"/>
              <a:gd name="T41" fmla="*/ 106 h 142"/>
              <a:gd name="T42" fmla="*/ 47 w 142"/>
              <a:gd name="T43" fmla="*/ 101 h 142"/>
              <a:gd name="T44" fmla="*/ 47 w 142"/>
              <a:gd name="T45" fmla="*/ 42 h 142"/>
              <a:gd name="T46" fmla="*/ 50 w 142"/>
              <a:gd name="T47" fmla="*/ 36 h 142"/>
              <a:gd name="T48" fmla="*/ 56 w 142"/>
              <a:gd name="T49" fmla="*/ 37 h 142"/>
              <a:gd name="T50" fmla="*/ 98 w 142"/>
              <a:gd name="T51" fmla="*/ 66 h 142"/>
              <a:gd name="T52" fmla="*/ 100 w 142"/>
              <a:gd name="T53" fmla="*/ 71 h 142"/>
              <a:gd name="T54" fmla="*/ 98 w 142"/>
              <a:gd name="T55" fmla="*/ 7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5"/>
                </a:lnTo>
                <a:close/>
                <a:moveTo>
                  <a:pt x="118" y="27"/>
                </a:moveTo>
                <a:cubicBezTo>
                  <a:pt x="118" y="25"/>
                  <a:pt x="117" y="24"/>
                  <a:pt x="115" y="24"/>
                </a:cubicBezTo>
                <a:cubicBezTo>
                  <a:pt x="26" y="24"/>
                  <a:pt x="26" y="24"/>
                  <a:pt x="26" y="24"/>
                </a:cubicBezTo>
                <a:cubicBezTo>
                  <a:pt x="25" y="24"/>
                  <a:pt x="23" y="25"/>
                  <a:pt x="23" y="27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23" y="117"/>
                  <a:pt x="25" y="118"/>
                  <a:pt x="26" y="118"/>
                </a:cubicBezTo>
                <a:cubicBezTo>
                  <a:pt x="115" y="118"/>
                  <a:pt x="115" y="118"/>
                  <a:pt x="115" y="118"/>
                </a:cubicBezTo>
                <a:cubicBezTo>
                  <a:pt x="117" y="118"/>
                  <a:pt x="118" y="117"/>
                  <a:pt x="118" y="115"/>
                </a:cubicBezTo>
                <a:lnTo>
                  <a:pt x="118" y="27"/>
                </a:lnTo>
                <a:close/>
                <a:moveTo>
                  <a:pt x="98" y="76"/>
                </a:moveTo>
                <a:cubicBezTo>
                  <a:pt x="56" y="105"/>
                  <a:pt x="56" y="105"/>
                  <a:pt x="56" y="105"/>
                </a:cubicBezTo>
                <a:cubicBezTo>
                  <a:pt x="54" y="107"/>
                  <a:pt x="52" y="107"/>
                  <a:pt x="50" y="106"/>
                </a:cubicBezTo>
                <a:cubicBezTo>
                  <a:pt x="48" y="105"/>
                  <a:pt x="47" y="103"/>
                  <a:pt x="47" y="101"/>
                </a:cubicBezTo>
                <a:cubicBezTo>
                  <a:pt x="47" y="42"/>
                  <a:pt x="47" y="42"/>
                  <a:pt x="47" y="42"/>
                </a:cubicBezTo>
                <a:cubicBezTo>
                  <a:pt x="47" y="39"/>
                  <a:pt x="48" y="37"/>
                  <a:pt x="50" y="36"/>
                </a:cubicBezTo>
                <a:cubicBezTo>
                  <a:pt x="52" y="35"/>
                  <a:pt x="54" y="35"/>
                  <a:pt x="56" y="37"/>
                </a:cubicBezTo>
                <a:cubicBezTo>
                  <a:pt x="98" y="66"/>
                  <a:pt x="98" y="66"/>
                  <a:pt x="98" y="66"/>
                </a:cubicBezTo>
                <a:cubicBezTo>
                  <a:pt x="99" y="67"/>
                  <a:pt x="100" y="69"/>
                  <a:pt x="100" y="71"/>
                </a:cubicBezTo>
                <a:cubicBezTo>
                  <a:pt x="100" y="73"/>
                  <a:pt x="99" y="75"/>
                  <a:pt x="98" y="7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2" name="Freeform 203"/>
          <p:cNvSpPr>
            <a:spLocks noEditPoints="1"/>
          </p:cNvSpPr>
          <p:nvPr/>
        </p:nvSpPr>
        <p:spPr bwMode="auto">
          <a:xfrm>
            <a:off x="901072" y="3189526"/>
            <a:ext cx="164264" cy="16545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7 w 142"/>
              <a:gd name="T5" fmla="*/ 142 h 142"/>
              <a:gd name="T6" fmla="*/ 0 w 142"/>
              <a:gd name="T7" fmla="*/ 115 h 142"/>
              <a:gd name="T8" fmla="*/ 0 w 142"/>
              <a:gd name="T9" fmla="*/ 27 h 142"/>
              <a:gd name="T10" fmla="*/ 27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5 h 142"/>
              <a:gd name="T18" fmla="*/ 118 w 142"/>
              <a:gd name="T19" fmla="*/ 27 h 142"/>
              <a:gd name="T20" fmla="*/ 115 w 142"/>
              <a:gd name="T21" fmla="*/ 24 h 142"/>
              <a:gd name="T22" fmla="*/ 27 w 142"/>
              <a:gd name="T23" fmla="*/ 24 h 142"/>
              <a:gd name="T24" fmla="*/ 24 w 142"/>
              <a:gd name="T25" fmla="*/ 27 h 142"/>
              <a:gd name="T26" fmla="*/ 24 w 142"/>
              <a:gd name="T27" fmla="*/ 115 h 142"/>
              <a:gd name="T28" fmla="*/ 27 w 142"/>
              <a:gd name="T29" fmla="*/ 118 h 142"/>
              <a:gd name="T30" fmla="*/ 115 w 142"/>
              <a:gd name="T31" fmla="*/ 118 h 142"/>
              <a:gd name="T32" fmla="*/ 118 w 142"/>
              <a:gd name="T33" fmla="*/ 115 h 142"/>
              <a:gd name="T34" fmla="*/ 118 w 142"/>
              <a:gd name="T35" fmla="*/ 27 h 142"/>
              <a:gd name="T36" fmla="*/ 101 w 142"/>
              <a:gd name="T37" fmla="*/ 95 h 142"/>
              <a:gd name="T38" fmla="*/ 42 w 142"/>
              <a:gd name="T39" fmla="*/ 95 h 142"/>
              <a:gd name="T40" fmla="*/ 36 w 142"/>
              <a:gd name="T41" fmla="*/ 92 h 142"/>
              <a:gd name="T42" fmla="*/ 37 w 142"/>
              <a:gd name="T43" fmla="*/ 85 h 142"/>
              <a:gd name="T44" fmla="*/ 66 w 142"/>
              <a:gd name="T45" fmla="*/ 44 h 142"/>
              <a:gd name="T46" fmla="*/ 71 w 142"/>
              <a:gd name="T47" fmla="*/ 42 h 142"/>
              <a:gd name="T48" fmla="*/ 76 w 142"/>
              <a:gd name="T49" fmla="*/ 44 h 142"/>
              <a:gd name="T50" fmla="*/ 105 w 142"/>
              <a:gd name="T51" fmla="*/ 85 h 142"/>
              <a:gd name="T52" fmla="*/ 106 w 142"/>
              <a:gd name="T53" fmla="*/ 92 h 142"/>
              <a:gd name="T54" fmla="*/ 101 w 142"/>
              <a:gd name="T55" fmla="*/ 9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5"/>
                </a:lnTo>
                <a:close/>
                <a:moveTo>
                  <a:pt x="118" y="27"/>
                </a:moveTo>
                <a:cubicBezTo>
                  <a:pt x="118" y="25"/>
                  <a:pt x="117" y="24"/>
                  <a:pt x="115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25" y="24"/>
                  <a:pt x="24" y="25"/>
                  <a:pt x="24" y="27"/>
                </a:cubicBezTo>
                <a:cubicBezTo>
                  <a:pt x="24" y="115"/>
                  <a:pt x="24" y="115"/>
                  <a:pt x="24" y="115"/>
                </a:cubicBezTo>
                <a:cubicBezTo>
                  <a:pt x="24" y="117"/>
                  <a:pt x="25" y="118"/>
                  <a:pt x="27" y="118"/>
                </a:cubicBezTo>
                <a:cubicBezTo>
                  <a:pt x="115" y="118"/>
                  <a:pt x="115" y="118"/>
                  <a:pt x="115" y="118"/>
                </a:cubicBezTo>
                <a:cubicBezTo>
                  <a:pt x="117" y="118"/>
                  <a:pt x="118" y="117"/>
                  <a:pt x="118" y="115"/>
                </a:cubicBezTo>
                <a:lnTo>
                  <a:pt x="118" y="27"/>
                </a:lnTo>
                <a:close/>
                <a:moveTo>
                  <a:pt x="101" y="95"/>
                </a:moveTo>
                <a:cubicBezTo>
                  <a:pt x="42" y="95"/>
                  <a:pt x="42" y="95"/>
                  <a:pt x="42" y="95"/>
                </a:cubicBezTo>
                <a:cubicBezTo>
                  <a:pt x="39" y="95"/>
                  <a:pt x="37" y="94"/>
                  <a:pt x="36" y="92"/>
                </a:cubicBezTo>
                <a:cubicBezTo>
                  <a:pt x="35" y="90"/>
                  <a:pt x="35" y="87"/>
                  <a:pt x="37" y="85"/>
                </a:cubicBezTo>
                <a:cubicBezTo>
                  <a:pt x="66" y="44"/>
                  <a:pt x="66" y="44"/>
                  <a:pt x="66" y="44"/>
                </a:cubicBezTo>
                <a:cubicBezTo>
                  <a:pt x="67" y="42"/>
                  <a:pt x="69" y="42"/>
                  <a:pt x="71" y="42"/>
                </a:cubicBezTo>
                <a:cubicBezTo>
                  <a:pt x="73" y="42"/>
                  <a:pt x="75" y="42"/>
                  <a:pt x="76" y="44"/>
                </a:cubicBezTo>
                <a:cubicBezTo>
                  <a:pt x="105" y="85"/>
                  <a:pt x="105" y="85"/>
                  <a:pt x="105" y="85"/>
                </a:cubicBezTo>
                <a:cubicBezTo>
                  <a:pt x="107" y="87"/>
                  <a:pt x="107" y="90"/>
                  <a:pt x="106" y="92"/>
                </a:cubicBezTo>
                <a:cubicBezTo>
                  <a:pt x="105" y="94"/>
                  <a:pt x="103" y="95"/>
                  <a:pt x="101" y="9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3" name="Freeform 204"/>
          <p:cNvSpPr/>
          <p:nvPr/>
        </p:nvSpPr>
        <p:spPr bwMode="auto">
          <a:xfrm>
            <a:off x="1109377" y="3251420"/>
            <a:ext cx="109510" cy="63088"/>
          </a:xfrm>
          <a:custGeom>
            <a:avLst/>
            <a:gdLst>
              <a:gd name="T0" fmla="*/ 88 w 94"/>
              <a:gd name="T1" fmla="*/ 54 h 54"/>
              <a:gd name="T2" fmla="*/ 6 w 94"/>
              <a:gd name="T3" fmla="*/ 54 h 54"/>
              <a:gd name="T4" fmla="*/ 0 w 94"/>
              <a:gd name="T5" fmla="*/ 48 h 54"/>
              <a:gd name="T6" fmla="*/ 1 w 94"/>
              <a:gd name="T7" fmla="*/ 44 h 54"/>
              <a:gd name="T8" fmla="*/ 43 w 94"/>
              <a:gd name="T9" fmla="*/ 2 h 54"/>
              <a:gd name="T10" fmla="*/ 47 w 94"/>
              <a:gd name="T11" fmla="*/ 0 h 54"/>
              <a:gd name="T12" fmla="*/ 51 w 94"/>
              <a:gd name="T13" fmla="*/ 2 h 54"/>
              <a:gd name="T14" fmla="*/ 92 w 94"/>
              <a:gd name="T15" fmla="*/ 44 h 54"/>
              <a:gd name="T16" fmla="*/ 94 w 94"/>
              <a:gd name="T17" fmla="*/ 48 h 54"/>
              <a:gd name="T18" fmla="*/ 88 w 94"/>
              <a:gd name="T19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4" h="54">
                <a:moveTo>
                  <a:pt x="88" y="54"/>
                </a:moveTo>
                <a:cubicBezTo>
                  <a:pt x="6" y="54"/>
                  <a:pt x="6" y="54"/>
                  <a:pt x="6" y="54"/>
                </a:cubicBezTo>
                <a:cubicBezTo>
                  <a:pt x="2" y="54"/>
                  <a:pt x="0" y="51"/>
                  <a:pt x="0" y="48"/>
                </a:cubicBezTo>
                <a:cubicBezTo>
                  <a:pt x="0" y="46"/>
                  <a:pt x="0" y="45"/>
                  <a:pt x="1" y="44"/>
                </a:cubicBezTo>
                <a:cubicBezTo>
                  <a:pt x="43" y="2"/>
                  <a:pt x="43" y="2"/>
                  <a:pt x="43" y="2"/>
                </a:cubicBezTo>
                <a:cubicBezTo>
                  <a:pt x="44" y="1"/>
                  <a:pt x="45" y="0"/>
                  <a:pt x="47" y="0"/>
                </a:cubicBezTo>
                <a:cubicBezTo>
                  <a:pt x="48" y="0"/>
                  <a:pt x="50" y="1"/>
                  <a:pt x="51" y="2"/>
                </a:cubicBezTo>
                <a:cubicBezTo>
                  <a:pt x="92" y="44"/>
                  <a:pt x="92" y="44"/>
                  <a:pt x="92" y="44"/>
                </a:cubicBezTo>
                <a:cubicBezTo>
                  <a:pt x="94" y="45"/>
                  <a:pt x="94" y="46"/>
                  <a:pt x="94" y="48"/>
                </a:cubicBezTo>
                <a:cubicBezTo>
                  <a:pt x="94" y="51"/>
                  <a:pt x="92" y="54"/>
                  <a:pt x="88" y="5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4" name="Freeform 206"/>
          <p:cNvSpPr>
            <a:spLocks noEditPoints="1"/>
          </p:cNvSpPr>
          <p:nvPr/>
        </p:nvSpPr>
        <p:spPr bwMode="auto">
          <a:xfrm>
            <a:off x="1266499" y="3176431"/>
            <a:ext cx="163074" cy="191641"/>
          </a:xfrm>
          <a:custGeom>
            <a:avLst/>
            <a:gdLst>
              <a:gd name="T0" fmla="*/ 114 w 141"/>
              <a:gd name="T1" fmla="*/ 118 h 166"/>
              <a:gd name="T2" fmla="*/ 114 w 141"/>
              <a:gd name="T3" fmla="*/ 118 h 166"/>
              <a:gd name="T4" fmla="*/ 97 w 141"/>
              <a:gd name="T5" fmla="*/ 123 h 166"/>
              <a:gd name="T6" fmla="*/ 93 w 141"/>
              <a:gd name="T7" fmla="*/ 123 h 166"/>
              <a:gd name="T8" fmla="*/ 82 w 141"/>
              <a:gd name="T9" fmla="*/ 127 h 166"/>
              <a:gd name="T10" fmla="*/ 82 w 141"/>
              <a:gd name="T11" fmla="*/ 142 h 166"/>
              <a:gd name="T12" fmla="*/ 59 w 141"/>
              <a:gd name="T13" fmla="*/ 166 h 166"/>
              <a:gd name="T14" fmla="*/ 35 w 141"/>
              <a:gd name="T15" fmla="*/ 142 h 166"/>
              <a:gd name="T16" fmla="*/ 35 w 141"/>
              <a:gd name="T17" fmla="*/ 108 h 166"/>
              <a:gd name="T18" fmla="*/ 23 w 141"/>
              <a:gd name="T19" fmla="*/ 110 h 166"/>
              <a:gd name="T20" fmla="*/ 0 w 141"/>
              <a:gd name="T21" fmla="*/ 83 h 166"/>
              <a:gd name="T22" fmla="*/ 24 w 141"/>
              <a:gd name="T23" fmla="*/ 61 h 166"/>
              <a:gd name="T24" fmla="*/ 36 w 141"/>
              <a:gd name="T25" fmla="*/ 52 h 166"/>
              <a:gd name="T26" fmla="*/ 47 w 141"/>
              <a:gd name="T27" fmla="*/ 39 h 166"/>
              <a:gd name="T28" fmla="*/ 47 w 141"/>
              <a:gd name="T29" fmla="*/ 12 h 166"/>
              <a:gd name="T30" fmla="*/ 59 w 141"/>
              <a:gd name="T31" fmla="*/ 0 h 166"/>
              <a:gd name="T32" fmla="*/ 118 w 141"/>
              <a:gd name="T33" fmla="*/ 0 h 166"/>
              <a:gd name="T34" fmla="*/ 130 w 141"/>
              <a:gd name="T35" fmla="*/ 12 h 166"/>
              <a:gd name="T36" fmla="*/ 130 w 141"/>
              <a:gd name="T37" fmla="*/ 39 h 166"/>
              <a:gd name="T38" fmla="*/ 135 w 141"/>
              <a:gd name="T39" fmla="*/ 59 h 166"/>
              <a:gd name="T40" fmla="*/ 141 w 141"/>
              <a:gd name="T41" fmla="*/ 89 h 166"/>
              <a:gd name="T42" fmla="*/ 114 w 141"/>
              <a:gd name="T43" fmla="*/ 118 h 166"/>
              <a:gd name="T44" fmla="*/ 118 w 141"/>
              <a:gd name="T45" fmla="*/ 39 h 166"/>
              <a:gd name="T46" fmla="*/ 118 w 141"/>
              <a:gd name="T47" fmla="*/ 36 h 166"/>
              <a:gd name="T48" fmla="*/ 59 w 141"/>
              <a:gd name="T49" fmla="*/ 36 h 166"/>
              <a:gd name="T50" fmla="*/ 59 w 141"/>
              <a:gd name="T51" fmla="*/ 39 h 166"/>
              <a:gd name="T52" fmla="*/ 44 w 141"/>
              <a:gd name="T53" fmla="*/ 61 h 166"/>
              <a:gd name="T54" fmla="*/ 30 w 141"/>
              <a:gd name="T55" fmla="*/ 71 h 166"/>
              <a:gd name="T56" fmla="*/ 24 w 141"/>
              <a:gd name="T57" fmla="*/ 75 h 166"/>
              <a:gd name="T58" fmla="*/ 11 w 141"/>
              <a:gd name="T59" fmla="*/ 83 h 166"/>
              <a:gd name="T60" fmla="*/ 23 w 141"/>
              <a:gd name="T61" fmla="*/ 98 h 166"/>
              <a:gd name="T62" fmla="*/ 47 w 141"/>
              <a:gd name="T63" fmla="*/ 89 h 166"/>
              <a:gd name="T64" fmla="*/ 47 w 141"/>
              <a:gd name="T65" fmla="*/ 142 h 166"/>
              <a:gd name="T66" fmla="*/ 59 w 141"/>
              <a:gd name="T67" fmla="*/ 154 h 166"/>
              <a:gd name="T68" fmla="*/ 71 w 141"/>
              <a:gd name="T69" fmla="*/ 142 h 166"/>
              <a:gd name="T70" fmla="*/ 71 w 141"/>
              <a:gd name="T71" fmla="*/ 112 h 166"/>
              <a:gd name="T72" fmla="*/ 80 w 141"/>
              <a:gd name="T73" fmla="*/ 115 h 166"/>
              <a:gd name="T74" fmla="*/ 91 w 141"/>
              <a:gd name="T75" fmla="*/ 110 h 166"/>
              <a:gd name="T76" fmla="*/ 97 w 141"/>
              <a:gd name="T77" fmla="*/ 112 h 166"/>
              <a:gd name="T78" fmla="*/ 109 w 141"/>
              <a:gd name="T79" fmla="*/ 106 h 166"/>
              <a:gd name="T80" fmla="*/ 114 w 141"/>
              <a:gd name="T81" fmla="*/ 106 h 166"/>
              <a:gd name="T82" fmla="*/ 130 w 141"/>
              <a:gd name="T83" fmla="*/ 89 h 166"/>
              <a:gd name="T84" fmla="*/ 118 w 141"/>
              <a:gd name="T85" fmla="*/ 39 h 166"/>
              <a:gd name="T86" fmla="*/ 112 w 141"/>
              <a:gd name="T87" fmla="*/ 12 h 166"/>
              <a:gd name="T88" fmla="*/ 106 w 141"/>
              <a:gd name="T89" fmla="*/ 18 h 166"/>
              <a:gd name="T90" fmla="*/ 112 w 141"/>
              <a:gd name="T91" fmla="*/ 24 h 166"/>
              <a:gd name="T92" fmla="*/ 118 w 141"/>
              <a:gd name="T93" fmla="*/ 18 h 166"/>
              <a:gd name="T94" fmla="*/ 112 w 141"/>
              <a:gd name="T95" fmla="*/ 12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41" h="166">
                <a:moveTo>
                  <a:pt x="114" y="118"/>
                </a:moveTo>
                <a:cubicBezTo>
                  <a:pt x="114" y="118"/>
                  <a:pt x="114" y="118"/>
                  <a:pt x="114" y="118"/>
                </a:cubicBezTo>
                <a:cubicBezTo>
                  <a:pt x="109" y="122"/>
                  <a:pt x="103" y="123"/>
                  <a:pt x="97" y="123"/>
                </a:cubicBezTo>
                <a:cubicBezTo>
                  <a:pt x="96" y="123"/>
                  <a:pt x="95" y="123"/>
                  <a:pt x="93" y="123"/>
                </a:cubicBezTo>
                <a:cubicBezTo>
                  <a:pt x="90" y="125"/>
                  <a:pt x="86" y="126"/>
                  <a:pt x="82" y="127"/>
                </a:cubicBezTo>
                <a:cubicBezTo>
                  <a:pt x="82" y="142"/>
                  <a:pt x="82" y="142"/>
                  <a:pt x="82" y="142"/>
                </a:cubicBezTo>
                <a:cubicBezTo>
                  <a:pt x="82" y="155"/>
                  <a:pt x="72" y="166"/>
                  <a:pt x="59" y="166"/>
                </a:cubicBezTo>
                <a:cubicBezTo>
                  <a:pt x="46" y="166"/>
                  <a:pt x="35" y="155"/>
                  <a:pt x="35" y="142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1" y="109"/>
                  <a:pt x="27" y="110"/>
                  <a:pt x="23" y="110"/>
                </a:cubicBezTo>
                <a:cubicBezTo>
                  <a:pt x="8" y="110"/>
                  <a:pt x="0" y="98"/>
                  <a:pt x="0" y="83"/>
                </a:cubicBezTo>
                <a:cubicBezTo>
                  <a:pt x="0" y="71"/>
                  <a:pt x="15" y="67"/>
                  <a:pt x="24" y="61"/>
                </a:cubicBezTo>
                <a:cubicBezTo>
                  <a:pt x="28" y="59"/>
                  <a:pt x="32" y="55"/>
                  <a:pt x="36" y="52"/>
                </a:cubicBezTo>
                <a:cubicBezTo>
                  <a:pt x="39" y="49"/>
                  <a:pt x="47" y="43"/>
                  <a:pt x="47" y="39"/>
                </a:cubicBezTo>
                <a:cubicBezTo>
                  <a:pt x="47" y="12"/>
                  <a:pt x="47" y="12"/>
                  <a:pt x="47" y="12"/>
                </a:cubicBezTo>
                <a:cubicBezTo>
                  <a:pt x="47" y="6"/>
                  <a:pt x="52" y="0"/>
                  <a:pt x="59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24" y="0"/>
                  <a:pt x="130" y="6"/>
                  <a:pt x="130" y="12"/>
                </a:cubicBezTo>
                <a:cubicBezTo>
                  <a:pt x="130" y="39"/>
                  <a:pt x="130" y="39"/>
                  <a:pt x="130" y="39"/>
                </a:cubicBezTo>
                <a:cubicBezTo>
                  <a:pt x="130" y="45"/>
                  <a:pt x="133" y="54"/>
                  <a:pt x="135" y="59"/>
                </a:cubicBezTo>
                <a:cubicBezTo>
                  <a:pt x="139" y="69"/>
                  <a:pt x="141" y="78"/>
                  <a:pt x="141" y="89"/>
                </a:cubicBezTo>
                <a:cubicBezTo>
                  <a:pt x="141" y="106"/>
                  <a:pt x="132" y="118"/>
                  <a:pt x="114" y="118"/>
                </a:cubicBezTo>
                <a:close/>
                <a:moveTo>
                  <a:pt x="118" y="39"/>
                </a:moveTo>
                <a:cubicBezTo>
                  <a:pt x="118" y="36"/>
                  <a:pt x="118" y="36"/>
                  <a:pt x="118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9"/>
                  <a:pt x="59" y="39"/>
                  <a:pt x="59" y="39"/>
                </a:cubicBezTo>
                <a:cubicBezTo>
                  <a:pt x="59" y="49"/>
                  <a:pt x="50" y="55"/>
                  <a:pt x="44" y="61"/>
                </a:cubicBezTo>
                <a:cubicBezTo>
                  <a:pt x="39" y="65"/>
                  <a:pt x="35" y="68"/>
                  <a:pt x="30" y="71"/>
                </a:cubicBezTo>
                <a:cubicBezTo>
                  <a:pt x="28" y="73"/>
                  <a:pt x="26" y="74"/>
                  <a:pt x="24" y="75"/>
                </a:cubicBezTo>
                <a:cubicBezTo>
                  <a:pt x="22" y="76"/>
                  <a:pt x="11" y="81"/>
                  <a:pt x="11" y="83"/>
                </a:cubicBezTo>
                <a:cubicBezTo>
                  <a:pt x="11" y="91"/>
                  <a:pt x="14" y="98"/>
                  <a:pt x="23" y="98"/>
                </a:cubicBezTo>
                <a:cubicBezTo>
                  <a:pt x="35" y="98"/>
                  <a:pt x="41" y="89"/>
                  <a:pt x="47" y="89"/>
                </a:cubicBezTo>
                <a:cubicBezTo>
                  <a:pt x="47" y="142"/>
                  <a:pt x="47" y="142"/>
                  <a:pt x="47" y="142"/>
                </a:cubicBezTo>
                <a:cubicBezTo>
                  <a:pt x="47" y="148"/>
                  <a:pt x="52" y="154"/>
                  <a:pt x="59" y="154"/>
                </a:cubicBezTo>
                <a:cubicBezTo>
                  <a:pt x="65" y="154"/>
                  <a:pt x="71" y="149"/>
                  <a:pt x="71" y="142"/>
                </a:cubicBezTo>
                <a:cubicBezTo>
                  <a:pt x="71" y="112"/>
                  <a:pt x="71" y="112"/>
                  <a:pt x="71" y="112"/>
                </a:cubicBezTo>
                <a:cubicBezTo>
                  <a:pt x="73" y="114"/>
                  <a:pt x="77" y="115"/>
                  <a:pt x="80" y="115"/>
                </a:cubicBezTo>
                <a:cubicBezTo>
                  <a:pt x="84" y="115"/>
                  <a:pt x="88" y="113"/>
                  <a:pt x="91" y="110"/>
                </a:cubicBezTo>
                <a:cubicBezTo>
                  <a:pt x="93" y="111"/>
                  <a:pt x="95" y="112"/>
                  <a:pt x="97" y="112"/>
                </a:cubicBezTo>
                <a:cubicBezTo>
                  <a:pt x="102" y="112"/>
                  <a:pt x="107" y="110"/>
                  <a:pt x="109" y="106"/>
                </a:cubicBezTo>
                <a:cubicBezTo>
                  <a:pt x="111" y="106"/>
                  <a:pt x="112" y="106"/>
                  <a:pt x="114" y="106"/>
                </a:cubicBezTo>
                <a:cubicBezTo>
                  <a:pt x="125" y="106"/>
                  <a:pt x="130" y="99"/>
                  <a:pt x="130" y="89"/>
                </a:cubicBezTo>
                <a:cubicBezTo>
                  <a:pt x="130" y="71"/>
                  <a:pt x="118" y="55"/>
                  <a:pt x="118" y="39"/>
                </a:cubicBezTo>
                <a:close/>
                <a:moveTo>
                  <a:pt x="112" y="12"/>
                </a:moveTo>
                <a:cubicBezTo>
                  <a:pt x="109" y="12"/>
                  <a:pt x="106" y="15"/>
                  <a:pt x="106" y="18"/>
                </a:cubicBezTo>
                <a:cubicBezTo>
                  <a:pt x="106" y="21"/>
                  <a:pt x="109" y="24"/>
                  <a:pt x="112" y="24"/>
                </a:cubicBezTo>
                <a:cubicBezTo>
                  <a:pt x="115" y="24"/>
                  <a:pt x="118" y="21"/>
                  <a:pt x="118" y="18"/>
                </a:cubicBezTo>
                <a:cubicBezTo>
                  <a:pt x="118" y="15"/>
                  <a:pt x="115" y="12"/>
                  <a:pt x="112" y="1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" name="Freeform 207"/>
          <p:cNvSpPr>
            <a:spLocks noEditPoints="1"/>
          </p:cNvSpPr>
          <p:nvPr/>
        </p:nvSpPr>
        <p:spPr bwMode="auto">
          <a:xfrm>
            <a:off x="1477185" y="3189525"/>
            <a:ext cx="192831" cy="165454"/>
          </a:xfrm>
          <a:custGeom>
            <a:avLst/>
            <a:gdLst>
              <a:gd name="T0" fmla="*/ 166 w 166"/>
              <a:gd name="T1" fmla="*/ 118 h 142"/>
              <a:gd name="T2" fmla="*/ 154 w 166"/>
              <a:gd name="T3" fmla="*/ 130 h 142"/>
              <a:gd name="T4" fmla="*/ 127 w 166"/>
              <a:gd name="T5" fmla="*/ 130 h 142"/>
              <a:gd name="T6" fmla="*/ 107 w 166"/>
              <a:gd name="T7" fmla="*/ 136 h 142"/>
              <a:gd name="T8" fmla="*/ 77 w 166"/>
              <a:gd name="T9" fmla="*/ 142 h 142"/>
              <a:gd name="T10" fmla="*/ 48 w 166"/>
              <a:gd name="T11" fmla="*/ 115 h 142"/>
              <a:gd name="T12" fmla="*/ 48 w 166"/>
              <a:gd name="T13" fmla="*/ 114 h 142"/>
              <a:gd name="T14" fmla="*/ 42 w 166"/>
              <a:gd name="T15" fmla="*/ 98 h 142"/>
              <a:gd name="T16" fmla="*/ 43 w 166"/>
              <a:gd name="T17" fmla="*/ 94 h 142"/>
              <a:gd name="T18" fmla="*/ 39 w 166"/>
              <a:gd name="T19" fmla="*/ 83 h 142"/>
              <a:gd name="T20" fmla="*/ 24 w 166"/>
              <a:gd name="T21" fmla="*/ 83 h 142"/>
              <a:gd name="T22" fmla="*/ 0 w 166"/>
              <a:gd name="T23" fmla="*/ 59 h 142"/>
              <a:gd name="T24" fmla="*/ 24 w 166"/>
              <a:gd name="T25" fmla="*/ 36 h 142"/>
              <a:gd name="T26" fmla="*/ 58 w 166"/>
              <a:gd name="T27" fmla="*/ 36 h 142"/>
              <a:gd name="T28" fmla="*/ 56 w 166"/>
              <a:gd name="T29" fmla="*/ 24 h 142"/>
              <a:gd name="T30" fmla="*/ 83 w 166"/>
              <a:gd name="T31" fmla="*/ 0 h 142"/>
              <a:gd name="T32" fmla="*/ 105 w 166"/>
              <a:gd name="T33" fmla="*/ 25 h 142"/>
              <a:gd name="T34" fmla="*/ 114 w 166"/>
              <a:gd name="T35" fmla="*/ 36 h 142"/>
              <a:gd name="T36" fmla="*/ 127 w 166"/>
              <a:gd name="T37" fmla="*/ 47 h 142"/>
              <a:gd name="T38" fmla="*/ 154 w 166"/>
              <a:gd name="T39" fmla="*/ 47 h 142"/>
              <a:gd name="T40" fmla="*/ 166 w 166"/>
              <a:gd name="T41" fmla="*/ 59 h 142"/>
              <a:gd name="T42" fmla="*/ 166 w 166"/>
              <a:gd name="T43" fmla="*/ 118 h 142"/>
              <a:gd name="T44" fmla="*/ 130 w 166"/>
              <a:gd name="T45" fmla="*/ 118 h 142"/>
              <a:gd name="T46" fmla="*/ 130 w 166"/>
              <a:gd name="T47" fmla="*/ 59 h 142"/>
              <a:gd name="T48" fmla="*/ 127 w 166"/>
              <a:gd name="T49" fmla="*/ 59 h 142"/>
              <a:gd name="T50" fmla="*/ 105 w 166"/>
              <a:gd name="T51" fmla="*/ 44 h 142"/>
              <a:gd name="T52" fmla="*/ 95 w 166"/>
              <a:gd name="T53" fmla="*/ 31 h 142"/>
              <a:gd name="T54" fmla="*/ 91 w 166"/>
              <a:gd name="T55" fmla="*/ 25 h 142"/>
              <a:gd name="T56" fmla="*/ 83 w 166"/>
              <a:gd name="T57" fmla="*/ 12 h 142"/>
              <a:gd name="T58" fmla="*/ 68 w 166"/>
              <a:gd name="T59" fmla="*/ 24 h 142"/>
              <a:gd name="T60" fmla="*/ 77 w 166"/>
              <a:gd name="T61" fmla="*/ 47 h 142"/>
              <a:gd name="T62" fmla="*/ 24 w 166"/>
              <a:gd name="T63" fmla="*/ 47 h 142"/>
              <a:gd name="T64" fmla="*/ 12 w 166"/>
              <a:gd name="T65" fmla="*/ 59 h 142"/>
              <a:gd name="T66" fmla="*/ 24 w 166"/>
              <a:gd name="T67" fmla="*/ 71 h 142"/>
              <a:gd name="T68" fmla="*/ 54 w 166"/>
              <a:gd name="T69" fmla="*/ 71 h 142"/>
              <a:gd name="T70" fmla="*/ 51 w 166"/>
              <a:gd name="T71" fmla="*/ 81 h 142"/>
              <a:gd name="T72" fmla="*/ 56 w 166"/>
              <a:gd name="T73" fmla="*/ 92 h 142"/>
              <a:gd name="T74" fmla="*/ 54 w 166"/>
              <a:gd name="T75" fmla="*/ 98 h 142"/>
              <a:gd name="T76" fmla="*/ 60 w 166"/>
              <a:gd name="T77" fmla="*/ 110 h 142"/>
              <a:gd name="T78" fmla="*/ 60 w 166"/>
              <a:gd name="T79" fmla="*/ 115 h 142"/>
              <a:gd name="T80" fmla="*/ 77 w 166"/>
              <a:gd name="T81" fmla="*/ 130 h 142"/>
              <a:gd name="T82" fmla="*/ 127 w 166"/>
              <a:gd name="T83" fmla="*/ 118 h 142"/>
              <a:gd name="T84" fmla="*/ 130 w 166"/>
              <a:gd name="T85" fmla="*/ 118 h 142"/>
              <a:gd name="T86" fmla="*/ 148 w 166"/>
              <a:gd name="T87" fmla="*/ 107 h 142"/>
              <a:gd name="T88" fmla="*/ 142 w 166"/>
              <a:gd name="T89" fmla="*/ 112 h 142"/>
              <a:gd name="T90" fmla="*/ 148 w 166"/>
              <a:gd name="T91" fmla="*/ 118 h 142"/>
              <a:gd name="T92" fmla="*/ 154 w 166"/>
              <a:gd name="T93" fmla="*/ 112 h 142"/>
              <a:gd name="T94" fmla="*/ 148 w 166"/>
              <a:gd name="T95" fmla="*/ 10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6" h="142">
                <a:moveTo>
                  <a:pt x="166" y="118"/>
                </a:moveTo>
                <a:cubicBezTo>
                  <a:pt x="166" y="125"/>
                  <a:pt x="160" y="130"/>
                  <a:pt x="154" y="130"/>
                </a:cubicBezTo>
                <a:cubicBezTo>
                  <a:pt x="127" y="130"/>
                  <a:pt x="127" y="130"/>
                  <a:pt x="127" y="130"/>
                </a:cubicBezTo>
                <a:cubicBezTo>
                  <a:pt x="121" y="130"/>
                  <a:pt x="112" y="134"/>
                  <a:pt x="107" y="136"/>
                </a:cubicBezTo>
                <a:cubicBezTo>
                  <a:pt x="97" y="139"/>
                  <a:pt x="87" y="142"/>
                  <a:pt x="77" y="142"/>
                </a:cubicBezTo>
                <a:cubicBezTo>
                  <a:pt x="60" y="142"/>
                  <a:pt x="48" y="132"/>
                  <a:pt x="48" y="115"/>
                </a:cubicBezTo>
                <a:cubicBezTo>
                  <a:pt x="48" y="114"/>
                  <a:pt x="48" y="114"/>
                  <a:pt x="48" y="114"/>
                </a:cubicBezTo>
                <a:cubicBezTo>
                  <a:pt x="44" y="110"/>
                  <a:pt x="42" y="104"/>
                  <a:pt x="42" y="98"/>
                </a:cubicBezTo>
                <a:cubicBezTo>
                  <a:pt x="42" y="97"/>
                  <a:pt x="43" y="95"/>
                  <a:pt x="43" y="94"/>
                </a:cubicBezTo>
                <a:cubicBezTo>
                  <a:pt x="41" y="91"/>
                  <a:pt x="40" y="87"/>
                  <a:pt x="39" y="83"/>
                </a:cubicBezTo>
                <a:cubicBezTo>
                  <a:pt x="24" y="83"/>
                  <a:pt x="24" y="83"/>
                  <a:pt x="24" y="83"/>
                </a:cubicBezTo>
                <a:cubicBezTo>
                  <a:pt x="11" y="83"/>
                  <a:pt x="0" y="72"/>
                  <a:pt x="0" y="59"/>
                </a:cubicBezTo>
                <a:cubicBezTo>
                  <a:pt x="0" y="46"/>
                  <a:pt x="11" y="36"/>
                  <a:pt x="24" y="36"/>
                </a:cubicBezTo>
                <a:cubicBezTo>
                  <a:pt x="58" y="36"/>
                  <a:pt x="58" y="36"/>
                  <a:pt x="58" y="36"/>
                </a:cubicBezTo>
                <a:cubicBezTo>
                  <a:pt x="57" y="32"/>
                  <a:pt x="56" y="28"/>
                  <a:pt x="56" y="24"/>
                </a:cubicBezTo>
                <a:cubicBezTo>
                  <a:pt x="56" y="8"/>
                  <a:pt x="68" y="0"/>
                  <a:pt x="83" y="0"/>
                </a:cubicBezTo>
                <a:cubicBezTo>
                  <a:pt x="95" y="0"/>
                  <a:pt x="99" y="16"/>
                  <a:pt x="105" y="25"/>
                </a:cubicBezTo>
                <a:cubicBezTo>
                  <a:pt x="107" y="29"/>
                  <a:pt x="110" y="33"/>
                  <a:pt x="114" y="36"/>
                </a:cubicBezTo>
                <a:cubicBezTo>
                  <a:pt x="116" y="39"/>
                  <a:pt x="123" y="47"/>
                  <a:pt x="127" y="47"/>
                </a:cubicBezTo>
                <a:cubicBezTo>
                  <a:pt x="154" y="47"/>
                  <a:pt x="154" y="47"/>
                  <a:pt x="154" y="47"/>
                </a:cubicBezTo>
                <a:cubicBezTo>
                  <a:pt x="160" y="47"/>
                  <a:pt x="166" y="53"/>
                  <a:pt x="166" y="59"/>
                </a:cubicBezTo>
                <a:lnTo>
                  <a:pt x="166" y="118"/>
                </a:lnTo>
                <a:close/>
                <a:moveTo>
                  <a:pt x="130" y="118"/>
                </a:moveTo>
                <a:cubicBezTo>
                  <a:pt x="130" y="59"/>
                  <a:pt x="130" y="59"/>
                  <a:pt x="130" y="59"/>
                </a:cubicBezTo>
                <a:cubicBezTo>
                  <a:pt x="127" y="59"/>
                  <a:pt x="127" y="59"/>
                  <a:pt x="127" y="59"/>
                </a:cubicBezTo>
                <a:cubicBezTo>
                  <a:pt x="117" y="59"/>
                  <a:pt x="111" y="51"/>
                  <a:pt x="105" y="44"/>
                </a:cubicBezTo>
                <a:cubicBezTo>
                  <a:pt x="101" y="40"/>
                  <a:pt x="98" y="36"/>
                  <a:pt x="95" y="31"/>
                </a:cubicBezTo>
                <a:cubicBezTo>
                  <a:pt x="93" y="29"/>
                  <a:pt x="92" y="27"/>
                  <a:pt x="91" y="25"/>
                </a:cubicBezTo>
                <a:cubicBezTo>
                  <a:pt x="90" y="22"/>
                  <a:pt x="85" y="12"/>
                  <a:pt x="83" y="12"/>
                </a:cubicBezTo>
                <a:cubicBezTo>
                  <a:pt x="75" y="12"/>
                  <a:pt x="68" y="15"/>
                  <a:pt x="68" y="24"/>
                </a:cubicBezTo>
                <a:cubicBezTo>
                  <a:pt x="68" y="36"/>
                  <a:pt x="77" y="42"/>
                  <a:pt x="77" y="47"/>
                </a:cubicBezTo>
                <a:cubicBezTo>
                  <a:pt x="24" y="47"/>
                  <a:pt x="24" y="47"/>
                  <a:pt x="24" y="47"/>
                </a:cubicBezTo>
                <a:cubicBezTo>
                  <a:pt x="17" y="47"/>
                  <a:pt x="12" y="53"/>
                  <a:pt x="12" y="59"/>
                </a:cubicBezTo>
                <a:cubicBezTo>
                  <a:pt x="12" y="66"/>
                  <a:pt x="17" y="71"/>
                  <a:pt x="24" y="71"/>
                </a:cubicBezTo>
                <a:cubicBezTo>
                  <a:pt x="54" y="71"/>
                  <a:pt x="54" y="71"/>
                  <a:pt x="54" y="71"/>
                </a:cubicBezTo>
                <a:cubicBezTo>
                  <a:pt x="52" y="73"/>
                  <a:pt x="51" y="78"/>
                  <a:pt x="51" y="81"/>
                </a:cubicBezTo>
                <a:cubicBezTo>
                  <a:pt x="51" y="85"/>
                  <a:pt x="53" y="89"/>
                  <a:pt x="56" y="92"/>
                </a:cubicBezTo>
                <a:cubicBezTo>
                  <a:pt x="55" y="94"/>
                  <a:pt x="54" y="96"/>
                  <a:pt x="54" y="98"/>
                </a:cubicBezTo>
                <a:cubicBezTo>
                  <a:pt x="54" y="102"/>
                  <a:pt x="56" y="108"/>
                  <a:pt x="60" y="110"/>
                </a:cubicBezTo>
                <a:cubicBezTo>
                  <a:pt x="60" y="111"/>
                  <a:pt x="60" y="113"/>
                  <a:pt x="60" y="115"/>
                </a:cubicBezTo>
                <a:cubicBezTo>
                  <a:pt x="60" y="126"/>
                  <a:pt x="67" y="130"/>
                  <a:pt x="77" y="130"/>
                </a:cubicBezTo>
                <a:cubicBezTo>
                  <a:pt x="95" y="130"/>
                  <a:pt x="111" y="118"/>
                  <a:pt x="127" y="118"/>
                </a:cubicBezTo>
                <a:lnTo>
                  <a:pt x="130" y="118"/>
                </a:lnTo>
                <a:close/>
                <a:moveTo>
                  <a:pt x="148" y="107"/>
                </a:moveTo>
                <a:cubicBezTo>
                  <a:pt x="145" y="107"/>
                  <a:pt x="142" y="109"/>
                  <a:pt x="142" y="112"/>
                </a:cubicBezTo>
                <a:cubicBezTo>
                  <a:pt x="142" y="116"/>
                  <a:pt x="145" y="118"/>
                  <a:pt x="148" y="118"/>
                </a:cubicBezTo>
                <a:cubicBezTo>
                  <a:pt x="151" y="118"/>
                  <a:pt x="154" y="116"/>
                  <a:pt x="154" y="112"/>
                </a:cubicBezTo>
                <a:cubicBezTo>
                  <a:pt x="154" y="109"/>
                  <a:pt x="151" y="107"/>
                  <a:pt x="148" y="10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6" name="Freeform 208"/>
          <p:cNvSpPr>
            <a:spLocks noEditPoints="1"/>
          </p:cNvSpPr>
          <p:nvPr/>
        </p:nvSpPr>
        <p:spPr bwMode="auto">
          <a:xfrm>
            <a:off x="1712867" y="3189525"/>
            <a:ext cx="192831" cy="165454"/>
          </a:xfrm>
          <a:custGeom>
            <a:avLst/>
            <a:gdLst>
              <a:gd name="T0" fmla="*/ 142 w 166"/>
              <a:gd name="T1" fmla="*/ 83 h 142"/>
              <a:gd name="T2" fmla="*/ 127 w 166"/>
              <a:gd name="T3" fmla="*/ 83 h 142"/>
              <a:gd name="T4" fmla="*/ 123 w 166"/>
              <a:gd name="T5" fmla="*/ 94 h 142"/>
              <a:gd name="T6" fmla="*/ 123 w 166"/>
              <a:gd name="T7" fmla="*/ 98 h 142"/>
              <a:gd name="T8" fmla="*/ 118 w 166"/>
              <a:gd name="T9" fmla="*/ 114 h 142"/>
              <a:gd name="T10" fmla="*/ 89 w 166"/>
              <a:gd name="T11" fmla="*/ 142 h 142"/>
              <a:gd name="T12" fmla="*/ 59 w 166"/>
              <a:gd name="T13" fmla="*/ 136 h 142"/>
              <a:gd name="T14" fmla="*/ 39 w 166"/>
              <a:gd name="T15" fmla="*/ 130 h 142"/>
              <a:gd name="T16" fmla="*/ 12 w 166"/>
              <a:gd name="T17" fmla="*/ 130 h 142"/>
              <a:gd name="T18" fmla="*/ 0 w 166"/>
              <a:gd name="T19" fmla="*/ 118 h 142"/>
              <a:gd name="T20" fmla="*/ 0 w 166"/>
              <a:gd name="T21" fmla="*/ 59 h 142"/>
              <a:gd name="T22" fmla="*/ 12 w 166"/>
              <a:gd name="T23" fmla="*/ 47 h 142"/>
              <a:gd name="T24" fmla="*/ 39 w 166"/>
              <a:gd name="T25" fmla="*/ 47 h 142"/>
              <a:gd name="T26" fmla="*/ 52 w 166"/>
              <a:gd name="T27" fmla="*/ 36 h 142"/>
              <a:gd name="T28" fmla="*/ 61 w 166"/>
              <a:gd name="T29" fmla="*/ 25 h 142"/>
              <a:gd name="T30" fmla="*/ 83 w 166"/>
              <a:gd name="T31" fmla="*/ 0 h 142"/>
              <a:gd name="T32" fmla="*/ 110 w 166"/>
              <a:gd name="T33" fmla="*/ 24 h 142"/>
              <a:gd name="T34" fmla="*/ 108 w 166"/>
              <a:gd name="T35" fmla="*/ 36 h 142"/>
              <a:gd name="T36" fmla="*/ 142 w 166"/>
              <a:gd name="T37" fmla="*/ 36 h 142"/>
              <a:gd name="T38" fmla="*/ 166 w 166"/>
              <a:gd name="T39" fmla="*/ 59 h 142"/>
              <a:gd name="T40" fmla="*/ 142 w 166"/>
              <a:gd name="T41" fmla="*/ 83 h 142"/>
              <a:gd name="T42" fmla="*/ 18 w 166"/>
              <a:gd name="T43" fmla="*/ 107 h 142"/>
              <a:gd name="T44" fmla="*/ 12 w 166"/>
              <a:gd name="T45" fmla="*/ 112 h 142"/>
              <a:gd name="T46" fmla="*/ 18 w 166"/>
              <a:gd name="T47" fmla="*/ 118 h 142"/>
              <a:gd name="T48" fmla="*/ 24 w 166"/>
              <a:gd name="T49" fmla="*/ 112 h 142"/>
              <a:gd name="T50" fmla="*/ 18 w 166"/>
              <a:gd name="T51" fmla="*/ 107 h 142"/>
              <a:gd name="T52" fmla="*/ 142 w 166"/>
              <a:gd name="T53" fmla="*/ 47 h 142"/>
              <a:gd name="T54" fmla="*/ 89 w 166"/>
              <a:gd name="T55" fmla="*/ 47 h 142"/>
              <a:gd name="T56" fmla="*/ 98 w 166"/>
              <a:gd name="T57" fmla="*/ 24 h 142"/>
              <a:gd name="T58" fmla="*/ 83 w 166"/>
              <a:gd name="T59" fmla="*/ 12 h 142"/>
              <a:gd name="T60" fmla="*/ 75 w 166"/>
              <a:gd name="T61" fmla="*/ 25 h 142"/>
              <a:gd name="T62" fmla="*/ 71 w 166"/>
              <a:gd name="T63" fmla="*/ 31 h 142"/>
              <a:gd name="T64" fmla="*/ 61 w 166"/>
              <a:gd name="T65" fmla="*/ 44 h 142"/>
              <a:gd name="T66" fmla="*/ 39 w 166"/>
              <a:gd name="T67" fmla="*/ 59 h 142"/>
              <a:gd name="T68" fmla="*/ 36 w 166"/>
              <a:gd name="T69" fmla="*/ 59 h 142"/>
              <a:gd name="T70" fmla="*/ 36 w 166"/>
              <a:gd name="T71" fmla="*/ 118 h 142"/>
              <a:gd name="T72" fmla="*/ 39 w 166"/>
              <a:gd name="T73" fmla="*/ 118 h 142"/>
              <a:gd name="T74" fmla="*/ 89 w 166"/>
              <a:gd name="T75" fmla="*/ 130 h 142"/>
              <a:gd name="T76" fmla="*/ 106 w 166"/>
              <a:gd name="T77" fmla="*/ 115 h 142"/>
              <a:gd name="T78" fmla="*/ 106 w 166"/>
              <a:gd name="T79" fmla="*/ 110 h 142"/>
              <a:gd name="T80" fmla="*/ 112 w 166"/>
              <a:gd name="T81" fmla="*/ 98 h 142"/>
              <a:gd name="T82" fmla="*/ 110 w 166"/>
              <a:gd name="T83" fmla="*/ 92 h 142"/>
              <a:gd name="T84" fmla="*/ 115 w 166"/>
              <a:gd name="T85" fmla="*/ 81 h 142"/>
              <a:gd name="T86" fmla="*/ 112 w 166"/>
              <a:gd name="T87" fmla="*/ 71 h 142"/>
              <a:gd name="T88" fmla="*/ 142 w 166"/>
              <a:gd name="T89" fmla="*/ 71 h 142"/>
              <a:gd name="T90" fmla="*/ 154 w 166"/>
              <a:gd name="T91" fmla="*/ 59 h 142"/>
              <a:gd name="T92" fmla="*/ 142 w 166"/>
              <a:gd name="T93" fmla="*/ 4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6" h="142">
                <a:moveTo>
                  <a:pt x="142" y="83"/>
                </a:moveTo>
                <a:cubicBezTo>
                  <a:pt x="127" y="83"/>
                  <a:pt x="127" y="83"/>
                  <a:pt x="127" y="83"/>
                </a:cubicBezTo>
                <a:cubicBezTo>
                  <a:pt x="126" y="87"/>
                  <a:pt x="125" y="91"/>
                  <a:pt x="123" y="94"/>
                </a:cubicBezTo>
                <a:cubicBezTo>
                  <a:pt x="123" y="95"/>
                  <a:pt x="123" y="97"/>
                  <a:pt x="123" y="98"/>
                </a:cubicBezTo>
                <a:cubicBezTo>
                  <a:pt x="123" y="104"/>
                  <a:pt x="122" y="110"/>
                  <a:pt x="118" y="114"/>
                </a:cubicBezTo>
                <a:cubicBezTo>
                  <a:pt x="118" y="132"/>
                  <a:pt x="106" y="142"/>
                  <a:pt x="89" y="142"/>
                </a:cubicBezTo>
                <a:cubicBezTo>
                  <a:pt x="79" y="142"/>
                  <a:pt x="69" y="139"/>
                  <a:pt x="59" y="136"/>
                </a:cubicBezTo>
                <a:cubicBezTo>
                  <a:pt x="54" y="134"/>
                  <a:pt x="45" y="130"/>
                  <a:pt x="39" y="130"/>
                </a:cubicBezTo>
                <a:cubicBezTo>
                  <a:pt x="12" y="130"/>
                  <a:pt x="12" y="130"/>
                  <a:pt x="12" y="130"/>
                </a:cubicBezTo>
                <a:cubicBezTo>
                  <a:pt x="6" y="130"/>
                  <a:pt x="0" y="125"/>
                  <a:pt x="0" y="118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53"/>
                  <a:pt x="6" y="47"/>
                  <a:pt x="12" y="47"/>
                </a:cubicBezTo>
                <a:cubicBezTo>
                  <a:pt x="39" y="47"/>
                  <a:pt x="39" y="47"/>
                  <a:pt x="39" y="47"/>
                </a:cubicBezTo>
                <a:cubicBezTo>
                  <a:pt x="43" y="47"/>
                  <a:pt x="49" y="39"/>
                  <a:pt x="52" y="36"/>
                </a:cubicBezTo>
                <a:cubicBezTo>
                  <a:pt x="55" y="33"/>
                  <a:pt x="59" y="29"/>
                  <a:pt x="61" y="25"/>
                </a:cubicBezTo>
                <a:cubicBezTo>
                  <a:pt x="67" y="16"/>
                  <a:pt x="71" y="0"/>
                  <a:pt x="83" y="0"/>
                </a:cubicBezTo>
                <a:cubicBezTo>
                  <a:pt x="98" y="0"/>
                  <a:pt x="110" y="8"/>
                  <a:pt x="110" y="24"/>
                </a:cubicBezTo>
                <a:cubicBezTo>
                  <a:pt x="110" y="28"/>
                  <a:pt x="109" y="32"/>
                  <a:pt x="108" y="36"/>
                </a:cubicBezTo>
                <a:cubicBezTo>
                  <a:pt x="142" y="36"/>
                  <a:pt x="142" y="36"/>
                  <a:pt x="142" y="36"/>
                </a:cubicBezTo>
                <a:cubicBezTo>
                  <a:pt x="155" y="36"/>
                  <a:pt x="166" y="46"/>
                  <a:pt x="166" y="59"/>
                </a:cubicBezTo>
                <a:cubicBezTo>
                  <a:pt x="166" y="72"/>
                  <a:pt x="155" y="83"/>
                  <a:pt x="142" y="83"/>
                </a:cubicBezTo>
                <a:close/>
                <a:moveTo>
                  <a:pt x="18" y="107"/>
                </a:moveTo>
                <a:cubicBezTo>
                  <a:pt x="15" y="107"/>
                  <a:pt x="12" y="109"/>
                  <a:pt x="12" y="112"/>
                </a:cubicBezTo>
                <a:cubicBezTo>
                  <a:pt x="12" y="116"/>
                  <a:pt x="15" y="118"/>
                  <a:pt x="18" y="118"/>
                </a:cubicBezTo>
                <a:cubicBezTo>
                  <a:pt x="21" y="118"/>
                  <a:pt x="24" y="116"/>
                  <a:pt x="24" y="112"/>
                </a:cubicBezTo>
                <a:cubicBezTo>
                  <a:pt x="24" y="109"/>
                  <a:pt x="21" y="107"/>
                  <a:pt x="18" y="107"/>
                </a:cubicBezTo>
                <a:close/>
                <a:moveTo>
                  <a:pt x="142" y="47"/>
                </a:moveTo>
                <a:cubicBezTo>
                  <a:pt x="89" y="47"/>
                  <a:pt x="89" y="47"/>
                  <a:pt x="89" y="47"/>
                </a:cubicBezTo>
                <a:cubicBezTo>
                  <a:pt x="89" y="42"/>
                  <a:pt x="98" y="36"/>
                  <a:pt x="98" y="24"/>
                </a:cubicBezTo>
                <a:cubicBezTo>
                  <a:pt x="98" y="15"/>
                  <a:pt x="91" y="12"/>
                  <a:pt x="83" y="12"/>
                </a:cubicBezTo>
                <a:cubicBezTo>
                  <a:pt x="81" y="12"/>
                  <a:pt x="76" y="23"/>
                  <a:pt x="75" y="25"/>
                </a:cubicBezTo>
                <a:cubicBezTo>
                  <a:pt x="74" y="27"/>
                  <a:pt x="73" y="29"/>
                  <a:pt x="71" y="31"/>
                </a:cubicBezTo>
                <a:cubicBezTo>
                  <a:pt x="68" y="36"/>
                  <a:pt x="65" y="40"/>
                  <a:pt x="61" y="44"/>
                </a:cubicBezTo>
                <a:cubicBezTo>
                  <a:pt x="55" y="51"/>
                  <a:pt x="49" y="59"/>
                  <a:pt x="39" y="59"/>
                </a:cubicBezTo>
                <a:cubicBezTo>
                  <a:pt x="36" y="59"/>
                  <a:pt x="36" y="59"/>
                  <a:pt x="36" y="59"/>
                </a:cubicBezTo>
                <a:cubicBezTo>
                  <a:pt x="36" y="118"/>
                  <a:pt x="36" y="118"/>
                  <a:pt x="36" y="118"/>
                </a:cubicBezTo>
                <a:cubicBezTo>
                  <a:pt x="39" y="118"/>
                  <a:pt x="39" y="118"/>
                  <a:pt x="39" y="118"/>
                </a:cubicBezTo>
                <a:cubicBezTo>
                  <a:pt x="55" y="118"/>
                  <a:pt x="71" y="130"/>
                  <a:pt x="89" y="130"/>
                </a:cubicBezTo>
                <a:cubicBezTo>
                  <a:pt x="99" y="130"/>
                  <a:pt x="106" y="126"/>
                  <a:pt x="106" y="115"/>
                </a:cubicBezTo>
                <a:cubicBezTo>
                  <a:pt x="106" y="113"/>
                  <a:pt x="106" y="111"/>
                  <a:pt x="106" y="110"/>
                </a:cubicBezTo>
                <a:cubicBezTo>
                  <a:pt x="110" y="108"/>
                  <a:pt x="112" y="102"/>
                  <a:pt x="112" y="98"/>
                </a:cubicBezTo>
                <a:cubicBezTo>
                  <a:pt x="112" y="96"/>
                  <a:pt x="111" y="94"/>
                  <a:pt x="110" y="92"/>
                </a:cubicBezTo>
                <a:cubicBezTo>
                  <a:pt x="113" y="89"/>
                  <a:pt x="115" y="85"/>
                  <a:pt x="115" y="81"/>
                </a:cubicBezTo>
                <a:cubicBezTo>
                  <a:pt x="115" y="78"/>
                  <a:pt x="114" y="73"/>
                  <a:pt x="112" y="71"/>
                </a:cubicBezTo>
                <a:cubicBezTo>
                  <a:pt x="142" y="71"/>
                  <a:pt x="142" y="71"/>
                  <a:pt x="142" y="71"/>
                </a:cubicBezTo>
                <a:cubicBezTo>
                  <a:pt x="149" y="71"/>
                  <a:pt x="154" y="66"/>
                  <a:pt x="154" y="59"/>
                </a:cubicBezTo>
                <a:cubicBezTo>
                  <a:pt x="154" y="53"/>
                  <a:pt x="148" y="47"/>
                  <a:pt x="142" y="4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7" name="Freeform 209"/>
          <p:cNvSpPr>
            <a:spLocks noEditPoints="1"/>
          </p:cNvSpPr>
          <p:nvPr/>
        </p:nvSpPr>
        <p:spPr bwMode="auto">
          <a:xfrm>
            <a:off x="1954501" y="3176431"/>
            <a:ext cx="134506" cy="191641"/>
          </a:xfrm>
          <a:custGeom>
            <a:avLst/>
            <a:gdLst>
              <a:gd name="T0" fmla="*/ 14 w 116"/>
              <a:gd name="T1" fmla="*/ 85 h 166"/>
              <a:gd name="T2" fmla="*/ 37 w 116"/>
              <a:gd name="T3" fmla="*/ 69 h 166"/>
              <a:gd name="T4" fmla="*/ 37 w 116"/>
              <a:gd name="T5" fmla="*/ 0 h 166"/>
              <a:gd name="T6" fmla="*/ 99 w 116"/>
              <a:gd name="T7" fmla="*/ 3 h 166"/>
              <a:gd name="T8" fmla="*/ 98 w 116"/>
              <a:gd name="T9" fmla="*/ 70 h 166"/>
              <a:gd name="T10" fmla="*/ 54 w 116"/>
              <a:gd name="T11" fmla="*/ 166 h 166"/>
              <a:gd name="T12" fmla="*/ 0 w 116"/>
              <a:gd name="T13" fmla="*/ 118 h 166"/>
              <a:gd name="T14" fmla="*/ 12 w 116"/>
              <a:gd name="T15" fmla="*/ 127 h 166"/>
              <a:gd name="T16" fmla="*/ 91 w 116"/>
              <a:gd name="T17" fmla="*/ 139 h 166"/>
              <a:gd name="T18" fmla="*/ 101 w 116"/>
              <a:gd name="T19" fmla="*/ 83 h 166"/>
              <a:gd name="T20" fmla="*/ 52 w 116"/>
              <a:gd name="T21" fmla="*/ 75 h 166"/>
              <a:gd name="T22" fmla="*/ 89 w 116"/>
              <a:gd name="T23" fmla="*/ 91 h 166"/>
              <a:gd name="T24" fmla="*/ 95 w 116"/>
              <a:gd name="T25" fmla="*/ 97 h 166"/>
              <a:gd name="T26" fmla="*/ 77 w 116"/>
              <a:gd name="T27" fmla="*/ 107 h 166"/>
              <a:gd name="T28" fmla="*/ 67 w 116"/>
              <a:gd name="T29" fmla="*/ 146 h 166"/>
              <a:gd name="T30" fmla="*/ 53 w 116"/>
              <a:gd name="T31" fmla="*/ 129 h 166"/>
              <a:gd name="T32" fmla="*/ 49 w 116"/>
              <a:gd name="T33" fmla="*/ 131 h 166"/>
              <a:gd name="T34" fmla="*/ 13 w 116"/>
              <a:gd name="T35" fmla="*/ 120 h 166"/>
              <a:gd name="T36" fmla="*/ 22 w 116"/>
              <a:gd name="T37" fmla="*/ 121 h 166"/>
              <a:gd name="T38" fmla="*/ 38 w 116"/>
              <a:gd name="T39" fmla="*/ 128 h 166"/>
              <a:gd name="T40" fmla="*/ 10 w 116"/>
              <a:gd name="T41" fmla="*/ 117 h 166"/>
              <a:gd name="T42" fmla="*/ 50 w 116"/>
              <a:gd name="T43" fmla="*/ 118 h 166"/>
              <a:gd name="T44" fmla="*/ 50 w 116"/>
              <a:gd name="T45" fmla="*/ 105 h 166"/>
              <a:gd name="T46" fmla="*/ 25 w 116"/>
              <a:gd name="T47" fmla="*/ 86 h 166"/>
              <a:gd name="T48" fmla="*/ 47 w 116"/>
              <a:gd name="T49" fmla="*/ 64 h 166"/>
              <a:gd name="T50" fmla="*/ 58 w 116"/>
              <a:gd name="T51" fmla="*/ 64 h 166"/>
              <a:gd name="T52" fmla="*/ 36 w 116"/>
              <a:gd name="T53" fmla="*/ 11 h 166"/>
              <a:gd name="T54" fmla="*/ 47 w 116"/>
              <a:gd name="T55" fmla="*/ 64 h 166"/>
              <a:gd name="T56" fmla="*/ 69 w 116"/>
              <a:gd name="T57" fmla="*/ 101 h 166"/>
              <a:gd name="T58" fmla="*/ 62 w 116"/>
              <a:gd name="T59" fmla="*/ 107 h 166"/>
              <a:gd name="T60" fmla="*/ 87 w 116"/>
              <a:gd name="T61" fmla="*/ 67 h 166"/>
              <a:gd name="T62" fmla="*/ 99 w 116"/>
              <a:gd name="T63" fmla="*/ 14 h 166"/>
              <a:gd name="T64" fmla="*/ 76 w 116"/>
              <a:gd name="T65" fmla="*/ 6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6" h="166">
                <a:moveTo>
                  <a:pt x="16" y="95"/>
                </a:moveTo>
                <a:cubicBezTo>
                  <a:pt x="15" y="92"/>
                  <a:pt x="14" y="88"/>
                  <a:pt x="14" y="85"/>
                </a:cubicBezTo>
                <a:cubicBezTo>
                  <a:pt x="14" y="77"/>
                  <a:pt x="23" y="68"/>
                  <a:pt x="30" y="68"/>
                </a:cubicBezTo>
                <a:cubicBezTo>
                  <a:pt x="33" y="68"/>
                  <a:pt x="35" y="69"/>
                  <a:pt x="37" y="69"/>
                </a:cubicBezTo>
                <a:cubicBezTo>
                  <a:pt x="33" y="58"/>
                  <a:pt x="22" y="27"/>
                  <a:pt x="22" y="17"/>
                </a:cubicBezTo>
                <a:cubicBezTo>
                  <a:pt x="22" y="8"/>
                  <a:pt x="27" y="0"/>
                  <a:pt x="37" y="0"/>
                </a:cubicBezTo>
                <a:cubicBezTo>
                  <a:pt x="50" y="0"/>
                  <a:pt x="64" y="47"/>
                  <a:pt x="67" y="56"/>
                </a:cubicBezTo>
                <a:cubicBezTo>
                  <a:pt x="71" y="46"/>
                  <a:pt x="84" y="3"/>
                  <a:pt x="99" y="3"/>
                </a:cubicBezTo>
                <a:cubicBezTo>
                  <a:pt x="108" y="3"/>
                  <a:pt x="113" y="11"/>
                  <a:pt x="113" y="19"/>
                </a:cubicBezTo>
                <a:cubicBezTo>
                  <a:pt x="113" y="29"/>
                  <a:pt x="102" y="59"/>
                  <a:pt x="98" y="70"/>
                </a:cubicBezTo>
                <a:cubicBezTo>
                  <a:pt x="114" y="74"/>
                  <a:pt x="116" y="86"/>
                  <a:pt x="116" y="100"/>
                </a:cubicBezTo>
                <a:cubicBezTo>
                  <a:pt x="116" y="137"/>
                  <a:pt x="92" y="166"/>
                  <a:pt x="54" y="166"/>
                </a:cubicBezTo>
                <a:cubicBezTo>
                  <a:pt x="47" y="166"/>
                  <a:pt x="40" y="165"/>
                  <a:pt x="33" y="162"/>
                </a:cubicBezTo>
                <a:cubicBezTo>
                  <a:pt x="16" y="155"/>
                  <a:pt x="0" y="137"/>
                  <a:pt x="0" y="118"/>
                </a:cubicBezTo>
                <a:cubicBezTo>
                  <a:pt x="0" y="106"/>
                  <a:pt x="4" y="98"/>
                  <a:pt x="16" y="95"/>
                </a:cubicBezTo>
                <a:close/>
                <a:moveTo>
                  <a:pt x="12" y="127"/>
                </a:moveTo>
                <a:cubicBezTo>
                  <a:pt x="20" y="145"/>
                  <a:pt x="36" y="155"/>
                  <a:pt x="55" y="155"/>
                </a:cubicBezTo>
                <a:cubicBezTo>
                  <a:pt x="69" y="155"/>
                  <a:pt x="81" y="150"/>
                  <a:pt x="91" y="139"/>
                </a:cubicBezTo>
                <a:cubicBezTo>
                  <a:pt x="101" y="128"/>
                  <a:pt x="105" y="115"/>
                  <a:pt x="105" y="100"/>
                </a:cubicBezTo>
                <a:cubicBezTo>
                  <a:pt x="105" y="95"/>
                  <a:pt x="105" y="87"/>
                  <a:pt x="101" y="83"/>
                </a:cubicBezTo>
                <a:cubicBezTo>
                  <a:pt x="93" y="76"/>
                  <a:pt x="67" y="73"/>
                  <a:pt x="56" y="73"/>
                </a:cubicBezTo>
                <a:cubicBezTo>
                  <a:pt x="55" y="73"/>
                  <a:pt x="53" y="74"/>
                  <a:pt x="52" y="75"/>
                </a:cubicBezTo>
                <a:cubicBezTo>
                  <a:pt x="51" y="75"/>
                  <a:pt x="51" y="77"/>
                  <a:pt x="51" y="78"/>
                </a:cubicBezTo>
                <a:cubicBezTo>
                  <a:pt x="51" y="92"/>
                  <a:pt x="80" y="91"/>
                  <a:pt x="89" y="91"/>
                </a:cubicBezTo>
                <a:cubicBezTo>
                  <a:pt x="91" y="91"/>
                  <a:pt x="92" y="91"/>
                  <a:pt x="93" y="92"/>
                </a:cubicBezTo>
                <a:cubicBezTo>
                  <a:pt x="94" y="94"/>
                  <a:pt x="95" y="96"/>
                  <a:pt x="95" y="97"/>
                </a:cubicBezTo>
                <a:cubicBezTo>
                  <a:pt x="92" y="100"/>
                  <a:pt x="89" y="101"/>
                  <a:pt x="86" y="102"/>
                </a:cubicBezTo>
                <a:cubicBezTo>
                  <a:pt x="83" y="104"/>
                  <a:pt x="80" y="105"/>
                  <a:pt x="77" y="107"/>
                </a:cubicBezTo>
                <a:cubicBezTo>
                  <a:pt x="70" y="112"/>
                  <a:pt x="63" y="121"/>
                  <a:pt x="63" y="130"/>
                </a:cubicBezTo>
                <a:cubicBezTo>
                  <a:pt x="63" y="136"/>
                  <a:pt x="67" y="140"/>
                  <a:pt x="67" y="146"/>
                </a:cubicBezTo>
                <a:cubicBezTo>
                  <a:pt x="67" y="146"/>
                  <a:pt x="66" y="148"/>
                  <a:pt x="66" y="149"/>
                </a:cubicBezTo>
                <a:cubicBezTo>
                  <a:pt x="55" y="148"/>
                  <a:pt x="53" y="137"/>
                  <a:pt x="53" y="129"/>
                </a:cubicBezTo>
                <a:cubicBezTo>
                  <a:pt x="51" y="129"/>
                  <a:pt x="50" y="129"/>
                  <a:pt x="49" y="129"/>
                </a:cubicBezTo>
                <a:cubicBezTo>
                  <a:pt x="49" y="129"/>
                  <a:pt x="49" y="130"/>
                  <a:pt x="49" y="131"/>
                </a:cubicBezTo>
                <a:cubicBezTo>
                  <a:pt x="49" y="137"/>
                  <a:pt x="43" y="142"/>
                  <a:pt x="36" y="142"/>
                </a:cubicBezTo>
                <a:cubicBezTo>
                  <a:pt x="26" y="142"/>
                  <a:pt x="13" y="131"/>
                  <a:pt x="13" y="120"/>
                </a:cubicBezTo>
                <a:cubicBezTo>
                  <a:pt x="13" y="118"/>
                  <a:pt x="14" y="116"/>
                  <a:pt x="16" y="114"/>
                </a:cubicBezTo>
                <a:cubicBezTo>
                  <a:pt x="18" y="117"/>
                  <a:pt x="20" y="119"/>
                  <a:pt x="22" y="121"/>
                </a:cubicBezTo>
                <a:cubicBezTo>
                  <a:pt x="25" y="125"/>
                  <a:pt x="29" y="131"/>
                  <a:pt x="34" y="131"/>
                </a:cubicBezTo>
                <a:cubicBezTo>
                  <a:pt x="35" y="131"/>
                  <a:pt x="38" y="130"/>
                  <a:pt x="38" y="128"/>
                </a:cubicBezTo>
                <a:cubicBezTo>
                  <a:pt x="38" y="124"/>
                  <a:pt x="23" y="105"/>
                  <a:pt x="19" y="105"/>
                </a:cubicBezTo>
                <a:cubicBezTo>
                  <a:pt x="13" y="105"/>
                  <a:pt x="10" y="112"/>
                  <a:pt x="10" y="117"/>
                </a:cubicBezTo>
                <a:cubicBezTo>
                  <a:pt x="10" y="120"/>
                  <a:pt x="11" y="124"/>
                  <a:pt x="12" y="127"/>
                </a:cubicBezTo>
                <a:close/>
                <a:moveTo>
                  <a:pt x="50" y="118"/>
                </a:moveTo>
                <a:cubicBezTo>
                  <a:pt x="51" y="118"/>
                  <a:pt x="53" y="116"/>
                  <a:pt x="53" y="114"/>
                </a:cubicBezTo>
                <a:cubicBezTo>
                  <a:pt x="53" y="112"/>
                  <a:pt x="51" y="107"/>
                  <a:pt x="50" y="105"/>
                </a:cubicBezTo>
                <a:cubicBezTo>
                  <a:pt x="48" y="98"/>
                  <a:pt x="39" y="79"/>
                  <a:pt x="31" y="79"/>
                </a:cubicBezTo>
                <a:cubicBezTo>
                  <a:pt x="29" y="79"/>
                  <a:pt x="25" y="84"/>
                  <a:pt x="25" y="86"/>
                </a:cubicBezTo>
                <a:cubicBezTo>
                  <a:pt x="25" y="93"/>
                  <a:pt x="43" y="118"/>
                  <a:pt x="50" y="118"/>
                </a:cubicBezTo>
                <a:close/>
                <a:moveTo>
                  <a:pt x="47" y="64"/>
                </a:moveTo>
                <a:cubicBezTo>
                  <a:pt x="48" y="63"/>
                  <a:pt x="50" y="63"/>
                  <a:pt x="51" y="63"/>
                </a:cubicBezTo>
                <a:cubicBezTo>
                  <a:pt x="53" y="63"/>
                  <a:pt x="56" y="63"/>
                  <a:pt x="58" y="64"/>
                </a:cubicBezTo>
                <a:cubicBezTo>
                  <a:pt x="47" y="31"/>
                  <a:pt x="47" y="31"/>
                  <a:pt x="47" y="31"/>
                </a:cubicBezTo>
                <a:cubicBezTo>
                  <a:pt x="46" y="28"/>
                  <a:pt x="40" y="11"/>
                  <a:pt x="36" y="11"/>
                </a:cubicBezTo>
                <a:cubicBezTo>
                  <a:pt x="33" y="11"/>
                  <a:pt x="32" y="14"/>
                  <a:pt x="32" y="16"/>
                </a:cubicBezTo>
                <a:cubicBezTo>
                  <a:pt x="32" y="25"/>
                  <a:pt x="43" y="55"/>
                  <a:pt x="47" y="64"/>
                </a:cubicBezTo>
                <a:close/>
                <a:moveTo>
                  <a:pt x="62" y="107"/>
                </a:moveTo>
                <a:cubicBezTo>
                  <a:pt x="64" y="105"/>
                  <a:pt x="66" y="102"/>
                  <a:pt x="69" y="101"/>
                </a:cubicBezTo>
                <a:cubicBezTo>
                  <a:pt x="65" y="100"/>
                  <a:pt x="62" y="100"/>
                  <a:pt x="59" y="99"/>
                </a:cubicBezTo>
                <a:cubicBezTo>
                  <a:pt x="60" y="101"/>
                  <a:pt x="61" y="104"/>
                  <a:pt x="62" y="107"/>
                </a:cubicBezTo>
                <a:close/>
                <a:moveTo>
                  <a:pt x="76" y="66"/>
                </a:moveTo>
                <a:cubicBezTo>
                  <a:pt x="87" y="67"/>
                  <a:pt x="87" y="67"/>
                  <a:pt x="87" y="67"/>
                </a:cubicBezTo>
                <a:cubicBezTo>
                  <a:pt x="90" y="60"/>
                  <a:pt x="102" y="26"/>
                  <a:pt x="102" y="20"/>
                </a:cubicBezTo>
                <a:cubicBezTo>
                  <a:pt x="102" y="17"/>
                  <a:pt x="101" y="14"/>
                  <a:pt x="99" y="14"/>
                </a:cubicBezTo>
                <a:cubicBezTo>
                  <a:pt x="93" y="14"/>
                  <a:pt x="88" y="31"/>
                  <a:pt x="87" y="35"/>
                </a:cubicBezTo>
                <a:lnTo>
                  <a:pt x="76" y="6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8" name="Freeform 210"/>
          <p:cNvSpPr>
            <a:spLocks noEditPoints="1"/>
          </p:cNvSpPr>
          <p:nvPr/>
        </p:nvSpPr>
        <p:spPr bwMode="auto">
          <a:xfrm>
            <a:off x="2180662" y="3176431"/>
            <a:ext cx="165454" cy="191641"/>
          </a:xfrm>
          <a:custGeom>
            <a:avLst/>
            <a:gdLst>
              <a:gd name="T0" fmla="*/ 135 w 142"/>
              <a:gd name="T1" fmla="*/ 107 h 166"/>
              <a:gd name="T2" fmla="*/ 130 w 142"/>
              <a:gd name="T3" fmla="*/ 127 h 166"/>
              <a:gd name="T4" fmla="*/ 130 w 142"/>
              <a:gd name="T5" fmla="*/ 154 h 166"/>
              <a:gd name="T6" fmla="*/ 118 w 142"/>
              <a:gd name="T7" fmla="*/ 166 h 166"/>
              <a:gd name="T8" fmla="*/ 59 w 142"/>
              <a:gd name="T9" fmla="*/ 166 h 166"/>
              <a:gd name="T10" fmla="*/ 47 w 142"/>
              <a:gd name="T11" fmla="*/ 154 h 166"/>
              <a:gd name="T12" fmla="*/ 47 w 142"/>
              <a:gd name="T13" fmla="*/ 127 h 166"/>
              <a:gd name="T14" fmla="*/ 36 w 142"/>
              <a:gd name="T15" fmla="*/ 114 h 166"/>
              <a:gd name="T16" fmla="*/ 24 w 142"/>
              <a:gd name="T17" fmla="*/ 105 h 166"/>
              <a:gd name="T18" fmla="*/ 0 w 142"/>
              <a:gd name="T19" fmla="*/ 83 h 166"/>
              <a:gd name="T20" fmla="*/ 24 w 142"/>
              <a:gd name="T21" fmla="*/ 56 h 166"/>
              <a:gd name="T22" fmla="*/ 35 w 142"/>
              <a:gd name="T23" fmla="*/ 59 h 166"/>
              <a:gd name="T24" fmla="*/ 35 w 142"/>
              <a:gd name="T25" fmla="*/ 24 h 166"/>
              <a:gd name="T26" fmla="*/ 59 w 142"/>
              <a:gd name="T27" fmla="*/ 0 h 166"/>
              <a:gd name="T28" fmla="*/ 83 w 142"/>
              <a:gd name="T29" fmla="*/ 24 h 166"/>
              <a:gd name="T30" fmla="*/ 83 w 142"/>
              <a:gd name="T31" fmla="*/ 40 h 166"/>
              <a:gd name="T32" fmla="*/ 94 w 142"/>
              <a:gd name="T33" fmla="*/ 43 h 166"/>
              <a:gd name="T34" fmla="*/ 98 w 142"/>
              <a:gd name="T35" fmla="*/ 43 h 166"/>
              <a:gd name="T36" fmla="*/ 114 w 142"/>
              <a:gd name="T37" fmla="*/ 48 h 166"/>
              <a:gd name="T38" fmla="*/ 142 w 142"/>
              <a:gd name="T39" fmla="*/ 77 h 166"/>
              <a:gd name="T40" fmla="*/ 135 w 142"/>
              <a:gd name="T41" fmla="*/ 107 h 166"/>
              <a:gd name="T42" fmla="*/ 115 w 142"/>
              <a:gd name="T43" fmla="*/ 60 h 166"/>
              <a:gd name="T44" fmla="*/ 109 w 142"/>
              <a:gd name="T45" fmla="*/ 61 h 166"/>
              <a:gd name="T46" fmla="*/ 98 w 142"/>
              <a:gd name="T47" fmla="*/ 55 h 166"/>
              <a:gd name="T48" fmla="*/ 91 w 142"/>
              <a:gd name="T49" fmla="*/ 56 h 166"/>
              <a:gd name="T50" fmla="*/ 80 w 142"/>
              <a:gd name="T51" fmla="*/ 51 h 166"/>
              <a:gd name="T52" fmla="*/ 71 w 142"/>
              <a:gd name="T53" fmla="*/ 55 h 166"/>
              <a:gd name="T54" fmla="*/ 71 w 142"/>
              <a:gd name="T55" fmla="*/ 24 h 166"/>
              <a:gd name="T56" fmla="*/ 59 w 142"/>
              <a:gd name="T57" fmla="*/ 12 h 166"/>
              <a:gd name="T58" fmla="*/ 47 w 142"/>
              <a:gd name="T59" fmla="*/ 24 h 166"/>
              <a:gd name="T60" fmla="*/ 47 w 142"/>
              <a:gd name="T61" fmla="*/ 77 h 166"/>
              <a:gd name="T62" fmla="*/ 24 w 142"/>
              <a:gd name="T63" fmla="*/ 68 h 166"/>
              <a:gd name="T64" fmla="*/ 12 w 142"/>
              <a:gd name="T65" fmla="*/ 83 h 166"/>
              <a:gd name="T66" fmla="*/ 25 w 142"/>
              <a:gd name="T67" fmla="*/ 91 h 166"/>
              <a:gd name="T68" fmla="*/ 31 w 142"/>
              <a:gd name="T69" fmla="*/ 95 h 166"/>
              <a:gd name="T70" fmla="*/ 44 w 142"/>
              <a:gd name="T71" fmla="*/ 105 h 166"/>
              <a:gd name="T72" fmla="*/ 59 w 142"/>
              <a:gd name="T73" fmla="*/ 127 h 166"/>
              <a:gd name="T74" fmla="*/ 59 w 142"/>
              <a:gd name="T75" fmla="*/ 130 h 166"/>
              <a:gd name="T76" fmla="*/ 118 w 142"/>
              <a:gd name="T77" fmla="*/ 130 h 166"/>
              <a:gd name="T78" fmla="*/ 118 w 142"/>
              <a:gd name="T79" fmla="*/ 127 h 166"/>
              <a:gd name="T80" fmla="*/ 130 w 142"/>
              <a:gd name="T81" fmla="*/ 78 h 166"/>
              <a:gd name="T82" fmla="*/ 115 w 142"/>
              <a:gd name="T83" fmla="*/ 60 h 166"/>
              <a:gd name="T84" fmla="*/ 112 w 142"/>
              <a:gd name="T85" fmla="*/ 142 h 166"/>
              <a:gd name="T86" fmla="*/ 106 w 142"/>
              <a:gd name="T87" fmla="*/ 148 h 166"/>
              <a:gd name="T88" fmla="*/ 112 w 142"/>
              <a:gd name="T89" fmla="*/ 154 h 166"/>
              <a:gd name="T90" fmla="*/ 118 w 142"/>
              <a:gd name="T91" fmla="*/ 148 h 166"/>
              <a:gd name="T92" fmla="*/ 112 w 142"/>
              <a:gd name="T93" fmla="*/ 142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42" h="166">
                <a:moveTo>
                  <a:pt x="135" y="107"/>
                </a:moveTo>
                <a:cubicBezTo>
                  <a:pt x="133" y="112"/>
                  <a:pt x="130" y="122"/>
                  <a:pt x="130" y="127"/>
                </a:cubicBezTo>
                <a:cubicBezTo>
                  <a:pt x="130" y="154"/>
                  <a:pt x="130" y="154"/>
                  <a:pt x="130" y="154"/>
                </a:cubicBezTo>
                <a:cubicBezTo>
                  <a:pt x="130" y="161"/>
                  <a:pt x="125" y="166"/>
                  <a:pt x="118" y="166"/>
                </a:cubicBezTo>
                <a:cubicBezTo>
                  <a:pt x="59" y="166"/>
                  <a:pt x="59" y="166"/>
                  <a:pt x="59" y="166"/>
                </a:cubicBezTo>
                <a:cubicBezTo>
                  <a:pt x="53" y="166"/>
                  <a:pt x="47" y="161"/>
                  <a:pt x="47" y="154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3"/>
                  <a:pt x="39" y="117"/>
                  <a:pt x="36" y="114"/>
                </a:cubicBezTo>
                <a:cubicBezTo>
                  <a:pt x="32" y="111"/>
                  <a:pt x="29" y="108"/>
                  <a:pt x="24" y="105"/>
                </a:cubicBezTo>
                <a:cubicBezTo>
                  <a:pt x="16" y="99"/>
                  <a:pt x="0" y="95"/>
                  <a:pt x="0" y="83"/>
                </a:cubicBezTo>
                <a:cubicBezTo>
                  <a:pt x="0" y="68"/>
                  <a:pt x="8" y="56"/>
                  <a:pt x="24" y="56"/>
                </a:cubicBezTo>
                <a:cubicBezTo>
                  <a:pt x="28" y="56"/>
                  <a:pt x="32" y="57"/>
                  <a:pt x="35" y="59"/>
                </a:cubicBezTo>
                <a:cubicBezTo>
                  <a:pt x="35" y="24"/>
                  <a:pt x="35" y="24"/>
                  <a:pt x="35" y="24"/>
                </a:cubicBezTo>
                <a:cubicBezTo>
                  <a:pt x="35" y="11"/>
                  <a:pt x="46" y="0"/>
                  <a:pt x="59" y="0"/>
                </a:cubicBezTo>
                <a:cubicBezTo>
                  <a:pt x="72" y="0"/>
                  <a:pt x="83" y="11"/>
                  <a:pt x="83" y="24"/>
                </a:cubicBezTo>
                <a:cubicBezTo>
                  <a:pt x="83" y="40"/>
                  <a:pt x="83" y="40"/>
                  <a:pt x="83" y="40"/>
                </a:cubicBezTo>
                <a:cubicBezTo>
                  <a:pt x="87" y="40"/>
                  <a:pt x="90" y="41"/>
                  <a:pt x="94" y="43"/>
                </a:cubicBezTo>
                <a:cubicBezTo>
                  <a:pt x="95" y="43"/>
                  <a:pt x="96" y="43"/>
                  <a:pt x="98" y="43"/>
                </a:cubicBezTo>
                <a:cubicBezTo>
                  <a:pt x="104" y="43"/>
                  <a:pt x="110" y="45"/>
                  <a:pt x="114" y="48"/>
                </a:cubicBezTo>
                <a:cubicBezTo>
                  <a:pt x="132" y="48"/>
                  <a:pt x="142" y="60"/>
                  <a:pt x="142" y="77"/>
                </a:cubicBezTo>
                <a:cubicBezTo>
                  <a:pt x="142" y="87"/>
                  <a:pt x="139" y="97"/>
                  <a:pt x="135" y="107"/>
                </a:cubicBezTo>
                <a:close/>
                <a:moveTo>
                  <a:pt x="115" y="60"/>
                </a:moveTo>
                <a:cubicBezTo>
                  <a:pt x="113" y="60"/>
                  <a:pt x="111" y="60"/>
                  <a:pt x="109" y="61"/>
                </a:cubicBezTo>
                <a:cubicBezTo>
                  <a:pt x="107" y="57"/>
                  <a:pt x="102" y="55"/>
                  <a:pt x="98" y="55"/>
                </a:cubicBezTo>
                <a:cubicBezTo>
                  <a:pt x="96" y="55"/>
                  <a:pt x="93" y="55"/>
                  <a:pt x="91" y="56"/>
                </a:cubicBezTo>
                <a:cubicBezTo>
                  <a:pt x="88" y="53"/>
                  <a:pt x="85" y="51"/>
                  <a:pt x="80" y="51"/>
                </a:cubicBezTo>
                <a:cubicBezTo>
                  <a:pt x="77" y="51"/>
                  <a:pt x="73" y="53"/>
                  <a:pt x="71" y="55"/>
                </a:cubicBezTo>
                <a:cubicBezTo>
                  <a:pt x="71" y="24"/>
                  <a:pt x="71" y="24"/>
                  <a:pt x="71" y="24"/>
                </a:cubicBezTo>
                <a:cubicBezTo>
                  <a:pt x="71" y="18"/>
                  <a:pt x="65" y="12"/>
                  <a:pt x="59" y="12"/>
                </a:cubicBezTo>
                <a:cubicBezTo>
                  <a:pt x="53" y="12"/>
                  <a:pt x="47" y="18"/>
                  <a:pt x="47" y="24"/>
                </a:cubicBezTo>
                <a:cubicBezTo>
                  <a:pt x="47" y="77"/>
                  <a:pt x="47" y="77"/>
                  <a:pt x="47" y="77"/>
                </a:cubicBezTo>
                <a:cubicBezTo>
                  <a:pt x="41" y="77"/>
                  <a:pt x="35" y="68"/>
                  <a:pt x="24" y="68"/>
                </a:cubicBezTo>
                <a:cubicBezTo>
                  <a:pt x="15" y="68"/>
                  <a:pt x="12" y="75"/>
                  <a:pt x="12" y="83"/>
                </a:cubicBezTo>
                <a:cubicBezTo>
                  <a:pt x="12" y="86"/>
                  <a:pt x="22" y="90"/>
                  <a:pt x="25" y="91"/>
                </a:cubicBezTo>
                <a:cubicBezTo>
                  <a:pt x="27" y="93"/>
                  <a:pt x="29" y="94"/>
                  <a:pt x="31" y="95"/>
                </a:cubicBezTo>
                <a:cubicBezTo>
                  <a:pt x="36" y="98"/>
                  <a:pt x="40" y="101"/>
                  <a:pt x="44" y="105"/>
                </a:cubicBezTo>
                <a:cubicBezTo>
                  <a:pt x="51" y="111"/>
                  <a:pt x="59" y="118"/>
                  <a:pt x="59" y="127"/>
                </a:cubicBezTo>
                <a:cubicBezTo>
                  <a:pt x="59" y="130"/>
                  <a:pt x="59" y="130"/>
                  <a:pt x="59" y="130"/>
                </a:cubicBezTo>
                <a:cubicBezTo>
                  <a:pt x="118" y="130"/>
                  <a:pt x="118" y="130"/>
                  <a:pt x="118" y="130"/>
                </a:cubicBezTo>
                <a:cubicBezTo>
                  <a:pt x="118" y="127"/>
                  <a:pt x="118" y="127"/>
                  <a:pt x="118" y="127"/>
                </a:cubicBezTo>
                <a:cubicBezTo>
                  <a:pt x="118" y="111"/>
                  <a:pt x="130" y="95"/>
                  <a:pt x="130" y="78"/>
                </a:cubicBezTo>
                <a:cubicBezTo>
                  <a:pt x="130" y="67"/>
                  <a:pt x="126" y="60"/>
                  <a:pt x="115" y="60"/>
                </a:cubicBezTo>
                <a:close/>
                <a:moveTo>
                  <a:pt x="112" y="142"/>
                </a:moveTo>
                <a:cubicBezTo>
                  <a:pt x="109" y="142"/>
                  <a:pt x="106" y="145"/>
                  <a:pt x="106" y="148"/>
                </a:cubicBezTo>
                <a:cubicBezTo>
                  <a:pt x="106" y="151"/>
                  <a:pt x="109" y="154"/>
                  <a:pt x="112" y="154"/>
                </a:cubicBezTo>
                <a:cubicBezTo>
                  <a:pt x="116" y="154"/>
                  <a:pt x="118" y="151"/>
                  <a:pt x="118" y="148"/>
                </a:cubicBezTo>
                <a:cubicBezTo>
                  <a:pt x="118" y="145"/>
                  <a:pt x="116" y="142"/>
                  <a:pt x="112" y="14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9" name="Freeform 211"/>
          <p:cNvSpPr>
            <a:spLocks noEditPoints="1"/>
          </p:cNvSpPr>
          <p:nvPr/>
        </p:nvSpPr>
        <p:spPr bwMode="auto">
          <a:xfrm>
            <a:off x="2393728" y="3176431"/>
            <a:ext cx="217828" cy="191641"/>
          </a:xfrm>
          <a:custGeom>
            <a:avLst/>
            <a:gdLst>
              <a:gd name="T0" fmla="*/ 186 w 188"/>
              <a:gd name="T1" fmla="*/ 15 h 166"/>
              <a:gd name="T2" fmla="*/ 13 w 188"/>
              <a:gd name="T3" fmla="*/ 165 h 166"/>
              <a:gd name="T4" fmla="*/ 9 w 188"/>
              <a:gd name="T5" fmla="*/ 164 h 166"/>
              <a:gd name="T6" fmla="*/ 1 w 188"/>
              <a:gd name="T7" fmla="*/ 156 h 166"/>
              <a:gd name="T8" fmla="*/ 2 w 188"/>
              <a:gd name="T9" fmla="*/ 151 h 166"/>
              <a:gd name="T10" fmla="*/ 19 w 188"/>
              <a:gd name="T11" fmla="*/ 137 h 166"/>
              <a:gd name="T12" fmla="*/ 17 w 188"/>
              <a:gd name="T13" fmla="*/ 130 h 166"/>
              <a:gd name="T14" fmla="*/ 47 w 188"/>
              <a:gd name="T15" fmla="*/ 54 h 166"/>
              <a:gd name="T16" fmla="*/ 86 w 188"/>
              <a:gd name="T17" fmla="*/ 13 h 166"/>
              <a:gd name="T18" fmla="*/ 85 w 188"/>
              <a:gd name="T19" fmla="*/ 9 h 166"/>
              <a:gd name="T20" fmla="*/ 94 w 188"/>
              <a:gd name="T21" fmla="*/ 0 h 166"/>
              <a:gd name="T22" fmla="*/ 103 w 188"/>
              <a:gd name="T23" fmla="*/ 9 h 166"/>
              <a:gd name="T24" fmla="*/ 102 w 188"/>
              <a:gd name="T25" fmla="*/ 13 h 166"/>
              <a:gd name="T26" fmla="*/ 136 w 188"/>
              <a:gd name="T27" fmla="*/ 35 h 166"/>
              <a:gd name="T28" fmla="*/ 175 w 188"/>
              <a:gd name="T29" fmla="*/ 1 h 166"/>
              <a:gd name="T30" fmla="*/ 179 w 188"/>
              <a:gd name="T31" fmla="*/ 2 h 166"/>
              <a:gd name="T32" fmla="*/ 187 w 188"/>
              <a:gd name="T33" fmla="*/ 11 h 166"/>
              <a:gd name="T34" fmla="*/ 186 w 188"/>
              <a:gd name="T35" fmla="*/ 15 h 166"/>
              <a:gd name="T36" fmla="*/ 171 w 188"/>
              <a:gd name="T37" fmla="*/ 130 h 166"/>
              <a:gd name="T38" fmla="*/ 159 w 188"/>
              <a:gd name="T39" fmla="*/ 142 h 166"/>
              <a:gd name="T40" fmla="*/ 118 w 188"/>
              <a:gd name="T41" fmla="*/ 142 h 166"/>
              <a:gd name="T42" fmla="*/ 94 w 188"/>
              <a:gd name="T43" fmla="*/ 166 h 166"/>
              <a:gd name="T44" fmla="*/ 70 w 188"/>
              <a:gd name="T45" fmla="*/ 142 h 166"/>
              <a:gd name="T46" fmla="*/ 143 w 188"/>
              <a:gd name="T47" fmla="*/ 79 h 166"/>
              <a:gd name="T48" fmla="*/ 171 w 188"/>
              <a:gd name="T49" fmla="*/ 130 h 166"/>
              <a:gd name="T50" fmla="*/ 95 w 188"/>
              <a:gd name="T51" fmla="*/ 157 h 166"/>
              <a:gd name="T52" fmla="*/ 94 w 188"/>
              <a:gd name="T53" fmla="*/ 156 h 166"/>
              <a:gd name="T54" fmla="*/ 81 w 188"/>
              <a:gd name="T55" fmla="*/ 142 h 166"/>
              <a:gd name="T56" fmla="*/ 79 w 188"/>
              <a:gd name="T57" fmla="*/ 141 h 166"/>
              <a:gd name="T58" fmla="*/ 78 w 188"/>
              <a:gd name="T59" fmla="*/ 142 h 166"/>
              <a:gd name="T60" fmla="*/ 94 w 188"/>
              <a:gd name="T61" fmla="*/ 159 h 166"/>
              <a:gd name="T62" fmla="*/ 95 w 188"/>
              <a:gd name="T63" fmla="*/ 157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88" h="166">
                <a:moveTo>
                  <a:pt x="186" y="15"/>
                </a:moveTo>
                <a:cubicBezTo>
                  <a:pt x="13" y="165"/>
                  <a:pt x="13" y="165"/>
                  <a:pt x="13" y="165"/>
                </a:cubicBezTo>
                <a:cubicBezTo>
                  <a:pt x="12" y="166"/>
                  <a:pt x="10" y="166"/>
                  <a:pt x="9" y="164"/>
                </a:cubicBezTo>
                <a:cubicBezTo>
                  <a:pt x="1" y="156"/>
                  <a:pt x="1" y="156"/>
                  <a:pt x="1" y="156"/>
                </a:cubicBezTo>
                <a:cubicBezTo>
                  <a:pt x="0" y="154"/>
                  <a:pt x="1" y="152"/>
                  <a:pt x="2" y="151"/>
                </a:cubicBezTo>
                <a:cubicBezTo>
                  <a:pt x="19" y="137"/>
                  <a:pt x="19" y="137"/>
                  <a:pt x="19" y="137"/>
                </a:cubicBezTo>
                <a:cubicBezTo>
                  <a:pt x="18" y="135"/>
                  <a:pt x="17" y="133"/>
                  <a:pt x="17" y="130"/>
                </a:cubicBezTo>
                <a:cubicBezTo>
                  <a:pt x="31" y="119"/>
                  <a:pt x="47" y="98"/>
                  <a:pt x="47" y="54"/>
                </a:cubicBezTo>
                <a:cubicBezTo>
                  <a:pt x="47" y="36"/>
                  <a:pt x="61" y="16"/>
                  <a:pt x="86" y="13"/>
                </a:cubicBezTo>
                <a:cubicBezTo>
                  <a:pt x="85" y="12"/>
                  <a:pt x="85" y="10"/>
                  <a:pt x="85" y="9"/>
                </a:cubicBezTo>
                <a:cubicBezTo>
                  <a:pt x="85" y="4"/>
                  <a:pt x="89" y="0"/>
                  <a:pt x="94" y="0"/>
                </a:cubicBezTo>
                <a:cubicBezTo>
                  <a:pt x="99" y="0"/>
                  <a:pt x="103" y="4"/>
                  <a:pt x="103" y="9"/>
                </a:cubicBezTo>
                <a:cubicBezTo>
                  <a:pt x="103" y="10"/>
                  <a:pt x="103" y="12"/>
                  <a:pt x="102" y="13"/>
                </a:cubicBezTo>
                <a:cubicBezTo>
                  <a:pt x="118" y="15"/>
                  <a:pt x="130" y="24"/>
                  <a:pt x="136" y="35"/>
                </a:cubicBezTo>
                <a:cubicBezTo>
                  <a:pt x="175" y="1"/>
                  <a:pt x="175" y="1"/>
                  <a:pt x="175" y="1"/>
                </a:cubicBezTo>
                <a:cubicBezTo>
                  <a:pt x="176" y="0"/>
                  <a:pt x="178" y="0"/>
                  <a:pt x="179" y="2"/>
                </a:cubicBezTo>
                <a:cubicBezTo>
                  <a:pt x="187" y="11"/>
                  <a:pt x="187" y="11"/>
                  <a:pt x="187" y="11"/>
                </a:cubicBezTo>
                <a:cubicBezTo>
                  <a:pt x="188" y="12"/>
                  <a:pt x="188" y="14"/>
                  <a:pt x="186" y="15"/>
                </a:cubicBezTo>
                <a:close/>
                <a:moveTo>
                  <a:pt x="171" y="130"/>
                </a:moveTo>
                <a:cubicBezTo>
                  <a:pt x="171" y="137"/>
                  <a:pt x="166" y="142"/>
                  <a:pt x="159" y="142"/>
                </a:cubicBezTo>
                <a:cubicBezTo>
                  <a:pt x="118" y="142"/>
                  <a:pt x="118" y="142"/>
                  <a:pt x="118" y="142"/>
                </a:cubicBezTo>
                <a:cubicBezTo>
                  <a:pt x="118" y="155"/>
                  <a:pt x="107" y="166"/>
                  <a:pt x="94" y="166"/>
                </a:cubicBezTo>
                <a:cubicBezTo>
                  <a:pt x="81" y="166"/>
                  <a:pt x="70" y="155"/>
                  <a:pt x="70" y="142"/>
                </a:cubicBezTo>
                <a:cubicBezTo>
                  <a:pt x="143" y="79"/>
                  <a:pt x="143" y="79"/>
                  <a:pt x="143" y="79"/>
                </a:cubicBezTo>
                <a:cubicBezTo>
                  <a:pt x="148" y="107"/>
                  <a:pt x="160" y="121"/>
                  <a:pt x="171" y="130"/>
                </a:cubicBezTo>
                <a:close/>
                <a:moveTo>
                  <a:pt x="95" y="157"/>
                </a:moveTo>
                <a:cubicBezTo>
                  <a:pt x="95" y="156"/>
                  <a:pt x="95" y="156"/>
                  <a:pt x="94" y="156"/>
                </a:cubicBezTo>
                <a:cubicBezTo>
                  <a:pt x="87" y="156"/>
                  <a:pt x="81" y="150"/>
                  <a:pt x="81" y="142"/>
                </a:cubicBezTo>
                <a:cubicBezTo>
                  <a:pt x="81" y="141"/>
                  <a:pt x="80" y="141"/>
                  <a:pt x="79" y="141"/>
                </a:cubicBezTo>
                <a:cubicBezTo>
                  <a:pt x="78" y="141"/>
                  <a:pt x="78" y="141"/>
                  <a:pt x="78" y="142"/>
                </a:cubicBezTo>
                <a:cubicBezTo>
                  <a:pt x="78" y="151"/>
                  <a:pt x="85" y="159"/>
                  <a:pt x="94" y="159"/>
                </a:cubicBezTo>
                <a:cubicBezTo>
                  <a:pt x="95" y="159"/>
                  <a:pt x="95" y="158"/>
                  <a:pt x="95" y="15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0" name="Freeform 212"/>
          <p:cNvSpPr>
            <a:spLocks noEditPoints="1"/>
          </p:cNvSpPr>
          <p:nvPr/>
        </p:nvSpPr>
        <p:spPr bwMode="auto">
          <a:xfrm>
            <a:off x="2612745" y="3203807"/>
            <a:ext cx="171405" cy="164264"/>
          </a:xfrm>
          <a:custGeom>
            <a:avLst/>
            <a:gdLst>
              <a:gd name="T0" fmla="*/ 38 w 148"/>
              <a:gd name="T1" fmla="*/ 77 h 142"/>
              <a:gd name="T2" fmla="*/ 32 w 148"/>
              <a:gd name="T3" fmla="*/ 83 h 142"/>
              <a:gd name="T4" fmla="*/ 6 w 148"/>
              <a:gd name="T5" fmla="*/ 83 h 142"/>
              <a:gd name="T6" fmla="*/ 0 w 148"/>
              <a:gd name="T7" fmla="*/ 77 h 142"/>
              <a:gd name="T8" fmla="*/ 0 w 148"/>
              <a:gd name="T9" fmla="*/ 18 h 142"/>
              <a:gd name="T10" fmla="*/ 6 w 148"/>
              <a:gd name="T11" fmla="*/ 12 h 142"/>
              <a:gd name="T12" fmla="*/ 32 w 148"/>
              <a:gd name="T13" fmla="*/ 12 h 142"/>
              <a:gd name="T14" fmla="*/ 38 w 148"/>
              <a:gd name="T15" fmla="*/ 18 h 142"/>
              <a:gd name="T16" fmla="*/ 38 w 148"/>
              <a:gd name="T17" fmla="*/ 77 h 142"/>
              <a:gd name="T18" fmla="*/ 23 w 148"/>
              <a:gd name="T19" fmla="*/ 30 h 142"/>
              <a:gd name="T20" fmla="*/ 17 w 148"/>
              <a:gd name="T21" fmla="*/ 24 h 142"/>
              <a:gd name="T22" fmla="*/ 11 w 148"/>
              <a:gd name="T23" fmla="*/ 30 h 142"/>
              <a:gd name="T24" fmla="*/ 17 w 148"/>
              <a:gd name="T25" fmla="*/ 35 h 142"/>
              <a:gd name="T26" fmla="*/ 23 w 148"/>
              <a:gd name="T27" fmla="*/ 30 h 142"/>
              <a:gd name="T28" fmla="*/ 142 w 148"/>
              <a:gd name="T29" fmla="*/ 63 h 142"/>
              <a:gd name="T30" fmla="*/ 144 w 148"/>
              <a:gd name="T31" fmla="*/ 56 h 142"/>
              <a:gd name="T32" fmla="*/ 140 w 148"/>
              <a:gd name="T33" fmla="*/ 43 h 142"/>
              <a:gd name="T34" fmla="*/ 140 w 148"/>
              <a:gd name="T35" fmla="*/ 33 h 142"/>
              <a:gd name="T36" fmla="*/ 135 w 148"/>
              <a:gd name="T37" fmla="*/ 24 h 142"/>
              <a:gd name="T38" fmla="*/ 130 w 148"/>
              <a:gd name="T39" fmla="*/ 7 h 142"/>
              <a:gd name="T40" fmla="*/ 112 w 148"/>
              <a:gd name="T41" fmla="*/ 0 h 142"/>
              <a:gd name="T42" fmla="*/ 109 w 148"/>
              <a:gd name="T43" fmla="*/ 0 h 142"/>
              <a:gd name="T44" fmla="*/ 102 w 148"/>
              <a:gd name="T45" fmla="*/ 0 h 142"/>
              <a:gd name="T46" fmla="*/ 100 w 148"/>
              <a:gd name="T47" fmla="*/ 0 h 142"/>
              <a:gd name="T48" fmla="*/ 65 w 148"/>
              <a:gd name="T49" fmla="*/ 8 h 142"/>
              <a:gd name="T50" fmla="*/ 50 w 148"/>
              <a:gd name="T51" fmla="*/ 12 h 142"/>
              <a:gd name="T52" fmla="*/ 44 w 148"/>
              <a:gd name="T53" fmla="*/ 18 h 142"/>
              <a:gd name="T54" fmla="*/ 44 w 148"/>
              <a:gd name="T55" fmla="*/ 77 h 142"/>
              <a:gd name="T56" fmla="*/ 50 w 148"/>
              <a:gd name="T57" fmla="*/ 83 h 142"/>
              <a:gd name="T58" fmla="*/ 66 w 148"/>
              <a:gd name="T59" fmla="*/ 99 h 142"/>
              <a:gd name="T60" fmla="*/ 75 w 148"/>
              <a:gd name="T61" fmla="*/ 111 h 142"/>
              <a:gd name="T62" fmla="*/ 81 w 148"/>
              <a:gd name="T63" fmla="*/ 125 h 142"/>
              <a:gd name="T64" fmla="*/ 87 w 148"/>
              <a:gd name="T65" fmla="*/ 140 h 142"/>
              <a:gd name="T66" fmla="*/ 91 w 148"/>
              <a:gd name="T67" fmla="*/ 142 h 142"/>
              <a:gd name="T68" fmla="*/ 112 w 148"/>
              <a:gd name="T69" fmla="*/ 118 h 142"/>
              <a:gd name="T70" fmla="*/ 107 w 148"/>
              <a:gd name="T71" fmla="*/ 100 h 142"/>
              <a:gd name="T72" fmla="*/ 104 w 148"/>
              <a:gd name="T73" fmla="*/ 95 h 142"/>
              <a:gd name="T74" fmla="*/ 130 w 148"/>
              <a:gd name="T75" fmla="*/ 95 h 142"/>
              <a:gd name="T76" fmla="*/ 148 w 148"/>
              <a:gd name="T77" fmla="*/ 77 h 142"/>
              <a:gd name="T78" fmla="*/ 142 w 148"/>
              <a:gd name="T79" fmla="*/ 6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8" h="142">
                <a:moveTo>
                  <a:pt x="38" y="77"/>
                </a:moveTo>
                <a:cubicBezTo>
                  <a:pt x="38" y="80"/>
                  <a:pt x="35" y="83"/>
                  <a:pt x="32" y="83"/>
                </a:cubicBezTo>
                <a:cubicBezTo>
                  <a:pt x="6" y="83"/>
                  <a:pt x="6" y="83"/>
                  <a:pt x="6" y="83"/>
                </a:cubicBezTo>
                <a:cubicBezTo>
                  <a:pt x="2" y="83"/>
                  <a:pt x="0" y="80"/>
                  <a:pt x="0" y="77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4"/>
                  <a:pt x="2" y="12"/>
                  <a:pt x="6" y="12"/>
                </a:cubicBezTo>
                <a:cubicBezTo>
                  <a:pt x="32" y="12"/>
                  <a:pt x="32" y="12"/>
                  <a:pt x="32" y="12"/>
                </a:cubicBezTo>
                <a:cubicBezTo>
                  <a:pt x="35" y="12"/>
                  <a:pt x="38" y="14"/>
                  <a:pt x="38" y="18"/>
                </a:cubicBezTo>
                <a:lnTo>
                  <a:pt x="38" y="77"/>
                </a:lnTo>
                <a:close/>
                <a:moveTo>
                  <a:pt x="23" y="30"/>
                </a:moveTo>
                <a:cubicBezTo>
                  <a:pt x="23" y="26"/>
                  <a:pt x="21" y="24"/>
                  <a:pt x="17" y="24"/>
                </a:cubicBezTo>
                <a:cubicBezTo>
                  <a:pt x="14" y="24"/>
                  <a:pt x="11" y="26"/>
                  <a:pt x="11" y="30"/>
                </a:cubicBezTo>
                <a:cubicBezTo>
                  <a:pt x="11" y="33"/>
                  <a:pt x="14" y="35"/>
                  <a:pt x="17" y="35"/>
                </a:cubicBezTo>
                <a:cubicBezTo>
                  <a:pt x="21" y="35"/>
                  <a:pt x="23" y="33"/>
                  <a:pt x="23" y="30"/>
                </a:cubicBezTo>
                <a:close/>
                <a:moveTo>
                  <a:pt x="142" y="63"/>
                </a:moveTo>
                <a:cubicBezTo>
                  <a:pt x="143" y="60"/>
                  <a:pt x="144" y="57"/>
                  <a:pt x="144" y="56"/>
                </a:cubicBezTo>
                <a:cubicBezTo>
                  <a:pt x="144" y="51"/>
                  <a:pt x="143" y="47"/>
                  <a:pt x="140" y="43"/>
                </a:cubicBezTo>
                <a:cubicBezTo>
                  <a:pt x="141" y="40"/>
                  <a:pt x="141" y="36"/>
                  <a:pt x="140" y="33"/>
                </a:cubicBezTo>
                <a:cubicBezTo>
                  <a:pt x="139" y="29"/>
                  <a:pt x="137" y="26"/>
                  <a:pt x="135" y="24"/>
                </a:cubicBezTo>
                <a:cubicBezTo>
                  <a:pt x="135" y="17"/>
                  <a:pt x="134" y="11"/>
                  <a:pt x="130" y="7"/>
                </a:cubicBezTo>
                <a:cubicBezTo>
                  <a:pt x="126" y="2"/>
                  <a:pt x="120" y="0"/>
                  <a:pt x="112" y="0"/>
                </a:cubicBezTo>
                <a:cubicBezTo>
                  <a:pt x="112" y="0"/>
                  <a:pt x="110" y="0"/>
                  <a:pt x="109" y="0"/>
                </a:cubicBezTo>
                <a:cubicBezTo>
                  <a:pt x="102" y="0"/>
                  <a:pt x="102" y="0"/>
                  <a:pt x="102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87" y="0"/>
                  <a:pt x="75" y="4"/>
                  <a:pt x="65" y="8"/>
                </a:cubicBezTo>
                <a:cubicBezTo>
                  <a:pt x="59" y="10"/>
                  <a:pt x="53" y="12"/>
                  <a:pt x="50" y="12"/>
                </a:cubicBezTo>
                <a:cubicBezTo>
                  <a:pt x="47" y="12"/>
                  <a:pt x="44" y="14"/>
                  <a:pt x="44" y="18"/>
                </a:cubicBezTo>
                <a:cubicBezTo>
                  <a:pt x="44" y="77"/>
                  <a:pt x="44" y="77"/>
                  <a:pt x="44" y="77"/>
                </a:cubicBezTo>
                <a:cubicBezTo>
                  <a:pt x="44" y="80"/>
                  <a:pt x="47" y="83"/>
                  <a:pt x="50" y="83"/>
                </a:cubicBezTo>
                <a:cubicBezTo>
                  <a:pt x="53" y="83"/>
                  <a:pt x="62" y="94"/>
                  <a:pt x="66" y="99"/>
                </a:cubicBezTo>
                <a:cubicBezTo>
                  <a:pt x="69" y="104"/>
                  <a:pt x="72" y="108"/>
                  <a:pt x="75" y="111"/>
                </a:cubicBezTo>
                <a:cubicBezTo>
                  <a:pt x="79" y="114"/>
                  <a:pt x="80" y="120"/>
                  <a:pt x="81" y="125"/>
                </a:cubicBezTo>
                <a:cubicBezTo>
                  <a:pt x="82" y="131"/>
                  <a:pt x="83" y="136"/>
                  <a:pt x="87" y="140"/>
                </a:cubicBezTo>
                <a:cubicBezTo>
                  <a:pt x="88" y="141"/>
                  <a:pt x="90" y="142"/>
                  <a:pt x="91" y="142"/>
                </a:cubicBezTo>
                <a:cubicBezTo>
                  <a:pt x="112" y="142"/>
                  <a:pt x="112" y="125"/>
                  <a:pt x="112" y="118"/>
                </a:cubicBezTo>
                <a:cubicBezTo>
                  <a:pt x="112" y="111"/>
                  <a:pt x="109" y="105"/>
                  <a:pt x="107" y="100"/>
                </a:cubicBezTo>
                <a:cubicBezTo>
                  <a:pt x="106" y="98"/>
                  <a:pt x="105" y="98"/>
                  <a:pt x="104" y="95"/>
                </a:cubicBezTo>
                <a:cubicBezTo>
                  <a:pt x="130" y="95"/>
                  <a:pt x="130" y="95"/>
                  <a:pt x="130" y="95"/>
                </a:cubicBezTo>
                <a:cubicBezTo>
                  <a:pt x="139" y="95"/>
                  <a:pt x="147" y="86"/>
                  <a:pt x="148" y="77"/>
                </a:cubicBezTo>
                <a:cubicBezTo>
                  <a:pt x="148" y="72"/>
                  <a:pt x="146" y="67"/>
                  <a:pt x="142" y="6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1" name="Freeform 213"/>
          <p:cNvSpPr>
            <a:spLocks noEditPoints="1"/>
          </p:cNvSpPr>
          <p:nvPr/>
        </p:nvSpPr>
        <p:spPr bwMode="auto">
          <a:xfrm>
            <a:off x="2834144" y="3189524"/>
            <a:ext cx="164264" cy="178547"/>
          </a:xfrm>
          <a:custGeom>
            <a:avLst/>
            <a:gdLst>
              <a:gd name="T0" fmla="*/ 118 w 142"/>
              <a:gd name="T1" fmla="*/ 107 h 154"/>
              <a:gd name="T2" fmla="*/ 102 w 142"/>
              <a:gd name="T3" fmla="*/ 107 h 154"/>
              <a:gd name="T4" fmla="*/ 107 w 142"/>
              <a:gd name="T5" fmla="*/ 124 h 154"/>
              <a:gd name="T6" fmla="*/ 103 w 142"/>
              <a:gd name="T7" fmla="*/ 142 h 154"/>
              <a:gd name="T8" fmla="*/ 80 w 142"/>
              <a:gd name="T9" fmla="*/ 154 h 154"/>
              <a:gd name="T10" fmla="*/ 72 w 142"/>
              <a:gd name="T11" fmla="*/ 150 h 154"/>
              <a:gd name="T12" fmla="*/ 60 w 142"/>
              <a:gd name="T13" fmla="*/ 121 h 154"/>
              <a:gd name="T14" fmla="*/ 50 w 142"/>
              <a:gd name="T15" fmla="*/ 109 h 154"/>
              <a:gd name="T16" fmla="*/ 37 w 142"/>
              <a:gd name="T17" fmla="*/ 95 h 154"/>
              <a:gd name="T18" fmla="*/ 12 w 142"/>
              <a:gd name="T19" fmla="*/ 95 h 154"/>
              <a:gd name="T20" fmla="*/ 0 w 142"/>
              <a:gd name="T21" fmla="*/ 83 h 154"/>
              <a:gd name="T22" fmla="*/ 0 w 142"/>
              <a:gd name="T23" fmla="*/ 24 h 154"/>
              <a:gd name="T24" fmla="*/ 12 w 142"/>
              <a:gd name="T25" fmla="*/ 12 h 154"/>
              <a:gd name="T26" fmla="*/ 39 w 142"/>
              <a:gd name="T27" fmla="*/ 12 h 154"/>
              <a:gd name="T28" fmla="*/ 51 w 142"/>
              <a:gd name="T29" fmla="*/ 8 h 154"/>
              <a:gd name="T30" fmla="*/ 90 w 142"/>
              <a:gd name="T31" fmla="*/ 0 h 154"/>
              <a:gd name="T32" fmla="*/ 101 w 142"/>
              <a:gd name="T33" fmla="*/ 0 h 154"/>
              <a:gd name="T34" fmla="*/ 130 w 142"/>
              <a:gd name="T35" fmla="*/ 27 h 154"/>
              <a:gd name="T36" fmla="*/ 130 w 142"/>
              <a:gd name="T37" fmla="*/ 28 h 154"/>
              <a:gd name="T38" fmla="*/ 135 w 142"/>
              <a:gd name="T39" fmla="*/ 44 h 154"/>
              <a:gd name="T40" fmla="*/ 135 w 142"/>
              <a:gd name="T41" fmla="*/ 48 h 154"/>
              <a:gd name="T42" fmla="*/ 138 w 142"/>
              <a:gd name="T43" fmla="*/ 62 h 154"/>
              <a:gd name="T44" fmla="*/ 138 w 142"/>
              <a:gd name="T45" fmla="*/ 68 h 154"/>
              <a:gd name="T46" fmla="*/ 142 w 142"/>
              <a:gd name="T47" fmla="*/ 83 h 154"/>
              <a:gd name="T48" fmla="*/ 118 w 142"/>
              <a:gd name="T49" fmla="*/ 107 h 154"/>
              <a:gd name="T50" fmla="*/ 18 w 142"/>
              <a:gd name="T51" fmla="*/ 24 h 154"/>
              <a:gd name="T52" fmla="*/ 12 w 142"/>
              <a:gd name="T53" fmla="*/ 30 h 154"/>
              <a:gd name="T54" fmla="*/ 18 w 142"/>
              <a:gd name="T55" fmla="*/ 36 h 154"/>
              <a:gd name="T56" fmla="*/ 24 w 142"/>
              <a:gd name="T57" fmla="*/ 30 h 154"/>
              <a:gd name="T58" fmla="*/ 18 w 142"/>
              <a:gd name="T59" fmla="*/ 24 h 154"/>
              <a:gd name="T60" fmla="*/ 123 w 142"/>
              <a:gd name="T61" fmla="*/ 71 h 154"/>
              <a:gd name="T62" fmla="*/ 127 w 142"/>
              <a:gd name="T63" fmla="*/ 62 h 154"/>
              <a:gd name="T64" fmla="*/ 122 w 142"/>
              <a:gd name="T65" fmla="*/ 51 h 154"/>
              <a:gd name="T66" fmla="*/ 123 w 142"/>
              <a:gd name="T67" fmla="*/ 44 h 154"/>
              <a:gd name="T68" fmla="*/ 117 w 142"/>
              <a:gd name="T69" fmla="*/ 33 h 154"/>
              <a:gd name="T70" fmla="*/ 118 w 142"/>
              <a:gd name="T71" fmla="*/ 27 h 154"/>
              <a:gd name="T72" fmla="*/ 101 w 142"/>
              <a:gd name="T73" fmla="*/ 12 h 154"/>
              <a:gd name="T74" fmla="*/ 89 w 142"/>
              <a:gd name="T75" fmla="*/ 12 h 154"/>
              <a:gd name="T76" fmla="*/ 57 w 142"/>
              <a:gd name="T77" fmla="*/ 19 h 154"/>
              <a:gd name="T78" fmla="*/ 39 w 142"/>
              <a:gd name="T79" fmla="*/ 24 h 154"/>
              <a:gd name="T80" fmla="*/ 36 w 142"/>
              <a:gd name="T81" fmla="*/ 24 h 154"/>
              <a:gd name="T82" fmla="*/ 36 w 142"/>
              <a:gd name="T83" fmla="*/ 83 h 154"/>
              <a:gd name="T84" fmla="*/ 39 w 142"/>
              <a:gd name="T85" fmla="*/ 83 h 154"/>
              <a:gd name="T86" fmla="*/ 61 w 142"/>
              <a:gd name="T87" fmla="*/ 104 h 154"/>
              <a:gd name="T88" fmla="*/ 68 w 142"/>
              <a:gd name="T89" fmla="*/ 112 h 154"/>
              <a:gd name="T90" fmla="*/ 80 w 142"/>
              <a:gd name="T91" fmla="*/ 142 h 154"/>
              <a:gd name="T92" fmla="*/ 95 w 142"/>
              <a:gd name="T93" fmla="*/ 124 h 154"/>
              <a:gd name="T94" fmla="*/ 86 w 142"/>
              <a:gd name="T95" fmla="*/ 95 h 154"/>
              <a:gd name="T96" fmla="*/ 118 w 142"/>
              <a:gd name="T97" fmla="*/ 95 h 154"/>
              <a:gd name="T98" fmla="*/ 130 w 142"/>
              <a:gd name="T99" fmla="*/ 83 h 154"/>
              <a:gd name="T100" fmla="*/ 123 w 142"/>
              <a:gd name="T101" fmla="*/ 71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2" h="154">
                <a:moveTo>
                  <a:pt x="118" y="107"/>
                </a:moveTo>
                <a:cubicBezTo>
                  <a:pt x="102" y="107"/>
                  <a:pt x="102" y="107"/>
                  <a:pt x="102" y="107"/>
                </a:cubicBezTo>
                <a:cubicBezTo>
                  <a:pt x="105" y="112"/>
                  <a:pt x="107" y="118"/>
                  <a:pt x="107" y="124"/>
                </a:cubicBezTo>
                <a:cubicBezTo>
                  <a:pt x="107" y="130"/>
                  <a:pt x="106" y="136"/>
                  <a:pt x="103" y="142"/>
                </a:cubicBezTo>
                <a:cubicBezTo>
                  <a:pt x="99" y="150"/>
                  <a:pt x="90" y="154"/>
                  <a:pt x="80" y="154"/>
                </a:cubicBezTo>
                <a:cubicBezTo>
                  <a:pt x="77" y="154"/>
                  <a:pt x="74" y="153"/>
                  <a:pt x="72" y="150"/>
                </a:cubicBezTo>
                <a:cubicBezTo>
                  <a:pt x="62" y="141"/>
                  <a:pt x="65" y="127"/>
                  <a:pt x="60" y="121"/>
                </a:cubicBezTo>
                <a:cubicBezTo>
                  <a:pt x="56" y="117"/>
                  <a:pt x="53" y="113"/>
                  <a:pt x="50" y="109"/>
                </a:cubicBezTo>
                <a:cubicBezTo>
                  <a:pt x="47" y="105"/>
                  <a:pt x="41" y="97"/>
                  <a:pt x="37" y="95"/>
                </a:cubicBezTo>
                <a:cubicBezTo>
                  <a:pt x="12" y="95"/>
                  <a:pt x="12" y="95"/>
                  <a:pt x="12" y="95"/>
                </a:cubicBezTo>
                <a:cubicBezTo>
                  <a:pt x="5" y="95"/>
                  <a:pt x="0" y="89"/>
                  <a:pt x="0" y="8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17"/>
                  <a:pt x="5" y="12"/>
                  <a:pt x="12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41" y="12"/>
                  <a:pt x="49" y="9"/>
                  <a:pt x="51" y="8"/>
                </a:cubicBezTo>
                <a:cubicBezTo>
                  <a:pt x="65" y="4"/>
                  <a:pt x="76" y="0"/>
                  <a:pt x="90" y="0"/>
                </a:cubicBezTo>
                <a:cubicBezTo>
                  <a:pt x="101" y="0"/>
                  <a:pt x="101" y="0"/>
                  <a:pt x="101" y="0"/>
                </a:cubicBezTo>
                <a:cubicBezTo>
                  <a:pt x="118" y="0"/>
                  <a:pt x="130" y="10"/>
                  <a:pt x="130" y="27"/>
                </a:cubicBezTo>
                <a:cubicBezTo>
                  <a:pt x="130" y="28"/>
                  <a:pt x="130" y="28"/>
                  <a:pt x="130" y="28"/>
                </a:cubicBezTo>
                <a:cubicBezTo>
                  <a:pt x="133" y="32"/>
                  <a:pt x="135" y="38"/>
                  <a:pt x="135" y="44"/>
                </a:cubicBezTo>
                <a:cubicBezTo>
                  <a:pt x="135" y="46"/>
                  <a:pt x="135" y="47"/>
                  <a:pt x="135" y="48"/>
                </a:cubicBezTo>
                <a:cubicBezTo>
                  <a:pt x="137" y="52"/>
                  <a:pt x="138" y="57"/>
                  <a:pt x="138" y="62"/>
                </a:cubicBezTo>
                <a:cubicBezTo>
                  <a:pt x="138" y="64"/>
                  <a:pt x="138" y="66"/>
                  <a:pt x="138" y="68"/>
                </a:cubicBezTo>
                <a:cubicBezTo>
                  <a:pt x="141" y="72"/>
                  <a:pt x="142" y="78"/>
                  <a:pt x="142" y="83"/>
                </a:cubicBezTo>
                <a:cubicBezTo>
                  <a:pt x="142" y="96"/>
                  <a:pt x="131" y="107"/>
                  <a:pt x="118" y="107"/>
                </a:cubicBezTo>
                <a:close/>
                <a:moveTo>
                  <a:pt x="18" y="24"/>
                </a:moveTo>
                <a:cubicBezTo>
                  <a:pt x="15" y="24"/>
                  <a:pt x="12" y="26"/>
                  <a:pt x="12" y="30"/>
                </a:cubicBezTo>
                <a:cubicBezTo>
                  <a:pt x="12" y="33"/>
                  <a:pt x="15" y="36"/>
                  <a:pt x="18" y="36"/>
                </a:cubicBezTo>
                <a:cubicBezTo>
                  <a:pt x="21" y="36"/>
                  <a:pt x="24" y="33"/>
                  <a:pt x="24" y="30"/>
                </a:cubicBezTo>
                <a:cubicBezTo>
                  <a:pt x="24" y="26"/>
                  <a:pt x="21" y="24"/>
                  <a:pt x="18" y="24"/>
                </a:cubicBezTo>
                <a:close/>
                <a:moveTo>
                  <a:pt x="123" y="71"/>
                </a:moveTo>
                <a:cubicBezTo>
                  <a:pt x="125" y="69"/>
                  <a:pt x="127" y="65"/>
                  <a:pt x="127" y="62"/>
                </a:cubicBezTo>
                <a:cubicBezTo>
                  <a:pt x="127" y="57"/>
                  <a:pt x="125" y="54"/>
                  <a:pt x="122" y="51"/>
                </a:cubicBezTo>
                <a:cubicBezTo>
                  <a:pt x="123" y="49"/>
                  <a:pt x="123" y="46"/>
                  <a:pt x="123" y="44"/>
                </a:cubicBezTo>
                <a:cubicBezTo>
                  <a:pt x="123" y="40"/>
                  <a:pt x="121" y="35"/>
                  <a:pt x="117" y="33"/>
                </a:cubicBezTo>
                <a:cubicBezTo>
                  <a:pt x="118" y="31"/>
                  <a:pt x="118" y="29"/>
                  <a:pt x="118" y="27"/>
                </a:cubicBezTo>
                <a:cubicBezTo>
                  <a:pt x="118" y="17"/>
                  <a:pt x="111" y="12"/>
                  <a:pt x="101" y="12"/>
                </a:cubicBezTo>
                <a:cubicBezTo>
                  <a:pt x="89" y="12"/>
                  <a:pt x="89" y="12"/>
                  <a:pt x="89" y="12"/>
                </a:cubicBezTo>
                <a:cubicBezTo>
                  <a:pt x="78" y="12"/>
                  <a:pt x="67" y="15"/>
                  <a:pt x="57" y="19"/>
                </a:cubicBezTo>
                <a:cubicBezTo>
                  <a:pt x="52" y="20"/>
                  <a:pt x="44" y="24"/>
                  <a:pt x="39" y="24"/>
                </a:cubicBezTo>
                <a:cubicBezTo>
                  <a:pt x="36" y="24"/>
                  <a:pt x="36" y="24"/>
                  <a:pt x="36" y="24"/>
                </a:cubicBezTo>
                <a:cubicBezTo>
                  <a:pt x="36" y="83"/>
                  <a:pt x="36" y="83"/>
                  <a:pt x="36" y="83"/>
                </a:cubicBezTo>
                <a:cubicBezTo>
                  <a:pt x="39" y="83"/>
                  <a:pt x="39" y="83"/>
                  <a:pt x="39" y="83"/>
                </a:cubicBezTo>
                <a:cubicBezTo>
                  <a:pt x="46" y="83"/>
                  <a:pt x="57" y="99"/>
                  <a:pt x="61" y="104"/>
                </a:cubicBezTo>
                <a:cubicBezTo>
                  <a:pt x="63" y="107"/>
                  <a:pt x="66" y="110"/>
                  <a:pt x="68" y="112"/>
                </a:cubicBezTo>
                <a:cubicBezTo>
                  <a:pt x="77" y="122"/>
                  <a:pt x="74" y="136"/>
                  <a:pt x="80" y="142"/>
                </a:cubicBezTo>
                <a:cubicBezTo>
                  <a:pt x="93" y="142"/>
                  <a:pt x="95" y="135"/>
                  <a:pt x="95" y="124"/>
                </a:cubicBezTo>
                <a:cubicBezTo>
                  <a:pt x="95" y="113"/>
                  <a:pt x="86" y="106"/>
                  <a:pt x="86" y="95"/>
                </a:cubicBezTo>
                <a:cubicBezTo>
                  <a:pt x="118" y="95"/>
                  <a:pt x="118" y="95"/>
                  <a:pt x="118" y="95"/>
                </a:cubicBezTo>
                <a:cubicBezTo>
                  <a:pt x="125" y="95"/>
                  <a:pt x="130" y="89"/>
                  <a:pt x="130" y="83"/>
                </a:cubicBezTo>
                <a:cubicBezTo>
                  <a:pt x="130" y="80"/>
                  <a:pt x="128" y="71"/>
                  <a:pt x="123" y="7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2" name="Freeform 214"/>
          <p:cNvSpPr>
            <a:spLocks noEditPoints="1"/>
          </p:cNvSpPr>
          <p:nvPr/>
        </p:nvSpPr>
        <p:spPr bwMode="auto">
          <a:xfrm>
            <a:off x="3041260" y="3176431"/>
            <a:ext cx="165454" cy="178547"/>
          </a:xfrm>
          <a:custGeom>
            <a:avLst/>
            <a:gdLst>
              <a:gd name="T0" fmla="*/ 137 w 142"/>
              <a:gd name="T1" fmla="*/ 86 h 154"/>
              <a:gd name="T2" fmla="*/ 138 w 142"/>
              <a:gd name="T3" fmla="*/ 93 h 154"/>
              <a:gd name="T4" fmla="*/ 134 w 142"/>
              <a:gd name="T5" fmla="*/ 106 h 154"/>
              <a:gd name="T6" fmla="*/ 135 w 142"/>
              <a:gd name="T7" fmla="*/ 110 h 154"/>
              <a:gd name="T8" fmla="*/ 129 w 142"/>
              <a:gd name="T9" fmla="*/ 126 h 154"/>
              <a:gd name="T10" fmla="*/ 100 w 142"/>
              <a:gd name="T11" fmla="*/ 154 h 154"/>
              <a:gd name="T12" fmla="*/ 97 w 142"/>
              <a:gd name="T13" fmla="*/ 154 h 154"/>
              <a:gd name="T14" fmla="*/ 88 w 142"/>
              <a:gd name="T15" fmla="*/ 154 h 154"/>
              <a:gd name="T16" fmla="*/ 51 w 142"/>
              <a:gd name="T17" fmla="*/ 146 h 154"/>
              <a:gd name="T18" fmla="*/ 38 w 142"/>
              <a:gd name="T19" fmla="*/ 142 h 154"/>
              <a:gd name="T20" fmla="*/ 11 w 142"/>
              <a:gd name="T21" fmla="*/ 142 h 154"/>
              <a:gd name="T22" fmla="*/ 0 w 142"/>
              <a:gd name="T23" fmla="*/ 130 h 154"/>
              <a:gd name="T24" fmla="*/ 0 w 142"/>
              <a:gd name="T25" fmla="*/ 71 h 154"/>
              <a:gd name="T26" fmla="*/ 11 w 142"/>
              <a:gd name="T27" fmla="*/ 59 h 154"/>
              <a:gd name="T28" fmla="*/ 37 w 142"/>
              <a:gd name="T29" fmla="*/ 59 h 154"/>
              <a:gd name="T30" fmla="*/ 49 w 142"/>
              <a:gd name="T31" fmla="*/ 45 h 154"/>
              <a:gd name="T32" fmla="*/ 59 w 142"/>
              <a:gd name="T33" fmla="*/ 33 h 154"/>
              <a:gd name="T34" fmla="*/ 71 w 142"/>
              <a:gd name="T35" fmla="*/ 4 h 154"/>
              <a:gd name="T36" fmla="*/ 80 w 142"/>
              <a:gd name="T37" fmla="*/ 0 h 154"/>
              <a:gd name="T38" fmla="*/ 103 w 142"/>
              <a:gd name="T39" fmla="*/ 13 h 154"/>
              <a:gd name="T40" fmla="*/ 106 w 142"/>
              <a:gd name="T41" fmla="*/ 30 h 154"/>
              <a:gd name="T42" fmla="*/ 102 w 142"/>
              <a:gd name="T43" fmla="*/ 48 h 154"/>
              <a:gd name="T44" fmla="*/ 118 w 142"/>
              <a:gd name="T45" fmla="*/ 48 h 154"/>
              <a:gd name="T46" fmla="*/ 142 w 142"/>
              <a:gd name="T47" fmla="*/ 71 h 154"/>
              <a:gd name="T48" fmla="*/ 137 w 142"/>
              <a:gd name="T49" fmla="*/ 86 h 154"/>
              <a:gd name="T50" fmla="*/ 17 w 142"/>
              <a:gd name="T51" fmla="*/ 119 h 154"/>
              <a:gd name="T52" fmla="*/ 11 w 142"/>
              <a:gd name="T53" fmla="*/ 124 h 154"/>
              <a:gd name="T54" fmla="*/ 17 w 142"/>
              <a:gd name="T55" fmla="*/ 130 h 154"/>
              <a:gd name="T56" fmla="*/ 23 w 142"/>
              <a:gd name="T57" fmla="*/ 124 h 154"/>
              <a:gd name="T58" fmla="*/ 17 w 142"/>
              <a:gd name="T59" fmla="*/ 119 h 154"/>
              <a:gd name="T60" fmla="*/ 118 w 142"/>
              <a:gd name="T61" fmla="*/ 59 h 154"/>
              <a:gd name="T62" fmla="*/ 85 w 142"/>
              <a:gd name="T63" fmla="*/ 59 h 154"/>
              <a:gd name="T64" fmla="*/ 94 w 142"/>
              <a:gd name="T65" fmla="*/ 30 h 154"/>
              <a:gd name="T66" fmla="*/ 80 w 142"/>
              <a:gd name="T67" fmla="*/ 12 h 154"/>
              <a:gd name="T68" fmla="*/ 68 w 142"/>
              <a:gd name="T69" fmla="*/ 42 h 154"/>
              <a:gd name="T70" fmla="*/ 61 w 142"/>
              <a:gd name="T71" fmla="*/ 50 h 154"/>
              <a:gd name="T72" fmla="*/ 38 w 142"/>
              <a:gd name="T73" fmla="*/ 71 h 154"/>
              <a:gd name="T74" fmla="*/ 35 w 142"/>
              <a:gd name="T75" fmla="*/ 71 h 154"/>
              <a:gd name="T76" fmla="*/ 35 w 142"/>
              <a:gd name="T77" fmla="*/ 130 h 154"/>
              <a:gd name="T78" fmla="*/ 38 w 142"/>
              <a:gd name="T79" fmla="*/ 130 h 154"/>
              <a:gd name="T80" fmla="*/ 57 w 142"/>
              <a:gd name="T81" fmla="*/ 135 h 154"/>
              <a:gd name="T82" fmla="*/ 88 w 142"/>
              <a:gd name="T83" fmla="*/ 142 h 154"/>
              <a:gd name="T84" fmla="*/ 100 w 142"/>
              <a:gd name="T85" fmla="*/ 142 h 154"/>
              <a:gd name="T86" fmla="*/ 117 w 142"/>
              <a:gd name="T87" fmla="*/ 127 h 154"/>
              <a:gd name="T88" fmla="*/ 117 w 142"/>
              <a:gd name="T89" fmla="*/ 122 h 154"/>
              <a:gd name="T90" fmla="*/ 123 w 142"/>
              <a:gd name="T91" fmla="*/ 110 h 154"/>
              <a:gd name="T92" fmla="*/ 121 w 142"/>
              <a:gd name="T93" fmla="*/ 104 h 154"/>
              <a:gd name="T94" fmla="*/ 126 w 142"/>
              <a:gd name="T95" fmla="*/ 93 h 154"/>
              <a:gd name="T96" fmla="*/ 123 w 142"/>
              <a:gd name="T97" fmla="*/ 83 h 154"/>
              <a:gd name="T98" fmla="*/ 130 w 142"/>
              <a:gd name="T99" fmla="*/ 71 h 154"/>
              <a:gd name="T100" fmla="*/ 118 w 142"/>
              <a:gd name="T101" fmla="*/ 59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2" h="154">
                <a:moveTo>
                  <a:pt x="137" y="86"/>
                </a:moveTo>
                <a:cubicBezTo>
                  <a:pt x="138" y="88"/>
                  <a:pt x="138" y="90"/>
                  <a:pt x="138" y="93"/>
                </a:cubicBezTo>
                <a:cubicBezTo>
                  <a:pt x="138" y="97"/>
                  <a:pt x="137" y="102"/>
                  <a:pt x="134" y="106"/>
                </a:cubicBezTo>
                <a:cubicBezTo>
                  <a:pt x="135" y="107"/>
                  <a:pt x="135" y="109"/>
                  <a:pt x="135" y="110"/>
                </a:cubicBezTo>
                <a:cubicBezTo>
                  <a:pt x="135" y="116"/>
                  <a:pt x="133" y="122"/>
                  <a:pt x="129" y="126"/>
                </a:cubicBezTo>
                <a:cubicBezTo>
                  <a:pt x="129" y="144"/>
                  <a:pt x="117" y="154"/>
                  <a:pt x="100" y="154"/>
                </a:cubicBezTo>
                <a:cubicBezTo>
                  <a:pt x="97" y="154"/>
                  <a:pt x="97" y="154"/>
                  <a:pt x="97" y="154"/>
                </a:cubicBezTo>
                <a:cubicBezTo>
                  <a:pt x="88" y="154"/>
                  <a:pt x="88" y="154"/>
                  <a:pt x="88" y="154"/>
                </a:cubicBezTo>
                <a:cubicBezTo>
                  <a:pt x="75" y="154"/>
                  <a:pt x="63" y="150"/>
                  <a:pt x="51" y="146"/>
                </a:cubicBezTo>
                <a:cubicBezTo>
                  <a:pt x="48" y="145"/>
                  <a:pt x="41" y="142"/>
                  <a:pt x="38" y="142"/>
                </a:cubicBezTo>
                <a:cubicBezTo>
                  <a:pt x="11" y="142"/>
                  <a:pt x="11" y="142"/>
                  <a:pt x="11" y="142"/>
                </a:cubicBezTo>
                <a:cubicBezTo>
                  <a:pt x="5" y="142"/>
                  <a:pt x="0" y="137"/>
                  <a:pt x="0" y="130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65"/>
                  <a:pt x="5" y="59"/>
                  <a:pt x="11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40" y="57"/>
                  <a:pt x="47" y="49"/>
                  <a:pt x="49" y="45"/>
                </a:cubicBezTo>
                <a:cubicBezTo>
                  <a:pt x="53" y="41"/>
                  <a:pt x="56" y="37"/>
                  <a:pt x="59" y="33"/>
                </a:cubicBezTo>
                <a:cubicBezTo>
                  <a:pt x="65" y="27"/>
                  <a:pt x="62" y="13"/>
                  <a:pt x="71" y="4"/>
                </a:cubicBezTo>
                <a:cubicBezTo>
                  <a:pt x="73" y="2"/>
                  <a:pt x="76" y="0"/>
                  <a:pt x="80" y="0"/>
                </a:cubicBezTo>
                <a:cubicBezTo>
                  <a:pt x="89" y="0"/>
                  <a:pt x="98" y="4"/>
                  <a:pt x="103" y="13"/>
                </a:cubicBezTo>
                <a:cubicBezTo>
                  <a:pt x="106" y="18"/>
                  <a:pt x="106" y="24"/>
                  <a:pt x="106" y="30"/>
                </a:cubicBezTo>
                <a:cubicBezTo>
                  <a:pt x="106" y="36"/>
                  <a:pt x="104" y="42"/>
                  <a:pt x="102" y="48"/>
                </a:cubicBezTo>
                <a:cubicBezTo>
                  <a:pt x="118" y="48"/>
                  <a:pt x="118" y="48"/>
                  <a:pt x="118" y="48"/>
                </a:cubicBezTo>
                <a:cubicBezTo>
                  <a:pt x="131" y="48"/>
                  <a:pt x="142" y="58"/>
                  <a:pt x="142" y="71"/>
                </a:cubicBezTo>
                <a:cubicBezTo>
                  <a:pt x="142" y="77"/>
                  <a:pt x="140" y="82"/>
                  <a:pt x="137" y="86"/>
                </a:cubicBezTo>
                <a:close/>
                <a:moveTo>
                  <a:pt x="17" y="119"/>
                </a:moveTo>
                <a:cubicBezTo>
                  <a:pt x="14" y="119"/>
                  <a:pt x="11" y="121"/>
                  <a:pt x="11" y="124"/>
                </a:cubicBezTo>
                <a:cubicBezTo>
                  <a:pt x="11" y="128"/>
                  <a:pt x="14" y="130"/>
                  <a:pt x="17" y="130"/>
                </a:cubicBezTo>
                <a:cubicBezTo>
                  <a:pt x="21" y="130"/>
                  <a:pt x="23" y="128"/>
                  <a:pt x="23" y="124"/>
                </a:cubicBezTo>
                <a:cubicBezTo>
                  <a:pt x="23" y="121"/>
                  <a:pt x="21" y="119"/>
                  <a:pt x="17" y="119"/>
                </a:cubicBezTo>
                <a:close/>
                <a:moveTo>
                  <a:pt x="118" y="59"/>
                </a:moveTo>
                <a:cubicBezTo>
                  <a:pt x="85" y="59"/>
                  <a:pt x="85" y="59"/>
                  <a:pt x="85" y="59"/>
                </a:cubicBezTo>
                <a:cubicBezTo>
                  <a:pt x="85" y="49"/>
                  <a:pt x="94" y="41"/>
                  <a:pt x="94" y="30"/>
                </a:cubicBezTo>
                <a:cubicBezTo>
                  <a:pt x="94" y="19"/>
                  <a:pt x="92" y="12"/>
                  <a:pt x="80" y="12"/>
                </a:cubicBezTo>
                <a:cubicBezTo>
                  <a:pt x="74" y="18"/>
                  <a:pt x="77" y="32"/>
                  <a:pt x="68" y="42"/>
                </a:cubicBezTo>
                <a:cubicBezTo>
                  <a:pt x="65" y="44"/>
                  <a:pt x="63" y="47"/>
                  <a:pt x="61" y="50"/>
                </a:cubicBezTo>
                <a:cubicBezTo>
                  <a:pt x="56" y="55"/>
                  <a:pt x="45" y="71"/>
                  <a:pt x="38" y="71"/>
                </a:cubicBezTo>
                <a:cubicBezTo>
                  <a:pt x="35" y="71"/>
                  <a:pt x="35" y="71"/>
                  <a:pt x="35" y="71"/>
                </a:cubicBezTo>
                <a:cubicBezTo>
                  <a:pt x="35" y="130"/>
                  <a:pt x="35" y="130"/>
                  <a:pt x="35" y="130"/>
                </a:cubicBezTo>
                <a:cubicBezTo>
                  <a:pt x="38" y="130"/>
                  <a:pt x="38" y="130"/>
                  <a:pt x="38" y="130"/>
                </a:cubicBezTo>
                <a:cubicBezTo>
                  <a:pt x="43" y="130"/>
                  <a:pt x="52" y="134"/>
                  <a:pt x="57" y="135"/>
                </a:cubicBezTo>
                <a:cubicBezTo>
                  <a:pt x="67" y="139"/>
                  <a:pt x="77" y="142"/>
                  <a:pt x="88" y="142"/>
                </a:cubicBezTo>
                <a:cubicBezTo>
                  <a:pt x="100" y="142"/>
                  <a:pt x="100" y="142"/>
                  <a:pt x="100" y="142"/>
                </a:cubicBezTo>
                <a:cubicBezTo>
                  <a:pt x="110" y="142"/>
                  <a:pt x="117" y="138"/>
                  <a:pt x="117" y="127"/>
                </a:cubicBezTo>
                <a:cubicBezTo>
                  <a:pt x="117" y="125"/>
                  <a:pt x="117" y="123"/>
                  <a:pt x="117" y="122"/>
                </a:cubicBezTo>
                <a:cubicBezTo>
                  <a:pt x="121" y="120"/>
                  <a:pt x="123" y="114"/>
                  <a:pt x="123" y="110"/>
                </a:cubicBezTo>
                <a:cubicBezTo>
                  <a:pt x="123" y="108"/>
                  <a:pt x="122" y="106"/>
                  <a:pt x="121" y="104"/>
                </a:cubicBezTo>
                <a:cubicBezTo>
                  <a:pt x="124" y="101"/>
                  <a:pt x="126" y="97"/>
                  <a:pt x="126" y="93"/>
                </a:cubicBezTo>
                <a:cubicBezTo>
                  <a:pt x="126" y="90"/>
                  <a:pt x="125" y="85"/>
                  <a:pt x="123" y="83"/>
                </a:cubicBezTo>
                <a:cubicBezTo>
                  <a:pt x="127" y="83"/>
                  <a:pt x="130" y="75"/>
                  <a:pt x="130" y="71"/>
                </a:cubicBezTo>
                <a:cubicBezTo>
                  <a:pt x="130" y="65"/>
                  <a:pt x="124" y="59"/>
                  <a:pt x="118" y="5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3" name="Freeform 215"/>
          <p:cNvSpPr>
            <a:spLocks noEditPoints="1"/>
          </p:cNvSpPr>
          <p:nvPr/>
        </p:nvSpPr>
        <p:spPr bwMode="auto">
          <a:xfrm>
            <a:off x="3248373" y="3189525"/>
            <a:ext cx="171405" cy="165454"/>
          </a:xfrm>
          <a:custGeom>
            <a:avLst/>
            <a:gdLst>
              <a:gd name="T0" fmla="*/ 39 w 148"/>
              <a:gd name="T1" fmla="*/ 124 h 142"/>
              <a:gd name="T2" fmla="*/ 33 w 148"/>
              <a:gd name="T3" fmla="*/ 130 h 142"/>
              <a:gd name="T4" fmla="*/ 6 w 148"/>
              <a:gd name="T5" fmla="*/ 130 h 142"/>
              <a:gd name="T6" fmla="*/ 0 w 148"/>
              <a:gd name="T7" fmla="*/ 124 h 142"/>
              <a:gd name="T8" fmla="*/ 0 w 148"/>
              <a:gd name="T9" fmla="*/ 65 h 142"/>
              <a:gd name="T10" fmla="*/ 6 w 148"/>
              <a:gd name="T11" fmla="*/ 59 h 142"/>
              <a:gd name="T12" fmla="*/ 33 w 148"/>
              <a:gd name="T13" fmla="*/ 59 h 142"/>
              <a:gd name="T14" fmla="*/ 39 w 148"/>
              <a:gd name="T15" fmla="*/ 65 h 142"/>
              <a:gd name="T16" fmla="*/ 39 w 148"/>
              <a:gd name="T17" fmla="*/ 124 h 142"/>
              <a:gd name="T18" fmla="*/ 18 w 148"/>
              <a:gd name="T19" fmla="*/ 107 h 142"/>
              <a:gd name="T20" fmla="*/ 12 w 148"/>
              <a:gd name="T21" fmla="*/ 112 h 142"/>
              <a:gd name="T22" fmla="*/ 18 w 148"/>
              <a:gd name="T23" fmla="*/ 118 h 142"/>
              <a:gd name="T24" fmla="*/ 24 w 148"/>
              <a:gd name="T25" fmla="*/ 112 h 142"/>
              <a:gd name="T26" fmla="*/ 18 w 148"/>
              <a:gd name="T27" fmla="*/ 107 h 142"/>
              <a:gd name="T28" fmla="*/ 143 w 148"/>
              <a:gd name="T29" fmla="*/ 79 h 142"/>
              <a:gd name="T30" fmla="*/ 144 w 148"/>
              <a:gd name="T31" fmla="*/ 86 h 142"/>
              <a:gd name="T32" fmla="*/ 140 w 148"/>
              <a:gd name="T33" fmla="*/ 99 h 142"/>
              <a:gd name="T34" fmla="*/ 140 w 148"/>
              <a:gd name="T35" fmla="*/ 109 h 142"/>
              <a:gd name="T36" fmla="*/ 135 w 148"/>
              <a:gd name="T37" fmla="*/ 118 h 142"/>
              <a:gd name="T38" fmla="*/ 131 w 148"/>
              <a:gd name="T39" fmla="*/ 135 h 142"/>
              <a:gd name="T40" fmla="*/ 113 w 148"/>
              <a:gd name="T41" fmla="*/ 142 h 142"/>
              <a:gd name="T42" fmla="*/ 109 w 148"/>
              <a:gd name="T43" fmla="*/ 142 h 142"/>
              <a:gd name="T44" fmla="*/ 102 w 148"/>
              <a:gd name="T45" fmla="*/ 142 h 142"/>
              <a:gd name="T46" fmla="*/ 101 w 148"/>
              <a:gd name="T47" fmla="*/ 142 h 142"/>
              <a:gd name="T48" fmla="*/ 65 w 148"/>
              <a:gd name="T49" fmla="*/ 134 h 142"/>
              <a:gd name="T50" fmla="*/ 50 w 148"/>
              <a:gd name="T51" fmla="*/ 130 h 142"/>
              <a:gd name="T52" fmla="*/ 45 w 148"/>
              <a:gd name="T53" fmla="*/ 124 h 142"/>
              <a:gd name="T54" fmla="*/ 45 w 148"/>
              <a:gd name="T55" fmla="*/ 65 h 142"/>
              <a:gd name="T56" fmla="*/ 50 w 148"/>
              <a:gd name="T57" fmla="*/ 59 h 142"/>
              <a:gd name="T58" fmla="*/ 67 w 148"/>
              <a:gd name="T59" fmla="*/ 43 h 142"/>
              <a:gd name="T60" fmla="*/ 76 w 148"/>
              <a:gd name="T61" fmla="*/ 31 h 142"/>
              <a:gd name="T62" fmla="*/ 82 w 148"/>
              <a:gd name="T63" fmla="*/ 17 h 142"/>
              <a:gd name="T64" fmla="*/ 88 w 148"/>
              <a:gd name="T65" fmla="*/ 2 h 142"/>
              <a:gd name="T66" fmla="*/ 92 w 148"/>
              <a:gd name="T67" fmla="*/ 0 h 142"/>
              <a:gd name="T68" fmla="*/ 113 w 148"/>
              <a:gd name="T69" fmla="*/ 24 h 142"/>
              <a:gd name="T70" fmla="*/ 107 w 148"/>
              <a:gd name="T71" fmla="*/ 42 h 142"/>
              <a:gd name="T72" fmla="*/ 105 w 148"/>
              <a:gd name="T73" fmla="*/ 47 h 142"/>
              <a:gd name="T74" fmla="*/ 130 w 148"/>
              <a:gd name="T75" fmla="*/ 47 h 142"/>
              <a:gd name="T76" fmla="*/ 148 w 148"/>
              <a:gd name="T77" fmla="*/ 65 h 142"/>
              <a:gd name="T78" fmla="*/ 143 w 148"/>
              <a:gd name="T79" fmla="*/ 7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8" h="142">
                <a:moveTo>
                  <a:pt x="39" y="124"/>
                </a:moveTo>
                <a:cubicBezTo>
                  <a:pt x="39" y="128"/>
                  <a:pt x="36" y="130"/>
                  <a:pt x="33" y="130"/>
                </a:cubicBezTo>
                <a:cubicBezTo>
                  <a:pt x="6" y="130"/>
                  <a:pt x="6" y="130"/>
                  <a:pt x="6" y="130"/>
                </a:cubicBezTo>
                <a:cubicBezTo>
                  <a:pt x="3" y="130"/>
                  <a:pt x="0" y="128"/>
                  <a:pt x="0" y="124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2"/>
                  <a:pt x="3" y="59"/>
                  <a:pt x="6" y="59"/>
                </a:cubicBezTo>
                <a:cubicBezTo>
                  <a:pt x="33" y="59"/>
                  <a:pt x="33" y="59"/>
                  <a:pt x="33" y="59"/>
                </a:cubicBezTo>
                <a:cubicBezTo>
                  <a:pt x="36" y="59"/>
                  <a:pt x="39" y="62"/>
                  <a:pt x="39" y="65"/>
                </a:cubicBezTo>
                <a:lnTo>
                  <a:pt x="39" y="124"/>
                </a:lnTo>
                <a:close/>
                <a:moveTo>
                  <a:pt x="18" y="107"/>
                </a:moveTo>
                <a:cubicBezTo>
                  <a:pt x="15" y="107"/>
                  <a:pt x="12" y="109"/>
                  <a:pt x="12" y="112"/>
                </a:cubicBezTo>
                <a:cubicBezTo>
                  <a:pt x="12" y="116"/>
                  <a:pt x="15" y="118"/>
                  <a:pt x="18" y="118"/>
                </a:cubicBezTo>
                <a:cubicBezTo>
                  <a:pt x="21" y="118"/>
                  <a:pt x="24" y="116"/>
                  <a:pt x="24" y="112"/>
                </a:cubicBezTo>
                <a:cubicBezTo>
                  <a:pt x="24" y="109"/>
                  <a:pt x="21" y="107"/>
                  <a:pt x="18" y="107"/>
                </a:cubicBezTo>
                <a:close/>
                <a:moveTo>
                  <a:pt x="143" y="79"/>
                </a:moveTo>
                <a:cubicBezTo>
                  <a:pt x="144" y="82"/>
                  <a:pt x="144" y="85"/>
                  <a:pt x="144" y="86"/>
                </a:cubicBezTo>
                <a:cubicBezTo>
                  <a:pt x="145" y="91"/>
                  <a:pt x="143" y="95"/>
                  <a:pt x="140" y="99"/>
                </a:cubicBezTo>
                <a:cubicBezTo>
                  <a:pt x="141" y="102"/>
                  <a:pt x="141" y="106"/>
                  <a:pt x="140" y="109"/>
                </a:cubicBezTo>
                <a:cubicBezTo>
                  <a:pt x="139" y="113"/>
                  <a:pt x="138" y="116"/>
                  <a:pt x="135" y="118"/>
                </a:cubicBezTo>
                <a:cubicBezTo>
                  <a:pt x="136" y="125"/>
                  <a:pt x="134" y="131"/>
                  <a:pt x="131" y="135"/>
                </a:cubicBezTo>
                <a:cubicBezTo>
                  <a:pt x="127" y="140"/>
                  <a:pt x="121" y="142"/>
                  <a:pt x="113" y="142"/>
                </a:cubicBezTo>
                <a:cubicBezTo>
                  <a:pt x="112" y="142"/>
                  <a:pt x="111" y="142"/>
                  <a:pt x="109" y="142"/>
                </a:cubicBezTo>
                <a:cubicBezTo>
                  <a:pt x="102" y="142"/>
                  <a:pt x="102" y="142"/>
                  <a:pt x="102" y="142"/>
                </a:cubicBezTo>
                <a:cubicBezTo>
                  <a:pt x="101" y="142"/>
                  <a:pt x="101" y="142"/>
                  <a:pt x="101" y="142"/>
                </a:cubicBezTo>
                <a:cubicBezTo>
                  <a:pt x="88" y="142"/>
                  <a:pt x="75" y="138"/>
                  <a:pt x="65" y="134"/>
                </a:cubicBezTo>
                <a:cubicBezTo>
                  <a:pt x="59" y="132"/>
                  <a:pt x="54" y="130"/>
                  <a:pt x="50" y="130"/>
                </a:cubicBezTo>
                <a:cubicBezTo>
                  <a:pt x="47" y="130"/>
                  <a:pt x="45" y="128"/>
                  <a:pt x="45" y="124"/>
                </a:cubicBezTo>
                <a:cubicBezTo>
                  <a:pt x="45" y="65"/>
                  <a:pt x="45" y="65"/>
                  <a:pt x="45" y="65"/>
                </a:cubicBezTo>
                <a:cubicBezTo>
                  <a:pt x="45" y="62"/>
                  <a:pt x="47" y="59"/>
                  <a:pt x="50" y="59"/>
                </a:cubicBezTo>
                <a:cubicBezTo>
                  <a:pt x="54" y="59"/>
                  <a:pt x="62" y="48"/>
                  <a:pt x="67" y="43"/>
                </a:cubicBezTo>
                <a:cubicBezTo>
                  <a:pt x="70" y="38"/>
                  <a:pt x="73" y="34"/>
                  <a:pt x="76" y="31"/>
                </a:cubicBezTo>
                <a:cubicBezTo>
                  <a:pt x="79" y="28"/>
                  <a:pt x="80" y="22"/>
                  <a:pt x="82" y="17"/>
                </a:cubicBezTo>
                <a:cubicBezTo>
                  <a:pt x="83" y="11"/>
                  <a:pt x="84" y="6"/>
                  <a:pt x="88" y="2"/>
                </a:cubicBezTo>
                <a:cubicBezTo>
                  <a:pt x="89" y="1"/>
                  <a:pt x="90" y="0"/>
                  <a:pt x="92" y="0"/>
                </a:cubicBezTo>
                <a:cubicBezTo>
                  <a:pt x="113" y="0"/>
                  <a:pt x="113" y="17"/>
                  <a:pt x="113" y="24"/>
                </a:cubicBezTo>
                <a:cubicBezTo>
                  <a:pt x="113" y="31"/>
                  <a:pt x="110" y="37"/>
                  <a:pt x="107" y="42"/>
                </a:cubicBezTo>
                <a:cubicBezTo>
                  <a:pt x="106" y="44"/>
                  <a:pt x="105" y="44"/>
                  <a:pt x="105" y="47"/>
                </a:cubicBezTo>
                <a:cubicBezTo>
                  <a:pt x="130" y="47"/>
                  <a:pt x="130" y="47"/>
                  <a:pt x="130" y="47"/>
                </a:cubicBezTo>
                <a:cubicBezTo>
                  <a:pt x="140" y="47"/>
                  <a:pt x="148" y="56"/>
                  <a:pt x="148" y="65"/>
                </a:cubicBezTo>
                <a:cubicBezTo>
                  <a:pt x="148" y="70"/>
                  <a:pt x="146" y="75"/>
                  <a:pt x="143" y="7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4" name="Freeform 216"/>
          <p:cNvSpPr>
            <a:spLocks noEditPoints="1"/>
          </p:cNvSpPr>
          <p:nvPr/>
        </p:nvSpPr>
        <p:spPr bwMode="auto">
          <a:xfrm>
            <a:off x="3475723" y="3189524"/>
            <a:ext cx="177358" cy="178547"/>
          </a:xfrm>
          <a:custGeom>
            <a:avLst/>
            <a:gdLst>
              <a:gd name="T0" fmla="*/ 141 w 153"/>
              <a:gd name="T1" fmla="*/ 154 h 154"/>
              <a:gd name="T2" fmla="*/ 133 w 153"/>
              <a:gd name="T3" fmla="*/ 150 h 154"/>
              <a:gd name="T4" fmla="*/ 101 w 153"/>
              <a:gd name="T5" fmla="*/ 119 h 154"/>
              <a:gd name="T6" fmla="*/ 65 w 153"/>
              <a:gd name="T7" fmla="*/ 130 h 154"/>
              <a:gd name="T8" fmla="*/ 0 w 153"/>
              <a:gd name="T9" fmla="*/ 65 h 154"/>
              <a:gd name="T10" fmla="*/ 65 w 153"/>
              <a:gd name="T11" fmla="*/ 0 h 154"/>
              <a:gd name="T12" fmla="*/ 130 w 153"/>
              <a:gd name="T13" fmla="*/ 65 h 154"/>
              <a:gd name="T14" fmla="*/ 118 w 153"/>
              <a:gd name="T15" fmla="*/ 102 h 154"/>
              <a:gd name="T16" fmla="*/ 150 w 153"/>
              <a:gd name="T17" fmla="*/ 134 h 154"/>
              <a:gd name="T18" fmla="*/ 153 w 153"/>
              <a:gd name="T19" fmla="*/ 142 h 154"/>
              <a:gd name="T20" fmla="*/ 141 w 153"/>
              <a:gd name="T21" fmla="*/ 154 h 154"/>
              <a:gd name="T22" fmla="*/ 65 w 153"/>
              <a:gd name="T23" fmla="*/ 24 h 154"/>
              <a:gd name="T24" fmla="*/ 23 w 153"/>
              <a:gd name="T25" fmla="*/ 65 h 154"/>
              <a:gd name="T26" fmla="*/ 65 w 153"/>
              <a:gd name="T27" fmla="*/ 107 h 154"/>
              <a:gd name="T28" fmla="*/ 106 w 153"/>
              <a:gd name="T29" fmla="*/ 65 h 154"/>
              <a:gd name="T30" fmla="*/ 65 w 153"/>
              <a:gd name="T31" fmla="*/ 24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53" h="154">
                <a:moveTo>
                  <a:pt x="141" y="154"/>
                </a:moveTo>
                <a:cubicBezTo>
                  <a:pt x="138" y="154"/>
                  <a:pt x="135" y="153"/>
                  <a:pt x="133" y="150"/>
                </a:cubicBezTo>
                <a:cubicBezTo>
                  <a:pt x="101" y="119"/>
                  <a:pt x="101" y="119"/>
                  <a:pt x="101" y="119"/>
                </a:cubicBezTo>
                <a:cubicBezTo>
                  <a:pt x="91" y="126"/>
                  <a:pt x="78" y="130"/>
                  <a:pt x="65" y="130"/>
                </a:cubicBezTo>
                <a:cubicBezTo>
                  <a:pt x="29" y="130"/>
                  <a:pt x="0" y="101"/>
                  <a:pt x="0" y="65"/>
                </a:cubicBezTo>
                <a:cubicBezTo>
                  <a:pt x="0" y="29"/>
                  <a:pt x="29" y="0"/>
                  <a:pt x="65" y="0"/>
                </a:cubicBezTo>
                <a:cubicBezTo>
                  <a:pt x="101" y="0"/>
                  <a:pt x="130" y="29"/>
                  <a:pt x="130" y="65"/>
                </a:cubicBezTo>
                <a:cubicBezTo>
                  <a:pt x="130" y="78"/>
                  <a:pt x="126" y="91"/>
                  <a:pt x="118" y="102"/>
                </a:cubicBezTo>
                <a:cubicBezTo>
                  <a:pt x="150" y="134"/>
                  <a:pt x="150" y="134"/>
                  <a:pt x="150" y="134"/>
                </a:cubicBezTo>
                <a:cubicBezTo>
                  <a:pt x="152" y="136"/>
                  <a:pt x="153" y="139"/>
                  <a:pt x="153" y="142"/>
                </a:cubicBezTo>
                <a:cubicBezTo>
                  <a:pt x="153" y="149"/>
                  <a:pt x="148" y="154"/>
                  <a:pt x="141" y="154"/>
                </a:cubicBezTo>
                <a:close/>
                <a:moveTo>
                  <a:pt x="65" y="24"/>
                </a:moveTo>
                <a:cubicBezTo>
                  <a:pt x="42" y="24"/>
                  <a:pt x="23" y="42"/>
                  <a:pt x="23" y="65"/>
                </a:cubicBezTo>
                <a:cubicBezTo>
                  <a:pt x="23" y="88"/>
                  <a:pt x="42" y="107"/>
                  <a:pt x="65" y="107"/>
                </a:cubicBezTo>
                <a:cubicBezTo>
                  <a:pt x="87" y="107"/>
                  <a:pt x="106" y="88"/>
                  <a:pt x="106" y="65"/>
                </a:cubicBezTo>
                <a:cubicBezTo>
                  <a:pt x="106" y="42"/>
                  <a:pt x="87" y="24"/>
                  <a:pt x="65" y="2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5" name="Freeform 217"/>
          <p:cNvSpPr>
            <a:spLocks noEditPoints="1"/>
          </p:cNvSpPr>
          <p:nvPr/>
        </p:nvSpPr>
        <p:spPr bwMode="auto">
          <a:xfrm>
            <a:off x="3697123" y="3189524"/>
            <a:ext cx="178547" cy="178547"/>
          </a:xfrm>
          <a:custGeom>
            <a:avLst/>
            <a:gdLst>
              <a:gd name="T0" fmla="*/ 142 w 154"/>
              <a:gd name="T1" fmla="*/ 154 h 154"/>
              <a:gd name="T2" fmla="*/ 134 w 154"/>
              <a:gd name="T3" fmla="*/ 150 h 154"/>
              <a:gd name="T4" fmla="*/ 102 w 154"/>
              <a:gd name="T5" fmla="*/ 119 h 154"/>
              <a:gd name="T6" fmla="*/ 65 w 154"/>
              <a:gd name="T7" fmla="*/ 130 h 154"/>
              <a:gd name="T8" fmla="*/ 0 w 154"/>
              <a:gd name="T9" fmla="*/ 65 h 154"/>
              <a:gd name="T10" fmla="*/ 65 w 154"/>
              <a:gd name="T11" fmla="*/ 0 h 154"/>
              <a:gd name="T12" fmla="*/ 130 w 154"/>
              <a:gd name="T13" fmla="*/ 65 h 154"/>
              <a:gd name="T14" fmla="*/ 119 w 154"/>
              <a:gd name="T15" fmla="*/ 102 h 154"/>
              <a:gd name="T16" fmla="*/ 150 w 154"/>
              <a:gd name="T17" fmla="*/ 134 h 154"/>
              <a:gd name="T18" fmla="*/ 154 w 154"/>
              <a:gd name="T19" fmla="*/ 142 h 154"/>
              <a:gd name="T20" fmla="*/ 142 w 154"/>
              <a:gd name="T21" fmla="*/ 154 h 154"/>
              <a:gd name="T22" fmla="*/ 65 w 154"/>
              <a:gd name="T23" fmla="*/ 24 h 154"/>
              <a:gd name="T24" fmla="*/ 24 w 154"/>
              <a:gd name="T25" fmla="*/ 65 h 154"/>
              <a:gd name="T26" fmla="*/ 65 w 154"/>
              <a:gd name="T27" fmla="*/ 107 h 154"/>
              <a:gd name="T28" fmla="*/ 106 w 154"/>
              <a:gd name="T29" fmla="*/ 65 h 154"/>
              <a:gd name="T30" fmla="*/ 65 w 154"/>
              <a:gd name="T31" fmla="*/ 24 h 154"/>
              <a:gd name="T32" fmla="*/ 95 w 154"/>
              <a:gd name="T33" fmla="*/ 68 h 154"/>
              <a:gd name="T34" fmla="*/ 92 w 154"/>
              <a:gd name="T35" fmla="*/ 71 h 154"/>
              <a:gd name="T36" fmla="*/ 38 w 154"/>
              <a:gd name="T37" fmla="*/ 71 h 154"/>
              <a:gd name="T38" fmla="*/ 35 w 154"/>
              <a:gd name="T39" fmla="*/ 68 h 154"/>
              <a:gd name="T40" fmla="*/ 35 w 154"/>
              <a:gd name="T41" fmla="*/ 62 h 154"/>
              <a:gd name="T42" fmla="*/ 38 w 154"/>
              <a:gd name="T43" fmla="*/ 59 h 154"/>
              <a:gd name="T44" fmla="*/ 92 w 154"/>
              <a:gd name="T45" fmla="*/ 59 h 154"/>
              <a:gd name="T46" fmla="*/ 95 w 154"/>
              <a:gd name="T47" fmla="*/ 62 h 154"/>
              <a:gd name="T48" fmla="*/ 95 w 154"/>
              <a:gd name="T49" fmla="*/ 6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4" h="154">
                <a:moveTo>
                  <a:pt x="142" y="154"/>
                </a:moveTo>
                <a:cubicBezTo>
                  <a:pt x="139" y="154"/>
                  <a:pt x="136" y="153"/>
                  <a:pt x="134" y="150"/>
                </a:cubicBezTo>
                <a:cubicBezTo>
                  <a:pt x="102" y="119"/>
                  <a:pt x="102" y="119"/>
                  <a:pt x="102" y="119"/>
                </a:cubicBezTo>
                <a:cubicBezTo>
                  <a:pt x="91" y="126"/>
                  <a:pt x="78" y="130"/>
                  <a:pt x="65" y="130"/>
                </a:cubicBezTo>
                <a:cubicBezTo>
                  <a:pt x="29" y="130"/>
                  <a:pt x="0" y="101"/>
                  <a:pt x="0" y="65"/>
                </a:cubicBezTo>
                <a:cubicBezTo>
                  <a:pt x="0" y="29"/>
                  <a:pt x="29" y="0"/>
                  <a:pt x="65" y="0"/>
                </a:cubicBezTo>
                <a:cubicBezTo>
                  <a:pt x="101" y="0"/>
                  <a:pt x="130" y="29"/>
                  <a:pt x="130" y="65"/>
                </a:cubicBezTo>
                <a:cubicBezTo>
                  <a:pt x="130" y="78"/>
                  <a:pt x="126" y="91"/>
                  <a:pt x="119" y="102"/>
                </a:cubicBezTo>
                <a:cubicBezTo>
                  <a:pt x="150" y="134"/>
                  <a:pt x="150" y="134"/>
                  <a:pt x="150" y="134"/>
                </a:cubicBezTo>
                <a:cubicBezTo>
                  <a:pt x="152" y="136"/>
                  <a:pt x="154" y="139"/>
                  <a:pt x="154" y="142"/>
                </a:cubicBezTo>
                <a:cubicBezTo>
                  <a:pt x="154" y="149"/>
                  <a:pt x="148" y="154"/>
                  <a:pt x="142" y="154"/>
                </a:cubicBezTo>
                <a:close/>
                <a:moveTo>
                  <a:pt x="65" y="24"/>
                </a:moveTo>
                <a:cubicBezTo>
                  <a:pt x="42" y="24"/>
                  <a:pt x="24" y="42"/>
                  <a:pt x="24" y="65"/>
                </a:cubicBezTo>
                <a:cubicBezTo>
                  <a:pt x="24" y="88"/>
                  <a:pt x="42" y="107"/>
                  <a:pt x="65" y="107"/>
                </a:cubicBezTo>
                <a:cubicBezTo>
                  <a:pt x="88" y="107"/>
                  <a:pt x="106" y="88"/>
                  <a:pt x="106" y="65"/>
                </a:cubicBezTo>
                <a:cubicBezTo>
                  <a:pt x="106" y="42"/>
                  <a:pt x="88" y="24"/>
                  <a:pt x="65" y="24"/>
                </a:cubicBezTo>
                <a:close/>
                <a:moveTo>
                  <a:pt x="95" y="68"/>
                </a:moveTo>
                <a:cubicBezTo>
                  <a:pt x="95" y="70"/>
                  <a:pt x="93" y="71"/>
                  <a:pt x="92" y="71"/>
                </a:cubicBezTo>
                <a:cubicBezTo>
                  <a:pt x="38" y="71"/>
                  <a:pt x="38" y="71"/>
                  <a:pt x="38" y="71"/>
                </a:cubicBezTo>
                <a:cubicBezTo>
                  <a:pt x="37" y="71"/>
                  <a:pt x="35" y="70"/>
                  <a:pt x="35" y="68"/>
                </a:cubicBezTo>
                <a:cubicBezTo>
                  <a:pt x="35" y="62"/>
                  <a:pt x="35" y="62"/>
                  <a:pt x="35" y="62"/>
                </a:cubicBezTo>
                <a:cubicBezTo>
                  <a:pt x="35" y="61"/>
                  <a:pt x="37" y="59"/>
                  <a:pt x="38" y="59"/>
                </a:cubicBezTo>
                <a:cubicBezTo>
                  <a:pt x="92" y="59"/>
                  <a:pt x="92" y="59"/>
                  <a:pt x="92" y="59"/>
                </a:cubicBezTo>
                <a:cubicBezTo>
                  <a:pt x="93" y="59"/>
                  <a:pt x="95" y="61"/>
                  <a:pt x="95" y="62"/>
                </a:cubicBezTo>
                <a:lnTo>
                  <a:pt x="95" y="6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6" name="Freeform 218"/>
          <p:cNvSpPr>
            <a:spLocks noEditPoints="1"/>
          </p:cNvSpPr>
          <p:nvPr/>
        </p:nvSpPr>
        <p:spPr bwMode="auto">
          <a:xfrm>
            <a:off x="3917330" y="3189524"/>
            <a:ext cx="178547" cy="178547"/>
          </a:xfrm>
          <a:custGeom>
            <a:avLst/>
            <a:gdLst>
              <a:gd name="T0" fmla="*/ 142 w 154"/>
              <a:gd name="T1" fmla="*/ 154 h 154"/>
              <a:gd name="T2" fmla="*/ 134 w 154"/>
              <a:gd name="T3" fmla="*/ 150 h 154"/>
              <a:gd name="T4" fmla="*/ 102 w 154"/>
              <a:gd name="T5" fmla="*/ 119 h 154"/>
              <a:gd name="T6" fmla="*/ 65 w 154"/>
              <a:gd name="T7" fmla="*/ 130 h 154"/>
              <a:gd name="T8" fmla="*/ 0 w 154"/>
              <a:gd name="T9" fmla="*/ 65 h 154"/>
              <a:gd name="T10" fmla="*/ 65 w 154"/>
              <a:gd name="T11" fmla="*/ 0 h 154"/>
              <a:gd name="T12" fmla="*/ 130 w 154"/>
              <a:gd name="T13" fmla="*/ 65 h 154"/>
              <a:gd name="T14" fmla="*/ 119 w 154"/>
              <a:gd name="T15" fmla="*/ 102 h 154"/>
              <a:gd name="T16" fmla="*/ 151 w 154"/>
              <a:gd name="T17" fmla="*/ 134 h 154"/>
              <a:gd name="T18" fmla="*/ 154 w 154"/>
              <a:gd name="T19" fmla="*/ 142 h 154"/>
              <a:gd name="T20" fmla="*/ 142 w 154"/>
              <a:gd name="T21" fmla="*/ 154 h 154"/>
              <a:gd name="T22" fmla="*/ 65 w 154"/>
              <a:gd name="T23" fmla="*/ 24 h 154"/>
              <a:gd name="T24" fmla="*/ 24 w 154"/>
              <a:gd name="T25" fmla="*/ 65 h 154"/>
              <a:gd name="T26" fmla="*/ 65 w 154"/>
              <a:gd name="T27" fmla="*/ 107 h 154"/>
              <a:gd name="T28" fmla="*/ 107 w 154"/>
              <a:gd name="T29" fmla="*/ 65 h 154"/>
              <a:gd name="T30" fmla="*/ 65 w 154"/>
              <a:gd name="T31" fmla="*/ 24 h 154"/>
              <a:gd name="T32" fmla="*/ 95 w 154"/>
              <a:gd name="T33" fmla="*/ 68 h 154"/>
              <a:gd name="T34" fmla="*/ 92 w 154"/>
              <a:gd name="T35" fmla="*/ 71 h 154"/>
              <a:gd name="T36" fmla="*/ 71 w 154"/>
              <a:gd name="T37" fmla="*/ 71 h 154"/>
              <a:gd name="T38" fmla="*/ 71 w 154"/>
              <a:gd name="T39" fmla="*/ 92 h 154"/>
              <a:gd name="T40" fmla="*/ 68 w 154"/>
              <a:gd name="T41" fmla="*/ 95 h 154"/>
              <a:gd name="T42" fmla="*/ 62 w 154"/>
              <a:gd name="T43" fmla="*/ 95 h 154"/>
              <a:gd name="T44" fmla="*/ 59 w 154"/>
              <a:gd name="T45" fmla="*/ 92 h 154"/>
              <a:gd name="T46" fmla="*/ 59 w 154"/>
              <a:gd name="T47" fmla="*/ 71 h 154"/>
              <a:gd name="T48" fmla="*/ 39 w 154"/>
              <a:gd name="T49" fmla="*/ 71 h 154"/>
              <a:gd name="T50" fmla="*/ 36 w 154"/>
              <a:gd name="T51" fmla="*/ 68 h 154"/>
              <a:gd name="T52" fmla="*/ 36 w 154"/>
              <a:gd name="T53" fmla="*/ 62 h 154"/>
              <a:gd name="T54" fmla="*/ 39 w 154"/>
              <a:gd name="T55" fmla="*/ 59 h 154"/>
              <a:gd name="T56" fmla="*/ 59 w 154"/>
              <a:gd name="T57" fmla="*/ 59 h 154"/>
              <a:gd name="T58" fmla="*/ 59 w 154"/>
              <a:gd name="T59" fmla="*/ 39 h 154"/>
              <a:gd name="T60" fmla="*/ 62 w 154"/>
              <a:gd name="T61" fmla="*/ 36 h 154"/>
              <a:gd name="T62" fmla="*/ 68 w 154"/>
              <a:gd name="T63" fmla="*/ 36 h 154"/>
              <a:gd name="T64" fmla="*/ 71 w 154"/>
              <a:gd name="T65" fmla="*/ 39 h 154"/>
              <a:gd name="T66" fmla="*/ 71 w 154"/>
              <a:gd name="T67" fmla="*/ 59 h 154"/>
              <a:gd name="T68" fmla="*/ 92 w 154"/>
              <a:gd name="T69" fmla="*/ 59 h 154"/>
              <a:gd name="T70" fmla="*/ 95 w 154"/>
              <a:gd name="T71" fmla="*/ 62 h 154"/>
              <a:gd name="T72" fmla="*/ 95 w 154"/>
              <a:gd name="T73" fmla="*/ 6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4" h="154">
                <a:moveTo>
                  <a:pt x="142" y="154"/>
                </a:moveTo>
                <a:cubicBezTo>
                  <a:pt x="139" y="154"/>
                  <a:pt x="136" y="153"/>
                  <a:pt x="134" y="150"/>
                </a:cubicBezTo>
                <a:cubicBezTo>
                  <a:pt x="102" y="119"/>
                  <a:pt x="102" y="119"/>
                  <a:pt x="102" y="119"/>
                </a:cubicBezTo>
                <a:cubicBezTo>
                  <a:pt x="91" y="126"/>
                  <a:pt x="78" y="130"/>
                  <a:pt x="65" y="130"/>
                </a:cubicBezTo>
                <a:cubicBezTo>
                  <a:pt x="29" y="130"/>
                  <a:pt x="0" y="101"/>
                  <a:pt x="0" y="65"/>
                </a:cubicBezTo>
                <a:cubicBezTo>
                  <a:pt x="0" y="29"/>
                  <a:pt x="29" y="0"/>
                  <a:pt x="65" y="0"/>
                </a:cubicBezTo>
                <a:cubicBezTo>
                  <a:pt x="101" y="0"/>
                  <a:pt x="130" y="29"/>
                  <a:pt x="130" y="65"/>
                </a:cubicBezTo>
                <a:cubicBezTo>
                  <a:pt x="130" y="78"/>
                  <a:pt x="126" y="91"/>
                  <a:pt x="119" y="102"/>
                </a:cubicBezTo>
                <a:cubicBezTo>
                  <a:pt x="151" y="134"/>
                  <a:pt x="151" y="134"/>
                  <a:pt x="151" y="134"/>
                </a:cubicBezTo>
                <a:cubicBezTo>
                  <a:pt x="153" y="136"/>
                  <a:pt x="154" y="139"/>
                  <a:pt x="154" y="142"/>
                </a:cubicBezTo>
                <a:cubicBezTo>
                  <a:pt x="154" y="149"/>
                  <a:pt x="149" y="154"/>
                  <a:pt x="142" y="154"/>
                </a:cubicBezTo>
                <a:close/>
                <a:moveTo>
                  <a:pt x="65" y="24"/>
                </a:moveTo>
                <a:cubicBezTo>
                  <a:pt x="43" y="24"/>
                  <a:pt x="24" y="42"/>
                  <a:pt x="24" y="65"/>
                </a:cubicBezTo>
                <a:cubicBezTo>
                  <a:pt x="24" y="88"/>
                  <a:pt x="43" y="107"/>
                  <a:pt x="65" y="107"/>
                </a:cubicBezTo>
                <a:cubicBezTo>
                  <a:pt x="88" y="107"/>
                  <a:pt x="107" y="88"/>
                  <a:pt x="107" y="65"/>
                </a:cubicBezTo>
                <a:cubicBezTo>
                  <a:pt x="107" y="42"/>
                  <a:pt x="88" y="24"/>
                  <a:pt x="65" y="24"/>
                </a:cubicBezTo>
                <a:close/>
                <a:moveTo>
                  <a:pt x="95" y="68"/>
                </a:moveTo>
                <a:cubicBezTo>
                  <a:pt x="95" y="70"/>
                  <a:pt x="94" y="71"/>
                  <a:pt x="92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1" y="92"/>
                  <a:pt x="71" y="92"/>
                  <a:pt x="71" y="92"/>
                </a:cubicBezTo>
                <a:cubicBezTo>
                  <a:pt x="71" y="93"/>
                  <a:pt x="70" y="95"/>
                  <a:pt x="68" y="95"/>
                </a:cubicBezTo>
                <a:cubicBezTo>
                  <a:pt x="62" y="95"/>
                  <a:pt x="62" y="95"/>
                  <a:pt x="62" y="95"/>
                </a:cubicBezTo>
                <a:cubicBezTo>
                  <a:pt x="61" y="95"/>
                  <a:pt x="59" y="93"/>
                  <a:pt x="59" y="92"/>
                </a:cubicBezTo>
                <a:cubicBezTo>
                  <a:pt x="59" y="71"/>
                  <a:pt x="59" y="71"/>
                  <a:pt x="59" y="71"/>
                </a:cubicBezTo>
                <a:cubicBezTo>
                  <a:pt x="39" y="71"/>
                  <a:pt x="39" y="71"/>
                  <a:pt x="39" y="71"/>
                </a:cubicBezTo>
                <a:cubicBezTo>
                  <a:pt x="37" y="71"/>
                  <a:pt x="36" y="70"/>
                  <a:pt x="36" y="68"/>
                </a:cubicBezTo>
                <a:cubicBezTo>
                  <a:pt x="36" y="62"/>
                  <a:pt x="36" y="62"/>
                  <a:pt x="36" y="62"/>
                </a:cubicBezTo>
                <a:cubicBezTo>
                  <a:pt x="36" y="61"/>
                  <a:pt x="37" y="59"/>
                  <a:pt x="39" y="59"/>
                </a:cubicBezTo>
                <a:cubicBezTo>
                  <a:pt x="59" y="59"/>
                  <a:pt x="59" y="59"/>
                  <a:pt x="59" y="59"/>
                </a:cubicBezTo>
                <a:cubicBezTo>
                  <a:pt x="59" y="39"/>
                  <a:pt x="59" y="39"/>
                  <a:pt x="59" y="39"/>
                </a:cubicBezTo>
                <a:cubicBezTo>
                  <a:pt x="59" y="37"/>
                  <a:pt x="61" y="36"/>
                  <a:pt x="62" y="36"/>
                </a:cubicBezTo>
                <a:cubicBezTo>
                  <a:pt x="68" y="36"/>
                  <a:pt x="68" y="36"/>
                  <a:pt x="68" y="36"/>
                </a:cubicBezTo>
                <a:cubicBezTo>
                  <a:pt x="70" y="36"/>
                  <a:pt x="71" y="37"/>
                  <a:pt x="71" y="39"/>
                </a:cubicBezTo>
                <a:cubicBezTo>
                  <a:pt x="71" y="59"/>
                  <a:pt x="71" y="59"/>
                  <a:pt x="71" y="59"/>
                </a:cubicBezTo>
                <a:cubicBezTo>
                  <a:pt x="92" y="59"/>
                  <a:pt x="92" y="59"/>
                  <a:pt x="92" y="59"/>
                </a:cubicBezTo>
                <a:cubicBezTo>
                  <a:pt x="94" y="59"/>
                  <a:pt x="95" y="61"/>
                  <a:pt x="95" y="62"/>
                </a:cubicBezTo>
                <a:lnTo>
                  <a:pt x="95" y="6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7" name="Freeform 219"/>
          <p:cNvSpPr/>
          <p:nvPr/>
        </p:nvSpPr>
        <p:spPr bwMode="auto">
          <a:xfrm>
            <a:off x="4144681" y="3188335"/>
            <a:ext cx="191641" cy="167835"/>
          </a:xfrm>
          <a:custGeom>
            <a:avLst/>
            <a:gdLst>
              <a:gd name="T0" fmla="*/ 165 w 165"/>
              <a:gd name="T1" fmla="*/ 4 h 144"/>
              <a:gd name="T2" fmla="*/ 165 w 165"/>
              <a:gd name="T3" fmla="*/ 140 h 144"/>
              <a:gd name="T4" fmla="*/ 161 w 165"/>
              <a:gd name="T5" fmla="*/ 142 h 144"/>
              <a:gd name="T6" fmla="*/ 96 w 165"/>
              <a:gd name="T7" fmla="*/ 76 h 144"/>
              <a:gd name="T8" fmla="*/ 94 w 165"/>
              <a:gd name="T9" fmla="*/ 75 h 144"/>
              <a:gd name="T10" fmla="*/ 94 w 165"/>
              <a:gd name="T11" fmla="*/ 140 h 144"/>
              <a:gd name="T12" fmla="*/ 90 w 165"/>
              <a:gd name="T13" fmla="*/ 142 h 144"/>
              <a:gd name="T14" fmla="*/ 25 w 165"/>
              <a:gd name="T15" fmla="*/ 76 h 144"/>
              <a:gd name="T16" fmla="*/ 23 w 165"/>
              <a:gd name="T17" fmla="*/ 75 h 144"/>
              <a:gd name="T18" fmla="*/ 23 w 165"/>
              <a:gd name="T19" fmla="*/ 137 h 144"/>
              <a:gd name="T20" fmla="*/ 17 w 165"/>
              <a:gd name="T21" fmla="*/ 143 h 144"/>
              <a:gd name="T22" fmla="*/ 6 w 165"/>
              <a:gd name="T23" fmla="*/ 143 h 144"/>
              <a:gd name="T24" fmla="*/ 0 w 165"/>
              <a:gd name="T25" fmla="*/ 137 h 144"/>
              <a:gd name="T26" fmla="*/ 0 w 165"/>
              <a:gd name="T27" fmla="*/ 7 h 144"/>
              <a:gd name="T28" fmla="*/ 6 w 165"/>
              <a:gd name="T29" fmla="*/ 1 h 144"/>
              <a:gd name="T30" fmla="*/ 17 w 165"/>
              <a:gd name="T31" fmla="*/ 1 h 144"/>
              <a:gd name="T32" fmla="*/ 23 w 165"/>
              <a:gd name="T33" fmla="*/ 7 h 144"/>
              <a:gd name="T34" fmla="*/ 23 w 165"/>
              <a:gd name="T35" fmla="*/ 70 h 144"/>
              <a:gd name="T36" fmla="*/ 25 w 165"/>
              <a:gd name="T37" fmla="*/ 68 h 144"/>
              <a:gd name="T38" fmla="*/ 90 w 165"/>
              <a:gd name="T39" fmla="*/ 2 h 144"/>
              <a:gd name="T40" fmla="*/ 94 w 165"/>
              <a:gd name="T41" fmla="*/ 4 h 144"/>
              <a:gd name="T42" fmla="*/ 94 w 165"/>
              <a:gd name="T43" fmla="*/ 70 h 144"/>
              <a:gd name="T44" fmla="*/ 96 w 165"/>
              <a:gd name="T45" fmla="*/ 68 h 144"/>
              <a:gd name="T46" fmla="*/ 161 w 165"/>
              <a:gd name="T47" fmla="*/ 2 h 144"/>
              <a:gd name="T48" fmla="*/ 165 w 165"/>
              <a:gd name="T49" fmla="*/ 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65" h="144">
                <a:moveTo>
                  <a:pt x="165" y="4"/>
                </a:moveTo>
                <a:cubicBezTo>
                  <a:pt x="165" y="140"/>
                  <a:pt x="165" y="140"/>
                  <a:pt x="165" y="140"/>
                </a:cubicBezTo>
                <a:cubicBezTo>
                  <a:pt x="165" y="143"/>
                  <a:pt x="163" y="144"/>
                  <a:pt x="161" y="142"/>
                </a:cubicBezTo>
                <a:cubicBezTo>
                  <a:pt x="96" y="76"/>
                  <a:pt x="96" y="76"/>
                  <a:pt x="96" y="76"/>
                </a:cubicBezTo>
                <a:cubicBezTo>
                  <a:pt x="95" y="76"/>
                  <a:pt x="95" y="75"/>
                  <a:pt x="94" y="75"/>
                </a:cubicBezTo>
                <a:cubicBezTo>
                  <a:pt x="94" y="140"/>
                  <a:pt x="94" y="140"/>
                  <a:pt x="94" y="140"/>
                </a:cubicBezTo>
                <a:cubicBezTo>
                  <a:pt x="94" y="143"/>
                  <a:pt x="92" y="144"/>
                  <a:pt x="90" y="142"/>
                </a:cubicBezTo>
                <a:cubicBezTo>
                  <a:pt x="25" y="76"/>
                  <a:pt x="25" y="76"/>
                  <a:pt x="25" y="76"/>
                </a:cubicBezTo>
                <a:cubicBezTo>
                  <a:pt x="24" y="76"/>
                  <a:pt x="24" y="75"/>
                  <a:pt x="23" y="75"/>
                </a:cubicBezTo>
                <a:cubicBezTo>
                  <a:pt x="23" y="137"/>
                  <a:pt x="23" y="137"/>
                  <a:pt x="23" y="137"/>
                </a:cubicBezTo>
                <a:cubicBezTo>
                  <a:pt x="23" y="140"/>
                  <a:pt x="21" y="143"/>
                  <a:pt x="17" y="143"/>
                </a:cubicBezTo>
                <a:cubicBezTo>
                  <a:pt x="6" y="143"/>
                  <a:pt x="6" y="143"/>
                  <a:pt x="6" y="143"/>
                </a:cubicBezTo>
                <a:cubicBezTo>
                  <a:pt x="2" y="143"/>
                  <a:pt x="0" y="140"/>
                  <a:pt x="0" y="137"/>
                </a:cubicBezTo>
                <a:cubicBezTo>
                  <a:pt x="0" y="7"/>
                  <a:pt x="0" y="7"/>
                  <a:pt x="0" y="7"/>
                </a:cubicBezTo>
                <a:cubicBezTo>
                  <a:pt x="0" y="4"/>
                  <a:pt x="2" y="1"/>
                  <a:pt x="6" y="1"/>
                </a:cubicBezTo>
                <a:cubicBezTo>
                  <a:pt x="17" y="1"/>
                  <a:pt x="17" y="1"/>
                  <a:pt x="17" y="1"/>
                </a:cubicBezTo>
                <a:cubicBezTo>
                  <a:pt x="21" y="1"/>
                  <a:pt x="23" y="4"/>
                  <a:pt x="23" y="7"/>
                </a:cubicBezTo>
                <a:cubicBezTo>
                  <a:pt x="23" y="70"/>
                  <a:pt x="23" y="70"/>
                  <a:pt x="23" y="70"/>
                </a:cubicBezTo>
                <a:cubicBezTo>
                  <a:pt x="24" y="69"/>
                  <a:pt x="24" y="68"/>
                  <a:pt x="25" y="68"/>
                </a:cubicBezTo>
                <a:cubicBezTo>
                  <a:pt x="90" y="2"/>
                  <a:pt x="90" y="2"/>
                  <a:pt x="90" y="2"/>
                </a:cubicBezTo>
                <a:cubicBezTo>
                  <a:pt x="92" y="0"/>
                  <a:pt x="94" y="1"/>
                  <a:pt x="94" y="4"/>
                </a:cubicBezTo>
                <a:cubicBezTo>
                  <a:pt x="94" y="70"/>
                  <a:pt x="94" y="70"/>
                  <a:pt x="94" y="70"/>
                </a:cubicBezTo>
                <a:cubicBezTo>
                  <a:pt x="95" y="69"/>
                  <a:pt x="95" y="68"/>
                  <a:pt x="96" y="68"/>
                </a:cubicBezTo>
                <a:cubicBezTo>
                  <a:pt x="161" y="2"/>
                  <a:pt x="161" y="2"/>
                  <a:pt x="161" y="2"/>
                </a:cubicBezTo>
                <a:cubicBezTo>
                  <a:pt x="163" y="0"/>
                  <a:pt x="165" y="1"/>
                  <a:pt x="165" y="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8" name="Freeform 220"/>
          <p:cNvSpPr/>
          <p:nvPr/>
        </p:nvSpPr>
        <p:spPr bwMode="auto">
          <a:xfrm>
            <a:off x="4379173" y="3188335"/>
            <a:ext cx="192831" cy="167835"/>
          </a:xfrm>
          <a:custGeom>
            <a:avLst/>
            <a:gdLst>
              <a:gd name="T0" fmla="*/ 0 w 166"/>
              <a:gd name="T1" fmla="*/ 140 h 144"/>
              <a:gd name="T2" fmla="*/ 0 w 166"/>
              <a:gd name="T3" fmla="*/ 4 h 144"/>
              <a:gd name="T4" fmla="*/ 4 w 166"/>
              <a:gd name="T5" fmla="*/ 2 h 144"/>
              <a:gd name="T6" fmla="*/ 70 w 166"/>
              <a:gd name="T7" fmla="*/ 68 h 144"/>
              <a:gd name="T8" fmla="*/ 71 w 166"/>
              <a:gd name="T9" fmla="*/ 70 h 144"/>
              <a:gd name="T10" fmla="*/ 71 w 166"/>
              <a:gd name="T11" fmla="*/ 4 h 144"/>
              <a:gd name="T12" fmla="*/ 75 w 166"/>
              <a:gd name="T13" fmla="*/ 2 h 144"/>
              <a:gd name="T14" fmla="*/ 141 w 166"/>
              <a:gd name="T15" fmla="*/ 68 h 144"/>
              <a:gd name="T16" fmla="*/ 142 w 166"/>
              <a:gd name="T17" fmla="*/ 70 h 144"/>
              <a:gd name="T18" fmla="*/ 142 w 166"/>
              <a:gd name="T19" fmla="*/ 7 h 144"/>
              <a:gd name="T20" fmla="*/ 148 w 166"/>
              <a:gd name="T21" fmla="*/ 1 h 144"/>
              <a:gd name="T22" fmla="*/ 160 w 166"/>
              <a:gd name="T23" fmla="*/ 1 h 144"/>
              <a:gd name="T24" fmla="*/ 166 w 166"/>
              <a:gd name="T25" fmla="*/ 7 h 144"/>
              <a:gd name="T26" fmla="*/ 166 w 166"/>
              <a:gd name="T27" fmla="*/ 137 h 144"/>
              <a:gd name="T28" fmla="*/ 160 w 166"/>
              <a:gd name="T29" fmla="*/ 143 h 144"/>
              <a:gd name="T30" fmla="*/ 148 w 166"/>
              <a:gd name="T31" fmla="*/ 143 h 144"/>
              <a:gd name="T32" fmla="*/ 142 w 166"/>
              <a:gd name="T33" fmla="*/ 137 h 144"/>
              <a:gd name="T34" fmla="*/ 142 w 166"/>
              <a:gd name="T35" fmla="*/ 75 h 144"/>
              <a:gd name="T36" fmla="*/ 141 w 166"/>
              <a:gd name="T37" fmla="*/ 76 h 144"/>
              <a:gd name="T38" fmla="*/ 75 w 166"/>
              <a:gd name="T39" fmla="*/ 142 h 144"/>
              <a:gd name="T40" fmla="*/ 71 w 166"/>
              <a:gd name="T41" fmla="*/ 140 h 144"/>
              <a:gd name="T42" fmla="*/ 71 w 166"/>
              <a:gd name="T43" fmla="*/ 75 h 144"/>
              <a:gd name="T44" fmla="*/ 70 w 166"/>
              <a:gd name="T45" fmla="*/ 76 h 144"/>
              <a:gd name="T46" fmla="*/ 4 w 166"/>
              <a:gd name="T47" fmla="*/ 142 h 144"/>
              <a:gd name="T48" fmla="*/ 0 w 166"/>
              <a:gd name="T49" fmla="*/ 14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66" h="144">
                <a:moveTo>
                  <a:pt x="0" y="140"/>
                </a:moveTo>
                <a:cubicBezTo>
                  <a:pt x="0" y="4"/>
                  <a:pt x="0" y="4"/>
                  <a:pt x="0" y="4"/>
                </a:cubicBezTo>
                <a:cubicBezTo>
                  <a:pt x="0" y="1"/>
                  <a:pt x="2" y="0"/>
                  <a:pt x="4" y="2"/>
                </a:cubicBezTo>
                <a:cubicBezTo>
                  <a:pt x="70" y="68"/>
                  <a:pt x="70" y="68"/>
                  <a:pt x="70" y="68"/>
                </a:cubicBezTo>
                <a:cubicBezTo>
                  <a:pt x="70" y="68"/>
                  <a:pt x="71" y="69"/>
                  <a:pt x="71" y="70"/>
                </a:cubicBezTo>
                <a:cubicBezTo>
                  <a:pt x="71" y="4"/>
                  <a:pt x="71" y="4"/>
                  <a:pt x="71" y="4"/>
                </a:cubicBezTo>
                <a:cubicBezTo>
                  <a:pt x="71" y="1"/>
                  <a:pt x="73" y="0"/>
                  <a:pt x="75" y="2"/>
                </a:cubicBezTo>
                <a:cubicBezTo>
                  <a:pt x="141" y="68"/>
                  <a:pt x="141" y="68"/>
                  <a:pt x="141" y="68"/>
                </a:cubicBezTo>
                <a:cubicBezTo>
                  <a:pt x="141" y="68"/>
                  <a:pt x="142" y="69"/>
                  <a:pt x="142" y="70"/>
                </a:cubicBezTo>
                <a:cubicBezTo>
                  <a:pt x="142" y="7"/>
                  <a:pt x="142" y="7"/>
                  <a:pt x="142" y="7"/>
                </a:cubicBezTo>
                <a:cubicBezTo>
                  <a:pt x="142" y="4"/>
                  <a:pt x="145" y="1"/>
                  <a:pt x="148" y="1"/>
                </a:cubicBezTo>
                <a:cubicBezTo>
                  <a:pt x="160" y="1"/>
                  <a:pt x="160" y="1"/>
                  <a:pt x="160" y="1"/>
                </a:cubicBezTo>
                <a:cubicBezTo>
                  <a:pt x="163" y="1"/>
                  <a:pt x="166" y="4"/>
                  <a:pt x="166" y="7"/>
                </a:cubicBezTo>
                <a:cubicBezTo>
                  <a:pt x="166" y="137"/>
                  <a:pt x="166" y="137"/>
                  <a:pt x="166" y="137"/>
                </a:cubicBezTo>
                <a:cubicBezTo>
                  <a:pt x="166" y="140"/>
                  <a:pt x="163" y="143"/>
                  <a:pt x="160" y="143"/>
                </a:cubicBezTo>
                <a:cubicBezTo>
                  <a:pt x="148" y="143"/>
                  <a:pt x="148" y="143"/>
                  <a:pt x="148" y="143"/>
                </a:cubicBezTo>
                <a:cubicBezTo>
                  <a:pt x="145" y="143"/>
                  <a:pt x="142" y="140"/>
                  <a:pt x="142" y="137"/>
                </a:cubicBezTo>
                <a:cubicBezTo>
                  <a:pt x="142" y="75"/>
                  <a:pt x="142" y="75"/>
                  <a:pt x="142" y="75"/>
                </a:cubicBezTo>
                <a:cubicBezTo>
                  <a:pt x="142" y="75"/>
                  <a:pt x="141" y="76"/>
                  <a:pt x="141" y="76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3" y="144"/>
                  <a:pt x="71" y="143"/>
                  <a:pt x="71" y="140"/>
                </a:cubicBezTo>
                <a:cubicBezTo>
                  <a:pt x="71" y="75"/>
                  <a:pt x="71" y="75"/>
                  <a:pt x="71" y="75"/>
                </a:cubicBezTo>
                <a:cubicBezTo>
                  <a:pt x="71" y="75"/>
                  <a:pt x="70" y="76"/>
                  <a:pt x="70" y="76"/>
                </a:cubicBezTo>
                <a:cubicBezTo>
                  <a:pt x="4" y="142"/>
                  <a:pt x="4" y="142"/>
                  <a:pt x="4" y="142"/>
                </a:cubicBezTo>
                <a:cubicBezTo>
                  <a:pt x="2" y="144"/>
                  <a:pt x="0" y="143"/>
                  <a:pt x="0" y="14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9" name="Freeform 221"/>
          <p:cNvSpPr/>
          <p:nvPr/>
        </p:nvSpPr>
        <p:spPr bwMode="auto">
          <a:xfrm>
            <a:off x="4632709" y="3212141"/>
            <a:ext cx="166645" cy="127364"/>
          </a:xfrm>
          <a:custGeom>
            <a:avLst/>
            <a:gdLst>
              <a:gd name="T0" fmla="*/ 141 w 144"/>
              <a:gd name="T1" fmla="*/ 28 h 110"/>
              <a:gd name="T2" fmla="*/ 74 w 144"/>
              <a:gd name="T3" fmla="*/ 95 h 110"/>
              <a:gd name="T4" fmla="*/ 62 w 144"/>
              <a:gd name="T5" fmla="*/ 107 h 110"/>
              <a:gd name="T6" fmla="*/ 55 w 144"/>
              <a:gd name="T7" fmla="*/ 110 h 110"/>
              <a:gd name="T8" fmla="*/ 49 w 144"/>
              <a:gd name="T9" fmla="*/ 107 h 110"/>
              <a:gd name="T10" fmla="*/ 36 w 144"/>
              <a:gd name="T11" fmla="*/ 95 h 110"/>
              <a:gd name="T12" fmla="*/ 3 w 144"/>
              <a:gd name="T13" fmla="*/ 61 h 110"/>
              <a:gd name="T14" fmla="*/ 0 w 144"/>
              <a:gd name="T15" fmla="*/ 55 h 110"/>
              <a:gd name="T16" fmla="*/ 3 w 144"/>
              <a:gd name="T17" fmla="*/ 49 h 110"/>
              <a:gd name="T18" fmla="*/ 16 w 144"/>
              <a:gd name="T19" fmla="*/ 36 h 110"/>
              <a:gd name="T20" fmla="*/ 22 w 144"/>
              <a:gd name="T21" fmla="*/ 34 h 110"/>
              <a:gd name="T22" fmla="*/ 28 w 144"/>
              <a:gd name="T23" fmla="*/ 36 h 110"/>
              <a:gd name="T24" fmla="*/ 55 w 144"/>
              <a:gd name="T25" fmla="*/ 63 h 110"/>
              <a:gd name="T26" fmla="*/ 116 w 144"/>
              <a:gd name="T27" fmla="*/ 3 h 110"/>
              <a:gd name="T28" fmla="*/ 122 w 144"/>
              <a:gd name="T29" fmla="*/ 0 h 110"/>
              <a:gd name="T30" fmla="*/ 129 w 144"/>
              <a:gd name="T31" fmla="*/ 3 h 110"/>
              <a:gd name="T32" fmla="*/ 141 w 144"/>
              <a:gd name="T33" fmla="*/ 15 h 110"/>
              <a:gd name="T34" fmla="*/ 144 w 144"/>
              <a:gd name="T35" fmla="*/ 22 h 110"/>
              <a:gd name="T36" fmla="*/ 141 w 144"/>
              <a:gd name="T37" fmla="*/ 28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44" h="110">
                <a:moveTo>
                  <a:pt x="141" y="28"/>
                </a:moveTo>
                <a:cubicBezTo>
                  <a:pt x="74" y="95"/>
                  <a:pt x="74" y="95"/>
                  <a:pt x="74" y="95"/>
                </a:cubicBezTo>
                <a:cubicBezTo>
                  <a:pt x="62" y="107"/>
                  <a:pt x="62" y="107"/>
                  <a:pt x="62" y="107"/>
                </a:cubicBezTo>
                <a:cubicBezTo>
                  <a:pt x="60" y="109"/>
                  <a:pt x="58" y="110"/>
                  <a:pt x="55" y="110"/>
                </a:cubicBezTo>
                <a:cubicBezTo>
                  <a:pt x="53" y="110"/>
                  <a:pt x="51" y="109"/>
                  <a:pt x="49" y="107"/>
                </a:cubicBezTo>
                <a:cubicBezTo>
                  <a:pt x="36" y="95"/>
                  <a:pt x="36" y="95"/>
                  <a:pt x="36" y="95"/>
                </a:cubicBezTo>
                <a:cubicBezTo>
                  <a:pt x="3" y="61"/>
                  <a:pt x="3" y="61"/>
                  <a:pt x="3" y="61"/>
                </a:cubicBezTo>
                <a:cubicBezTo>
                  <a:pt x="1" y="60"/>
                  <a:pt x="0" y="57"/>
                  <a:pt x="0" y="55"/>
                </a:cubicBezTo>
                <a:cubicBezTo>
                  <a:pt x="0" y="53"/>
                  <a:pt x="1" y="50"/>
                  <a:pt x="3" y="49"/>
                </a:cubicBezTo>
                <a:cubicBezTo>
                  <a:pt x="16" y="36"/>
                  <a:pt x="16" y="36"/>
                  <a:pt x="16" y="36"/>
                </a:cubicBezTo>
                <a:cubicBezTo>
                  <a:pt x="17" y="35"/>
                  <a:pt x="20" y="34"/>
                  <a:pt x="22" y="34"/>
                </a:cubicBezTo>
                <a:cubicBezTo>
                  <a:pt x="24" y="34"/>
                  <a:pt x="27" y="35"/>
                  <a:pt x="28" y="36"/>
                </a:cubicBezTo>
                <a:cubicBezTo>
                  <a:pt x="55" y="63"/>
                  <a:pt x="55" y="63"/>
                  <a:pt x="55" y="63"/>
                </a:cubicBezTo>
                <a:cubicBezTo>
                  <a:pt x="116" y="3"/>
                  <a:pt x="116" y="3"/>
                  <a:pt x="116" y="3"/>
                </a:cubicBezTo>
                <a:cubicBezTo>
                  <a:pt x="118" y="1"/>
                  <a:pt x="120" y="0"/>
                  <a:pt x="122" y="0"/>
                </a:cubicBezTo>
                <a:cubicBezTo>
                  <a:pt x="125" y="0"/>
                  <a:pt x="127" y="1"/>
                  <a:pt x="129" y="3"/>
                </a:cubicBezTo>
                <a:cubicBezTo>
                  <a:pt x="141" y="15"/>
                  <a:pt x="141" y="15"/>
                  <a:pt x="141" y="15"/>
                </a:cubicBezTo>
                <a:cubicBezTo>
                  <a:pt x="143" y="17"/>
                  <a:pt x="144" y="19"/>
                  <a:pt x="144" y="22"/>
                </a:cubicBezTo>
                <a:cubicBezTo>
                  <a:pt x="144" y="24"/>
                  <a:pt x="143" y="26"/>
                  <a:pt x="141" y="2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0" name="Freeform 222"/>
          <p:cNvSpPr>
            <a:spLocks noEditPoints="1"/>
          </p:cNvSpPr>
          <p:nvPr/>
        </p:nvSpPr>
        <p:spPr bwMode="auto">
          <a:xfrm>
            <a:off x="4855298" y="3189525"/>
            <a:ext cx="16426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17 w 142"/>
              <a:gd name="T11" fmla="*/ 52 h 142"/>
              <a:gd name="T12" fmla="*/ 108 w 142"/>
              <a:gd name="T13" fmla="*/ 44 h 142"/>
              <a:gd name="T14" fmla="*/ 104 w 142"/>
              <a:gd name="T15" fmla="*/ 42 h 142"/>
              <a:gd name="T16" fmla="*/ 100 w 142"/>
              <a:gd name="T17" fmla="*/ 44 h 142"/>
              <a:gd name="T18" fmla="*/ 62 w 142"/>
              <a:gd name="T19" fmla="*/ 81 h 142"/>
              <a:gd name="T20" fmla="*/ 41 w 142"/>
              <a:gd name="T21" fmla="*/ 60 h 142"/>
              <a:gd name="T22" fmla="*/ 37 w 142"/>
              <a:gd name="T23" fmla="*/ 59 h 142"/>
              <a:gd name="T24" fmla="*/ 33 w 142"/>
              <a:gd name="T25" fmla="*/ 60 h 142"/>
              <a:gd name="T26" fmla="*/ 25 w 142"/>
              <a:gd name="T27" fmla="*/ 69 h 142"/>
              <a:gd name="T28" fmla="*/ 23 w 142"/>
              <a:gd name="T29" fmla="*/ 73 h 142"/>
              <a:gd name="T30" fmla="*/ 25 w 142"/>
              <a:gd name="T31" fmla="*/ 77 h 142"/>
              <a:gd name="T32" fmla="*/ 58 w 142"/>
              <a:gd name="T33" fmla="*/ 110 h 142"/>
              <a:gd name="T34" fmla="*/ 62 w 142"/>
              <a:gd name="T35" fmla="*/ 112 h 142"/>
              <a:gd name="T36" fmla="*/ 66 w 142"/>
              <a:gd name="T37" fmla="*/ 110 h 142"/>
              <a:gd name="T38" fmla="*/ 117 w 142"/>
              <a:gd name="T39" fmla="*/ 60 h 142"/>
              <a:gd name="T40" fmla="*/ 118 w 142"/>
              <a:gd name="T41" fmla="*/ 56 h 142"/>
              <a:gd name="T42" fmla="*/ 117 w 142"/>
              <a:gd name="T43" fmla="*/ 5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1" y="142"/>
                  <a:pt x="0" y="110"/>
                  <a:pt x="0" y="71"/>
                </a:cubicBezTo>
                <a:cubicBezTo>
                  <a:pt x="0" y="32"/>
                  <a:pt x="31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117" y="52"/>
                </a:moveTo>
                <a:cubicBezTo>
                  <a:pt x="108" y="44"/>
                  <a:pt x="108" y="44"/>
                  <a:pt x="108" y="44"/>
                </a:cubicBezTo>
                <a:cubicBezTo>
                  <a:pt x="107" y="42"/>
                  <a:pt x="106" y="42"/>
                  <a:pt x="104" y="42"/>
                </a:cubicBezTo>
                <a:cubicBezTo>
                  <a:pt x="102" y="42"/>
                  <a:pt x="101" y="42"/>
                  <a:pt x="100" y="44"/>
                </a:cubicBezTo>
                <a:cubicBezTo>
                  <a:pt x="62" y="81"/>
                  <a:pt x="62" y="81"/>
                  <a:pt x="62" y="81"/>
                </a:cubicBezTo>
                <a:cubicBezTo>
                  <a:pt x="41" y="60"/>
                  <a:pt x="41" y="60"/>
                  <a:pt x="41" y="60"/>
                </a:cubicBezTo>
                <a:cubicBezTo>
                  <a:pt x="40" y="59"/>
                  <a:pt x="39" y="59"/>
                  <a:pt x="37" y="59"/>
                </a:cubicBezTo>
                <a:cubicBezTo>
                  <a:pt x="36" y="59"/>
                  <a:pt x="34" y="59"/>
                  <a:pt x="33" y="60"/>
                </a:cubicBezTo>
                <a:cubicBezTo>
                  <a:pt x="25" y="69"/>
                  <a:pt x="25" y="69"/>
                  <a:pt x="25" y="69"/>
                </a:cubicBezTo>
                <a:cubicBezTo>
                  <a:pt x="23" y="70"/>
                  <a:pt x="23" y="71"/>
                  <a:pt x="23" y="73"/>
                </a:cubicBezTo>
                <a:cubicBezTo>
                  <a:pt x="23" y="74"/>
                  <a:pt x="23" y="76"/>
                  <a:pt x="25" y="77"/>
                </a:cubicBezTo>
                <a:cubicBezTo>
                  <a:pt x="58" y="110"/>
                  <a:pt x="58" y="110"/>
                  <a:pt x="58" y="110"/>
                </a:cubicBezTo>
                <a:cubicBezTo>
                  <a:pt x="59" y="112"/>
                  <a:pt x="61" y="112"/>
                  <a:pt x="62" y="112"/>
                </a:cubicBezTo>
                <a:cubicBezTo>
                  <a:pt x="64" y="112"/>
                  <a:pt x="65" y="112"/>
                  <a:pt x="66" y="110"/>
                </a:cubicBezTo>
                <a:cubicBezTo>
                  <a:pt x="117" y="60"/>
                  <a:pt x="117" y="60"/>
                  <a:pt x="117" y="60"/>
                </a:cubicBezTo>
                <a:cubicBezTo>
                  <a:pt x="118" y="59"/>
                  <a:pt x="118" y="58"/>
                  <a:pt x="118" y="56"/>
                </a:cubicBezTo>
                <a:cubicBezTo>
                  <a:pt x="118" y="55"/>
                  <a:pt x="118" y="53"/>
                  <a:pt x="117" y="5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1" name="Freeform 223"/>
          <p:cNvSpPr>
            <a:spLocks noEditPoints="1"/>
          </p:cNvSpPr>
          <p:nvPr/>
        </p:nvSpPr>
        <p:spPr bwMode="auto">
          <a:xfrm>
            <a:off x="5061225" y="3189525"/>
            <a:ext cx="16545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71 w 142"/>
              <a:gd name="T11" fmla="*/ 21 h 142"/>
              <a:gd name="T12" fmla="*/ 21 w 142"/>
              <a:gd name="T13" fmla="*/ 71 h 142"/>
              <a:gd name="T14" fmla="*/ 71 w 142"/>
              <a:gd name="T15" fmla="*/ 121 h 142"/>
              <a:gd name="T16" fmla="*/ 121 w 142"/>
              <a:gd name="T17" fmla="*/ 71 h 142"/>
              <a:gd name="T18" fmla="*/ 71 w 142"/>
              <a:gd name="T19" fmla="*/ 21 h 142"/>
              <a:gd name="T20" fmla="*/ 69 w 142"/>
              <a:gd name="T21" fmla="*/ 102 h 142"/>
              <a:gd name="T22" fmla="*/ 61 w 142"/>
              <a:gd name="T23" fmla="*/ 102 h 142"/>
              <a:gd name="T24" fmla="*/ 34 w 142"/>
              <a:gd name="T25" fmla="*/ 75 h 142"/>
              <a:gd name="T26" fmla="*/ 34 w 142"/>
              <a:gd name="T27" fmla="*/ 67 h 142"/>
              <a:gd name="T28" fmla="*/ 43 w 142"/>
              <a:gd name="T29" fmla="*/ 58 h 142"/>
              <a:gd name="T30" fmla="*/ 52 w 142"/>
              <a:gd name="T31" fmla="*/ 58 h 142"/>
              <a:gd name="T32" fmla="*/ 65 w 142"/>
              <a:gd name="T33" fmla="*/ 71 h 142"/>
              <a:gd name="T34" fmla="*/ 91 w 142"/>
              <a:gd name="T35" fmla="*/ 46 h 142"/>
              <a:gd name="T36" fmla="*/ 99 w 142"/>
              <a:gd name="T37" fmla="*/ 46 h 142"/>
              <a:gd name="T38" fmla="*/ 108 w 142"/>
              <a:gd name="T39" fmla="*/ 55 h 142"/>
              <a:gd name="T40" fmla="*/ 108 w 142"/>
              <a:gd name="T41" fmla="*/ 63 h 142"/>
              <a:gd name="T42" fmla="*/ 69 w 142"/>
              <a:gd name="T43" fmla="*/ 10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71" y="21"/>
                </a:moveTo>
                <a:cubicBezTo>
                  <a:pt x="43" y="21"/>
                  <a:pt x="21" y="43"/>
                  <a:pt x="21" y="71"/>
                </a:cubicBezTo>
                <a:cubicBezTo>
                  <a:pt x="21" y="99"/>
                  <a:pt x="43" y="121"/>
                  <a:pt x="71" y="121"/>
                </a:cubicBezTo>
                <a:cubicBezTo>
                  <a:pt x="99" y="121"/>
                  <a:pt x="121" y="99"/>
                  <a:pt x="121" y="71"/>
                </a:cubicBezTo>
                <a:cubicBezTo>
                  <a:pt x="121" y="43"/>
                  <a:pt x="99" y="21"/>
                  <a:pt x="71" y="21"/>
                </a:cubicBezTo>
                <a:close/>
                <a:moveTo>
                  <a:pt x="69" y="102"/>
                </a:moveTo>
                <a:cubicBezTo>
                  <a:pt x="67" y="105"/>
                  <a:pt x="63" y="105"/>
                  <a:pt x="61" y="102"/>
                </a:cubicBezTo>
                <a:cubicBezTo>
                  <a:pt x="34" y="75"/>
                  <a:pt x="34" y="75"/>
                  <a:pt x="34" y="75"/>
                </a:cubicBezTo>
                <a:cubicBezTo>
                  <a:pt x="32" y="73"/>
                  <a:pt x="32" y="69"/>
                  <a:pt x="34" y="67"/>
                </a:cubicBezTo>
                <a:cubicBezTo>
                  <a:pt x="43" y="58"/>
                  <a:pt x="43" y="58"/>
                  <a:pt x="43" y="58"/>
                </a:cubicBezTo>
                <a:cubicBezTo>
                  <a:pt x="46" y="55"/>
                  <a:pt x="49" y="55"/>
                  <a:pt x="52" y="58"/>
                </a:cubicBezTo>
                <a:cubicBezTo>
                  <a:pt x="65" y="71"/>
                  <a:pt x="65" y="71"/>
                  <a:pt x="65" y="71"/>
                </a:cubicBezTo>
                <a:cubicBezTo>
                  <a:pt x="91" y="46"/>
                  <a:pt x="91" y="46"/>
                  <a:pt x="91" y="46"/>
                </a:cubicBezTo>
                <a:cubicBezTo>
                  <a:pt x="93" y="43"/>
                  <a:pt x="97" y="43"/>
                  <a:pt x="99" y="46"/>
                </a:cubicBezTo>
                <a:cubicBezTo>
                  <a:pt x="108" y="55"/>
                  <a:pt x="108" y="55"/>
                  <a:pt x="108" y="55"/>
                </a:cubicBezTo>
                <a:cubicBezTo>
                  <a:pt x="111" y="57"/>
                  <a:pt x="111" y="61"/>
                  <a:pt x="108" y="63"/>
                </a:cubicBezTo>
                <a:lnTo>
                  <a:pt x="69" y="10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2" name="Freeform 224"/>
          <p:cNvSpPr>
            <a:spLocks noEditPoints="1"/>
          </p:cNvSpPr>
          <p:nvPr/>
        </p:nvSpPr>
        <p:spPr bwMode="auto">
          <a:xfrm>
            <a:off x="5269528" y="3189525"/>
            <a:ext cx="164264" cy="16545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6 w 142"/>
              <a:gd name="T5" fmla="*/ 142 h 142"/>
              <a:gd name="T6" fmla="*/ 0 w 142"/>
              <a:gd name="T7" fmla="*/ 115 h 142"/>
              <a:gd name="T8" fmla="*/ 0 w 142"/>
              <a:gd name="T9" fmla="*/ 27 h 142"/>
              <a:gd name="T10" fmla="*/ 26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5 h 142"/>
              <a:gd name="T18" fmla="*/ 120 w 142"/>
              <a:gd name="T19" fmla="*/ 52 h 142"/>
              <a:gd name="T20" fmla="*/ 120 w 142"/>
              <a:gd name="T21" fmla="*/ 43 h 142"/>
              <a:gd name="T22" fmla="*/ 110 w 142"/>
              <a:gd name="T23" fmla="*/ 34 h 142"/>
              <a:gd name="T24" fmla="*/ 102 w 142"/>
              <a:gd name="T25" fmla="*/ 34 h 142"/>
              <a:gd name="T26" fmla="*/ 59 w 142"/>
              <a:gd name="T27" fmla="*/ 77 h 142"/>
              <a:gd name="T28" fmla="*/ 39 w 142"/>
              <a:gd name="T29" fmla="*/ 58 h 142"/>
              <a:gd name="T30" fmla="*/ 31 w 142"/>
              <a:gd name="T31" fmla="*/ 58 h 142"/>
              <a:gd name="T32" fmla="*/ 22 w 142"/>
              <a:gd name="T33" fmla="*/ 67 h 142"/>
              <a:gd name="T34" fmla="*/ 22 w 142"/>
              <a:gd name="T35" fmla="*/ 75 h 142"/>
              <a:gd name="T36" fmla="*/ 55 w 142"/>
              <a:gd name="T37" fmla="*/ 108 h 142"/>
              <a:gd name="T38" fmla="*/ 63 w 142"/>
              <a:gd name="T39" fmla="*/ 108 h 142"/>
              <a:gd name="T40" fmla="*/ 120 w 142"/>
              <a:gd name="T41" fmla="*/ 5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5"/>
                </a:lnTo>
                <a:close/>
                <a:moveTo>
                  <a:pt x="120" y="52"/>
                </a:moveTo>
                <a:cubicBezTo>
                  <a:pt x="122" y="49"/>
                  <a:pt x="122" y="46"/>
                  <a:pt x="120" y="43"/>
                </a:cubicBezTo>
                <a:cubicBezTo>
                  <a:pt x="110" y="34"/>
                  <a:pt x="110" y="34"/>
                  <a:pt x="110" y="34"/>
                </a:cubicBezTo>
                <a:cubicBezTo>
                  <a:pt x="108" y="32"/>
                  <a:pt x="104" y="32"/>
                  <a:pt x="102" y="34"/>
                </a:cubicBezTo>
                <a:cubicBezTo>
                  <a:pt x="59" y="77"/>
                  <a:pt x="59" y="77"/>
                  <a:pt x="59" y="77"/>
                </a:cubicBezTo>
                <a:cubicBezTo>
                  <a:pt x="39" y="58"/>
                  <a:pt x="39" y="58"/>
                  <a:pt x="39" y="58"/>
                </a:cubicBezTo>
                <a:cubicBezTo>
                  <a:pt x="37" y="55"/>
                  <a:pt x="33" y="55"/>
                  <a:pt x="31" y="58"/>
                </a:cubicBezTo>
                <a:cubicBezTo>
                  <a:pt x="22" y="67"/>
                  <a:pt x="22" y="67"/>
                  <a:pt x="22" y="67"/>
                </a:cubicBezTo>
                <a:cubicBezTo>
                  <a:pt x="19" y="69"/>
                  <a:pt x="19" y="73"/>
                  <a:pt x="22" y="75"/>
                </a:cubicBezTo>
                <a:cubicBezTo>
                  <a:pt x="55" y="108"/>
                  <a:pt x="55" y="108"/>
                  <a:pt x="55" y="108"/>
                </a:cubicBezTo>
                <a:cubicBezTo>
                  <a:pt x="57" y="111"/>
                  <a:pt x="61" y="111"/>
                  <a:pt x="63" y="108"/>
                </a:cubicBezTo>
                <a:lnTo>
                  <a:pt x="120" y="5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3" name="Freeform 225"/>
          <p:cNvSpPr>
            <a:spLocks noEditPoints="1"/>
          </p:cNvSpPr>
          <p:nvPr/>
        </p:nvSpPr>
        <p:spPr bwMode="auto">
          <a:xfrm>
            <a:off x="5475454" y="3189525"/>
            <a:ext cx="179738" cy="151170"/>
          </a:xfrm>
          <a:custGeom>
            <a:avLst/>
            <a:gdLst>
              <a:gd name="T0" fmla="*/ 130 w 154"/>
              <a:gd name="T1" fmla="*/ 104 h 130"/>
              <a:gd name="T2" fmla="*/ 104 w 154"/>
              <a:gd name="T3" fmla="*/ 130 h 130"/>
              <a:gd name="T4" fmla="*/ 27 w 154"/>
              <a:gd name="T5" fmla="*/ 130 h 130"/>
              <a:gd name="T6" fmla="*/ 0 w 154"/>
              <a:gd name="T7" fmla="*/ 104 h 130"/>
              <a:gd name="T8" fmla="*/ 0 w 154"/>
              <a:gd name="T9" fmla="*/ 27 h 130"/>
              <a:gd name="T10" fmla="*/ 27 w 154"/>
              <a:gd name="T11" fmla="*/ 0 h 130"/>
              <a:gd name="T12" fmla="*/ 104 w 154"/>
              <a:gd name="T13" fmla="*/ 0 h 130"/>
              <a:gd name="T14" fmla="*/ 114 w 154"/>
              <a:gd name="T15" fmla="*/ 2 h 130"/>
              <a:gd name="T16" fmla="*/ 116 w 154"/>
              <a:gd name="T17" fmla="*/ 5 h 130"/>
              <a:gd name="T18" fmla="*/ 115 w 154"/>
              <a:gd name="T19" fmla="*/ 7 h 130"/>
              <a:gd name="T20" fmla="*/ 111 w 154"/>
              <a:gd name="T21" fmla="*/ 12 h 130"/>
              <a:gd name="T22" fmla="*/ 109 w 154"/>
              <a:gd name="T23" fmla="*/ 13 h 130"/>
              <a:gd name="T24" fmla="*/ 108 w 154"/>
              <a:gd name="T25" fmla="*/ 13 h 130"/>
              <a:gd name="T26" fmla="*/ 104 w 154"/>
              <a:gd name="T27" fmla="*/ 12 h 130"/>
              <a:gd name="T28" fmla="*/ 27 w 154"/>
              <a:gd name="T29" fmla="*/ 12 h 130"/>
              <a:gd name="T30" fmla="*/ 12 w 154"/>
              <a:gd name="T31" fmla="*/ 27 h 130"/>
              <a:gd name="T32" fmla="*/ 12 w 154"/>
              <a:gd name="T33" fmla="*/ 104 h 130"/>
              <a:gd name="T34" fmla="*/ 27 w 154"/>
              <a:gd name="T35" fmla="*/ 118 h 130"/>
              <a:gd name="T36" fmla="*/ 104 w 154"/>
              <a:gd name="T37" fmla="*/ 118 h 130"/>
              <a:gd name="T38" fmla="*/ 118 w 154"/>
              <a:gd name="T39" fmla="*/ 104 h 130"/>
              <a:gd name="T40" fmla="*/ 118 w 154"/>
              <a:gd name="T41" fmla="*/ 80 h 130"/>
              <a:gd name="T42" fmla="*/ 119 w 154"/>
              <a:gd name="T43" fmla="*/ 78 h 130"/>
              <a:gd name="T44" fmla="*/ 125 w 154"/>
              <a:gd name="T45" fmla="*/ 72 h 130"/>
              <a:gd name="T46" fmla="*/ 127 w 154"/>
              <a:gd name="T47" fmla="*/ 71 h 130"/>
              <a:gd name="T48" fmla="*/ 128 w 154"/>
              <a:gd name="T49" fmla="*/ 72 h 130"/>
              <a:gd name="T50" fmla="*/ 130 w 154"/>
              <a:gd name="T51" fmla="*/ 74 h 130"/>
              <a:gd name="T52" fmla="*/ 130 w 154"/>
              <a:gd name="T53" fmla="*/ 104 h 130"/>
              <a:gd name="T54" fmla="*/ 76 w 154"/>
              <a:gd name="T55" fmla="*/ 104 h 130"/>
              <a:gd name="T56" fmla="*/ 66 w 154"/>
              <a:gd name="T57" fmla="*/ 104 h 130"/>
              <a:gd name="T58" fmla="*/ 26 w 154"/>
              <a:gd name="T59" fmla="*/ 65 h 130"/>
              <a:gd name="T60" fmla="*/ 26 w 154"/>
              <a:gd name="T61" fmla="*/ 54 h 130"/>
              <a:gd name="T62" fmla="*/ 36 w 154"/>
              <a:gd name="T63" fmla="*/ 44 h 130"/>
              <a:gd name="T64" fmla="*/ 47 w 154"/>
              <a:gd name="T65" fmla="*/ 44 h 130"/>
              <a:gd name="T66" fmla="*/ 71 w 154"/>
              <a:gd name="T67" fmla="*/ 68 h 130"/>
              <a:gd name="T68" fmla="*/ 131 w 154"/>
              <a:gd name="T69" fmla="*/ 8 h 130"/>
              <a:gd name="T70" fmla="*/ 141 w 154"/>
              <a:gd name="T71" fmla="*/ 8 h 130"/>
              <a:gd name="T72" fmla="*/ 152 w 154"/>
              <a:gd name="T73" fmla="*/ 19 h 130"/>
              <a:gd name="T74" fmla="*/ 152 w 154"/>
              <a:gd name="T75" fmla="*/ 29 h 130"/>
              <a:gd name="T76" fmla="*/ 76 w 154"/>
              <a:gd name="T77" fmla="*/ 104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4" h="130">
                <a:moveTo>
                  <a:pt x="130" y="104"/>
                </a:moveTo>
                <a:cubicBezTo>
                  <a:pt x="130" y="118"/>
                  <a:pt x="118" y="130"/>
                  <a:pt x="104" y="130"/>
                </a:cubicBezTo>
                <a:cubicBezTo>
                  <a:pt x="27" y="130"/>
                  <a:pt x="27" y="130"/>
                  <a:pt x="27" y="130"/>
                </a:cubicBezTo>
                <a:cubicBezTo>
                  <a:pt x="12" y="130"/>
                  <a:pt x="0" y="118"/>
                  <a:pt x="0" y="104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7" y="0"/>
                  <a:pt x="111" y="1"/>
                  <a:pt x="114" y="2"/>
                </a:cubicBezTo>
                <a:cubicBezTo>
                  <a:pt x="115" y="3"/>
                  <a:pt x="116" y="4"/>
                  <a:pt x="116" y="5"/>
                </a:cubicBezTo>
                <a:cubicBezTo>
                  <a:pt x="116" y="6"/>
                  <a:pt x="116" y="7"/>
                  <a:pt x="115" y="7"/>
                </a:cubicBezTo>
                <a:cubicBezTo>
                  <a:pt x="111" y="12"/>
                  <a:pt x="111" y="12"/>
                  <a:pt x="111" y="12"/>
                </a:cubicBezTo>
                <a:cubicBezTo>
                  <a:pt x="110" y="12"/>
                  <a:pt x="109" y="13"/>
                  <a:pt x="109" y="13"/>
                </a:cubicBezTo>
                <a:cubicBezTo>
                  <a:pt x="108" y="13"/>
                  <a:pt x="108" y="13"/>
                  <a:pt x="108" y="13"/>
                </a:cubicBezTo>
                <a:cubicBezTo>
                  <a:pt x="106" y="12"/>
                  <a:pt x="105" y="12"/>
                  <a:pt x="104" y="12"/>
                </a:cubicBezTo>
                <a:cubicBezTo>
                  <a:pt x="27" y="12"/>
                  <a:pt x="27" y="12"/>
                  <a:pt x="27" y="12"/>
                </a:cubicBezTo>
                <a:cubicBezTo>
                  <a:pt x="19" y="12"/>
                  <a:pt x="12" y="19"/>
                  <a:pt x="12" y="27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112"/>
                  <a:pt x="19" y="118"/>
                  <a:pt x="27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12" y="118"/>
                  <a:pt x="118" y="112"/>
                  <a:pt x="118" y="104"/>
                </a:cubicBezTo>
                <a:cubicBezTo>
                  <a:pt x="118" y="80"/>
                  <a:pt x="118" y="80"/>
                  <a:pt x="118" y="80"/>
                </a:cubicBezTo>
                <a:cubicBezTo>
                  <a:pt x="118" y="79"/>
                  <a:pt x="119" y="79"/>
                  <a:pt x="119" y="78"/>
                </a:cubicBezTo>
                <a:cubicBezTo>
                  <a:pt x="125" y="72"/>
                  <a:pt x="125" y="72"/>
                  <a:pt x="125" y="72"/>
                </a:cubicBezTo>
                <a:cubicBezTo>
                  <a:pt x="126" y="72"/>
                  <a:pt x="126" y="71"/>
                  <a:pt x="127" y="71"/>
                </a:cubicBezTo>
                <a:cubicBezTo>
                  <a:pt x="128" y="71"/>
                  <a:pt x="128" y="71"/>
                  <a:pt x="128" y="72"/>
                </a:cubicBezTo>
                <a:cubicBezTo>
                  <a:pt x="129" y="72"/>
                  <a:pt x="130" y="73"/>
                  <a:pt x="130" y="74"/>
                </a:cubicBezTo>
                <a:lnTo>
                  <a:pt x="130" y="104"/>
                </a:lnTo>
                <a:close/>
                <a:moveTo>
                  <a:pt x="76" y="104"/>
                </a:moveTo>
                <a:cubicBezTo>
                  <a:pt x="73" y="107"/>
                  <a:pt x="69" y="107"/>
                  <a:pt x="66" y="104"/>
                </a:cubicBezTo>
                <a:cubicBezTo>
                  <a:pt x="26" y="65"/>
                  <a:pt x="26" y="65"/>
                  <a:pt x="26" y="65"/>
                </a:cubicBezTo>
                <a:cubicBezTo>
                  <a:pt x="23" y="62"/>
                  <a:pt x="23" y="57"/>
                  <a:pt x="26" y="54"/>
                </a:cubicBezTo>
                <a:cubicBezTo>
                  <a:pt x="36" y="44"/>
                  <a:pt x="36" y="44"/>
                  <a:pt x="36" y="44"/>
                </a:cubicBezTo>
                <a:cubicBezTo>
                  <a:pt x="39" y="41"/>
                  <a:pt x="44" y="41"/>
                  <a:pt x="47" y="44"/>
                </a:cubicBezTo>
                <a:cubicBezTo>
                  <a:pt x="71" y="68"/>
                  <a:pt x="71" y="68"/>
                  <a:pt x="71" y="68"/>
                </a:cubicBezTo>
                <a:cubicBezTo>
                  <a:pt x="131" y="8"/>
                  <a:pt x="131" y="8"/>
                  <a:pt x="131" y="8"/>
                </a:cubicBezTo>
                <a:cubicBezTo>
                  <a:pt x="134" y="5"/>
                  <a:pt x="138" y="5"/>
                  <a:pt x="141" y="8"/>
                </a:cubicBezTo>
                <a:cubicBezTo>
                  <a:pt x="152" y="19"/>
                  <a:pt x="152" y="19"/>
                  <a:pt x="152" y="19"/>
                </a:cubicBezTo>
                <a:cubicBezTo>
                  <a:pt x="154" y="21"/>
                  <a:pt x="154" y="26"/>
                  <a:pt x="152" y="29"/>
                </a:cubicBezTo>
                <a:lnTo>
                  <a:pt x="76" y="10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4" name="Freeform 226"/>
          <p:cNvSpPr>
            <a:spLocks noEditPoints="1"/>
          </p:cNvSpPr>
          <p:nvPr/>
        </p:nvSpPr>
        <p:spPr bwMode="auto">
          <a:xfrm>
            <a:off x="5702803" y="3189525"/>
            <a:ext cx="16426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71 w 142"/>
              <a:gd name="T11" fmla="*/ 21 h 142"/>
              <a:gd name="T12" fmla="*/ 21 w 142"/>
              <a:gd name="T13" fmla="*/ 71 h 142"/>
              <a:gd name="T14" fmla="*/ 71 w 142"/>
              <a:gd name="T15" fmla="*/ 121 h 142"/>
              <a:gd name="T16" fmla="*/ 122 w 142"/>
              <a:gd name="T17" fmla="*/ 71 h 142"/>
              <a:gd name="T18" fmla="*/ 71 w 142"/>
              <a:gd name="T19" fmla="*/ 21 h 142"/>
              <a:gd name="T20" fmla="*/ 83 w 142"/>
              <a:gd name="T21" fmla="*/ 80 h 142"/>
              <a:gd name="T22" fmla="*/ 80 w 142"/>
              <a:gd name="T23" fmla="*/ 83 h 142"/>
              <a:gd name="T24" fmla="*/ 51 w 142"/>
              <a:gd name="T25" fmla="*/ 83 h 142"/>
              <a:gd name="T26" fmla="*/ 48 w 142"/>
              <a:gd name="T27" fmla="*/ 80 h 142"/>
              <a:gd name="T28" fmla="*/ 48 w 142"/>
              <a:gd name="T29" fmla="*/ 74 h 142"/>
              <a:gd name="T30" fmla="*/ 51 w 142"/>
              <a:gd name="T31" fmla="*/ 71 h 142"/>
              <a:gd name="T32" fmla="*/ 71 w 142"/>
              <a:gd name="T33" fmla="*/ 71 h 142"/>
              <a:gd name="T34" fmla="*/ 71 w 142"/>
              <a:gd name="T35" fmla="*/ 39 h 142"/>
              <a:gd name="T36" fmla="*/ 74 w 142"/>
              <a:gd name="T37" fmla="*/ 36 h 142"/>
              <a:gd name="T38" fmla="*/ 80 w 142"/>
              <a:gd name="T39" fmla="*/ 36 h 142"/>
              <a:gd name="T40" fmla="*/ 83 w 142"/>
              <a:gd name="T41" fmla="*/ 39 h 142"/>
              <a:gd name="T42" fmla="*/ 83 w 142"/>
              <a:gd name="T43" fmla="*/ 8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2" y="32"/>
                  <a:pt x="142" y="71"/>
                </a:cubicBezTo>
                <a:cubicBezTo>
                  <a:pt x="142" y="110"/>
                  <a:pt x="111" y="142"/>
                  <a:pt x="71" y="142"/>
                </a:cubicBezTo>
                <a:close/>
                <a:moveTo>
                  <a:pt x="71" y="21"/>
                </a:moveTo>
                <a:cubicBezTo>
                  <a:pt x="44" y="21"/>
                  <a:pt x="21" y="43"/>
                  <a:pt x="21" y="71"/>
                </a:cubicBezTo>
                <a:cubicBezTo>
                  <a:pt x="21" y="99"/>
                  <a:pt x="44" y="121"/>
                  <a:pt x="71" y="121"/>
                </a:cubicBezTo>
                <a:cubicBezTo>
                  <a:pt x="99" y="121"/>
                  <a:pt x="122" y="99"/>
                  <a:pt x="122" y="71"/>
                </a:cubicBezTo>
                <a:cubicBezTo>
                  <a:pt x="122" y="43"/>
                  <a:pt x="99" y="21"/>
                  <a:pt x="71" y="21"/>
                </a:cubicBezTo>
                <a:close/>
                <a:moveTo>
                  <a:pt x="83" y="80"/>
                </a:moveTo>
                <a:cubicBezTo>
                  <a:pt x="83" y="82"/>
                  <a:pt x="82" y="83"/>
                  <a:pt x="80" y="83"/>
                </a:cubicBezTo>
                <a:cubicBezTo>
                  <a:pt x="51" y="83"/>
                  <a:pt x="51" y="83"/>
                  <a:pt x="51" y="83"/>
                </a:cubicBezTo>
                <a:cubicBezTo>
                  <a:pt x="49" y="83"/>
                  <a:pt x="48" y="82"/>
                  <a:pt x="48" y="80"/>
                </a:cubicBezTo>
                <a:cubicBezTo>
                  <a:pt x="48" y="74"/>
                  <a:pt x="48" y="74"/>
                  <a:pt x="48" y="74"/>
                </a:cubicBezTo>
                <a:cubicBezTo>
                  <a:pt x="48" y="72"/>
                  <a:pt x="49" y="71"/>
                  <a:pt x="5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1" y="39"/>
                  <a:pt x="71" y="39"/>
                  <a:pt x="71" y="39"/>
                </a:cubicBezTo>
                <a:cubicBezTo>
                  <a:pt x="71" y="37"/>
                  <a:pt x="73" y="36"/>
                  <a:pt x="74" y="36"/>
                </a:cubicBezTo>
                <a:cubicBezTo>
                  <a:pt x="80" y="36"/>
                  <a:pt x="80" y="36"/>
                  <a:pt x="80" y="36"/>
                </a:cubicBezTo>
                <a:cubicBezTo>
                  <a:pt x="82" y="36"/>
                  <a:pt x="83" y="37"/>
                  <a:pt x="83" y="39"/>
                </a:cubicBezTo>
                <a:lnTo>
                  <a:pt x="83" y="8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5" name="Freeform 227"/>
          <p:cNvSpPr/>
          <p:nvPr/>
        </p:nvSpPr>
        <p:spPr bwMode="auto">
          <a:xfrm>
            <a:off x="5923012" y="3215712"/>
            <a:ext cx="127364" cy="127364"/>
          </a:xfrm>
          <a:custGeom>
            <a:avLst/>
            <a:gdLst>
              <a:gd name="T0" fmla="*/ 107 w 110"/>
              <a:gd name="T1" fmla="*/ 95 h 110"/>
              <a:gd name="T2" fmla="*/ 95 w 110"/>
              <a:gd name="T3" fmla="*/ 107 h 110"/>
              <a:gd name="T4" fmla="*/ 88 w 110"/>
              <a:gd name="T5" fmla="*/ 110 h 110"/>
              <a:gd name="T6" fmla="*/ 82 w 110"/>
              <a:gd name="T7" fmla="*/ 107 h 110"/>
              <a:gd name="T8" fmla="*/ 55 w 110"/>
              <a:gd name="T9" fmla="*/ 80 h 110"/>
              <a:gd name="T10" fmla="*/ 28 w 110"/>
              <a:gd name="T11" fmla="*/ 107 h 110"/>
              <a:gd name="T12" fmla="*/ 22 w 110"/>
              <a:gd name="T13" fmla="*/ 110 h 110"/>
              <a:gd name="T14" fmla="*/ 15 w 110"/>
              <a:gd name="T15" fmla="*/ 107 h 110"/>
              <a:gd name="T16" fmla="*/ 3 w 110"/>
              <a:gd name="T17" fmla="*/ 95 h 110"/>
              <a:gd name="T18" fmla="*/ 0 w 110"/>
              <a:gd name="T19" fmla="*/ 88 h 110"/>
              <a:gd name="T20" fmla="*/ 3 w 110"/>
              <a:gd name="T21" fmla="*/ 82 h 110"/>
              <a:gd name="T22" fmla="*/ 30 w 110"/>
              <a:gd name="T23" fmla="*/ 55 h 110"/>
              <a:gd name="T24" fmla="*/ 3 w 110"/>
              <a:gd name="T25" fmla="*/ 28 h 110"/>
              <a:gd name="T26" fmla="*/ 0 w 110"/>
              <a:gd name="T27" fmla="*/ 22 h 110"/>
              <a:gd name="T28" fmla="*/ 3 w 110"/>
              <a:gd name="T29" fmla="*/ 15 h 110"/>
              <a:gd name="T30" fmla="*/ 15 w 110"/>
              <a:gd name="T31" fmla="*/ 3 h 110"/>
              <a:gd name="T32" fmla="*/ 22 w 110"/>
              <a:gd name="T33" fmla="*/ 0 h 110"/>
              <a:gd name="T34" fmla="*/ 28 w 110"/>
              <a:gd name="T35" fmla="*/ 3 h 110"/>
              <a:gd name="T36" fmla="*/ 55 w 110"/>
              <a:gd name="T37" fmla="*/ 30 h 110"/>
              <a:gd name="T38" fmla="*/ 82 w 110"/>
              <a:gd name="T39" fmla="*/ 3 h 110"/>
              <a:gd name="T40" fmla="*/ 88 w 110"/>
              <a:gd name="T41" fmla="*/ 0 h 110"/>
              <a:gd name="T42" fmla="*/ 95 w 110"/>
              <a:gd name="T43" fmla="*/ 3 h 110"/>
              <a:gd name="T44" fmla="*/ 107 w 110"/>
              <a:gd name="T45" fmla="*/ 15 h 110"/>
              <a:gd name="T46" fmla="*/ 110 w 110"/>
              <a:gd name="T47" fmla="*/ 22 h 110"/>
              <a:gd name="T48" fmla="*/ 107 w 110"/>
              <a:gd name="T49" fmla="*/ 28 h 110"/>
              <a:gd name="T50" fmla="*/ 80 w 110"/>
              <a:gd name="T51" fmla="*/ 55 h 110"/>
              <a:gd name="T52" fmla="*/ 107 w 110"/>
              <a:gd name="T53" fmla="*/ 82 h 110"/>
              <a:gd name="T54" fmla="*/ 110 w 110"/>
              <a:gd name="T55" fmla="*/ 88 h 110"/>
              <a:gd name="T56" fmla="*/ 107 w 110"/>
              <a:gd name="T57" fmla="*/ 9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10" h="110">
                <a:moveTo>
                  <a:pt x="107" y="95"/>
                </a:moveTo>
                <a:cubicBezTo>
                  <a:pt x="95" y="107"/>
                  <a:pt x="95" y="107"/>
                  <a:pt x="95" y="107"/>
                </a:cubicBezTo>
                <a:cubicBezTo>
                  <a:pt x="93" y="109"/>
                  <a:pt x="91" y="110"/>
                  <a:pt x="88" y="110"/>
                </a:cubicBezTo>
                <a:cubicBezTo>
                  <a:pt x="86" y="110"/>
                  <a:pt x="84" y="109"/>
                  <a:pt x="82" y="107"/>
                </a:cubicBezTo>
                <a:cubicBezTo>
                  <a:pt x="55" y="80"/>
                  <a:pt x="55" y="80"/>
                  <a:pt x="55" y="80"/>
                </a:cubicBezTo>
                <a:cubicBezTo>
                  <a:pt x="28" y="107"/>
                  <a:pt x="28" y="107"/>
                  <a:pt x="28" y="107"/>
                </a:cubicBezTo>
                <a:cubicBezTo>
                  <a:pt x="26" y="109"/>
                  <a:pt x="24" y="110"/>
                  <a:pt x="22" y="110"/>
                </a:cubicBezTo>
                <a:cubicBezTo>
                  <a:pt x="19" y="110"/>
                  <a:pt x="17" y="109"/>
                  <a:pt x="15" y="107"/>
                </a:cubicBezTo>
                <a:cubicBezTo>
                  <a:pt x="3" y="95"/>
                  <a:pt x="3" y="95"/>
                  <a:pt x="3" y="95"/>
                </a:cubicBezTo>
                <a:cubicBezTo>
                  <a:pt x="1" y="93"/>
                  <a:pt x="0" y="91"/>
                  <a:pt x="0" y="88"/>
                </a:cubicBezTo>
                <a:cubicBezTo>
                  <a:pt x="0" y="86"/>
                  <a:pt x="1" y="84"/>
                  <a:pt x="3" y="82"/>
                </a:cubicBezTo>
                <a:cubicBezTo>
                  <a:pt x="30" y="55"/>
                  <a:pt x="30" y="55"/>
                  <a:pt x="30" y="55"/>
                </a:cubicBezTo>
                <a:cubicBezTo>
                  <a:pt x="3" y="28"/>
                  <a:pt x="3" y="28"/>
                  <a:pt x="3" y="28"/>
                </a:cubicBezTo>
                <a:cubicBezTo>
                  <a:pt x="1" y="26"/>
                  <a:pt x="0" y="24"/>
                  <a:pt x="0" y="22"/>
                </a:cubicBezTo>
                <a:cubicBezTo>
                  <a:pt x="0" y="19"/>
                  <a:pt x="1" y="17"/>
                  <a:pt x="3" y="15"/>
                </a:cubicBezTo>
                <a:cubicBezTo>
                  <a:pt x="15" y="3"/>
                  <a:pt x="15" y="3"/>
                  <a:pt x="15" y="3"/>
                </a:cubicBezTo>
                <a:cubicBezTo>
                  <a:pt x="17" y="1"/>
                  <a:pt x="19" y="0"/>
                  <a:pt x="22" y="0"/>
                </a:cubicBezTo>
                <a:cubicBezTo>
                  <a:pt x="24" y="0"/>
                  <a:pt x="26" y="1"/>
                  <a:pt x="28" y="3"/>
                </a:cubicBezTo>
                <a:cubicBezTo>
                  <a:pt x="55" y="30"/>
                  <a:pt x="55" y="30"/>
                  <a:pt x="55" y="30"/>
                </a:cubicBezTo>
                <a:cubicBezTo>
                  <a:pt x="82" y="3"/>
                  <a:pt x="82" y="3"/>
                  <a:pt x="82" y="3"/>
                </a:cubicBezTo>
                <a:cubicBezTo>
                  <a:pt x="84" y="1"/>
                  <a:pt x="86" y="0"/>
                  <a:pt x="88" y="0"/>
                </a:cubicBezTo>
                <a:cubicBezTo>
                  <a:pt x="91" y="0"/>
                  <a:pt x="93" y="1"/>
                  <a:pt x="95" y="3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9" y="17"/>
                  <a:pt x="110" y="19"/>
                  <a:pt x="110" y="22"/>
                </a:cubicBezTo>
                <a:cubicBezTo>
                  <a:pt x="110" y="24"/>
                  <a:pt x="109" y="26"/>
                  <a:pt x="107" y="28"/>
                </a:cubicBezTo>
                <a:cubicBezTo>
                  <a:pt x="80" y="55"/>
                  <a:pt x="80" y="55"/>
                  <a:pt x="80" y="55"/>
                </a:cubicBezTo>
                <a:cubicBezTo>
                  <a:pt x="107" y="82"/>
                  <a:pt x="107" y="82"/>
                  <a:pt x="107" y="82"/>
                </a:cubicBezTo>
                <a:cubicBezTo>
                  <a:pt x="109" y="84"/>
                  <a:pt x="110" y="86"/>
                  <a:pt x="110" y="88"/>
                </a:cubicBezTo>
                <a:cubicBezTo>
                  <a:pt x="110" y="91"/>
                  <a:pt x="109" y="93"/>
                  <a:pt x="107" y="9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6" name="Freeform 228"/>
          <p:cNvSpPr/>
          <p:nvPr/>
        </p:nvSpPr>
        <p:spPr bwMode="auto">
          <a:xfrm>
            <a:off x="6109890" y="3180001"/>
            <a:ext cx="177358" cy="170216"/>
          </a:xfrm>
          <a:custGeom>
            <a:avLst/>
            <a:gdLst>
              <a:gd name="T0" fmla="*/ 151 w 153"/>
              <a:gd name="T1" fmla="*/ 62 h 147"/>
              <a:gd name="T2" fmla="*/ 117 w 153"/>
              <a:gd name="T3" fmla="*/ 94 h 147"/>
              <a:gd name="T4" fmla="*/ 125 w 153"/>
              <a:gd name="T5" fmla="*/ 140 h 147"/>
              <a:gd name="T6" fmla="*/ 125 w 153"/>
              <a:gd name="T7" fmla="*/ 142 h 147"/>
              <a:gd name="T8" fmla="*/ 122 w 153"/>
              <a:gd name="T9" fmla="*/ 147 h 147"/>
              <a:gd name="T10" fmla="*/ 118 w 153"/>
              <a:gd name="T11" fmla="*/ 146 h 147"/>
              <a:gd name="T12" fmla="*/ 76 w 153"/>
              <a:gd name="T13" fmla="*/ 124 h 147"/>
              <a:gd name="T14" fmla="*/ 35 w 153"/>
              <a:gd name="T15" fmla="*/ 146 h 147"/>
              <a:gd name="T16" fmla="*/ 31 w 153"/>
              <a:gd name="T17" fmla="*/ 147 h 147"/>
              <a:gd name="T18" fmla="*/ 27 w 153"/>
              <a:gd name="T19" fmla="*/ 142 h 147"/>
              <a:gd name="T20" fmla="*/ 28 w 153"/>
              <a:gd name="T21" fmla="*/ 140 h 147"/>
              <a:gd name="T22" fmla="*/ 35 w 153"/>
              <a:gd name="T23" fmla="*/ 94 h 147"/>
              <a:gd name="T24" fmla="*/ 2 w 153"/>
              <a:gd name="T25" fmla="*/ 62 h 147"/>
              <a:gd name="T26" fmla="*/ 0 w 153"/>
              <a:gd name="T27" fmla="*/ 57 h 147"/>
              <a:gd name="T28" fmla="*/ 5 w 153"/>
              <a:gd name="T29" fmla="*/ 53 h 147"/>
              <a:gd name="T30" fmla="*/ 51 w 153"/>
              <a:gd name="T31" fmla="*/ 46 h 147"/>
              <a:gd name="T32" fmla="*/ 72 w 153"/>
              <a:gd name="T33" fmla="*/ 4 h 147"/>
              <a:gd name="T34" fmla="*/ 76 w 153"/>
              <a:gd name="T35" fmla="*/ 0 h 147"/>
              <a:gd name="T36" fmla="*/ 81 w 153"/>
              <a:gd name="T37" fmla="*/ 4 h 147"/>
              <a:gd name="T38" fmla="*/ 102 w 153"/>
              <a:gd name="T39" fmla="*/ 46 h 147"/>
              <a:gd name="T40" fmla="*/ 148 w 153"/>
              <a:gd name="T41" fmla="*/ 53 h 147"/>
              <a:gd name="T42" fmla="*/ 153 w 153"/>
              <a:gd name="T43" fmla="*/ 57 h 147"/>
              <a:gd name="T44" fmla="*/ 151 w 153"/>
              <a:gd name="T45" fmla="*/ 62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53" h="147">
                <a:moveTo>
                  <a:pt x="151" y="62"/>
                </a:moveTo>
                <a:cubicBezTo>
                  <a:pt x="117" y="94"/>
                  <a:pt x="117" y="94"/>
                  <a:pt x="117" y="94"/>
                </a:cubicBezTo>
                <a:cubicBezTo>
                  <a:pt x="125" y="140"/>
                  <a:pt x="125" y="140"/>
                  <a:pt x="125" y="140"/>
                </a:cubicBezTo>
                <a:cubicBezTo>
                  <a:pt x="125" y="141"/>
                  <a:pt x="125" y="142"/>
                  <a:pt x="125" y="142"/>
                </a:cubicBezTo>
                <a:cubicBezTo>
                  <a:pt x="125" y="145"/>
                  <a:pt x="124" y="147"/>
                  <a:pt x="122" y="147"/>
                </a:cubicBezTo>
                <a:cubicBezTo>
                  <a:pt x="120" y="147"/>
                  <a:pt x="119" y="146"/>
                  <a:pt x="118" y="146"/>
                </a:cubicBezTo>
                <a:cubicBezTo>
                  <a:pt x="76" y="124"/>
                  <a:pt x="76" y="124"/>
                  <a:pt x="76" y="124"/>
                </a:cubicBezTo>
                <a:cubicBezTo>
                  <a:pt x="35" y="146"/>
                  <a:pt x="35" y="146"/>
                  <a:pt x="35" y="146"/>
                </a:cubicBezTo>
                <a:cubicBezTo>
                  <a:pt x="34" y="146"/>
                  <a:pt x="33" y="147"/>
                  <a:pt x="31" y="147"/>
                </a:cubicBezTo>
                <a:cubicBezTo>
                  <a:pt x="29" y="147"/>
                  <a:pt x="27" y="145"/>
                  <a:pt x="27" y="142"/>
                </a:cubicBezTo>
                <a:cubicBezTo>
                  <a:pt x="27" y="142"/>
                  <a:pt x="27" y="141"/>
                  <a:pt x="28" y="140"/>
                </a:cubicBezTo>
                <a:cubicBezTo>
                  <a:pt x="35" y="94"/>
                  <a:pt x="35" y="94"/>
                  <a:pt x="35" y="94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9"/>
                  <a:pt x="0" y="57"/>
                </a:cubicBezTo>
                <a:cubicBezTo>
                  <a:pt x="0" y="54"/>
                  <a:pt x="2" y="53"/>
                  <a:pt x="5" y="53"/>
                </a:cubicBezTo>
                <a:cubicBezTo>
                  <a:pt x="51" y="46"/>
                  <a:pt x="51" y="46"/>
                  <a:pt x="51" y="46"/>
                </a:cubicBezTo>
                <a:cubicBezTo>
                  <a:pt x="72" y="4"/>
                  <a:pt x="72" y="4"/>
                  <a:pt x="72" y="4"/>
                </a:cubicBezTo>
                <a:cubicBezTo>
                  <a:pt x="73" y="2"/>
                  <a:pt x="74" y="0"/>
                  <a:pt x="76" y="0"/>
                </a:cubicBezTo>
                <a:cubicBezTo>
                  <a:pt x="79" y="0"/>
                  <a:pt x="80" y="2"/>
                  <a:pt x="81" y="4"/>
                </a:cubicBezTo>
                <a:cubicBezTo>
                  <a:pt x="102" y="46"/>
                  <a:pt x="102" y="46"/>
                  <a:pt x="102" y="46"/>
                </a:cubicBezTo>
                <a:cubicBezTo>
                  <a:pt x="148" y="53"/>
                  <a:pt x="148" y="53"/>
                  <a:pt x="148" y="53"/>
                </a:cubicBezTo>
                <a:cubicBezTo>
                  <a:pt x="150" y="53"/>
                  <a:pt x="153" y="54"/>
                  <a:pt x="153" y="57"/>
                </a:cubicBezTo>
                <a:cubicBezTo>
                  <a:pt x="153" y="59"/>
                  <a:pt x="152" y="60"/>
                  <a:pt x="151" y="6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7" name="Freeform 229"/>
          <p:cNvSpPr/>
          <p:nvPr/>
        </p:nvSpPr>
        <p:spPr bwMode="auto">
          <a:xfrm>
            <a:off x="6331289" y="3180001"/>
            <a:ext cx="89274" cy="170216"/>
          </a:xfrm>
          <a:custGeom>
            <a:avLst/>
            <a:gdLst>
              <a:gd name="T0" fmla="*/ 77 w 77"/>
              <a:gd name="T1" fmla="*/ 124 h 147"/>
              <a:gd name="T2" fmla="*/ 35 w 77"/>
              <a:gd name="T3" fmla="*/ 146 h 147"/>
              <a:gd name="T4" fmla="*/ 32 w 77"/>
              <a:gd name="T5" fmla="*/ 147 h 147"/>
              <a:gd name="T6" fmla="*/ 28 w 77"/>
              <a:gd name="T7" fmla="*/ 142 h 147"/>
              <a:gd name="T8" fmla="*/ 28 w 77"/>
              <a:gd name="T9" fmla="*/ 140 h 147"/>
              <a:gd name="T10" fmla="*/ 36 w 77"/>
              <a:gd name="T11" fmla="*/ 94 h 147"/>
              <a:gd name="T12" fmla="*/ 2 w 77"/>
              <a:gd name="T13" fmla="*/ 62 h 147"/>
              <a:gd name="T14" fmla="*/ 0 w 77"/>
              <a:gd name="T15" fmla="*/ 57 h 147"/>
              <a:gd name="T16" fmla="*/ 5 w 77"/>
              <a:gd name="T17" fmla="*/ 53 h 147"/>
              <a:gd name="T18" fmla="*/ 51 w 77"/>
              <a:gd name="T19" fmla="*/ 46 h 147"/>
              <a:gd name="T20" fmla="*/ 72 w 77"/>
              <a:gd name="T21" fmla="*/ 4 h 147"/>
              <a:gd name="T22" fmla="*/ 77 w 77"/>
              <a:gd name="T23" fmla="*/ 0 h 147"/>
              <a:gd name="T24" fmla="*/ 77 w 77"/>
              <a:gd name="T25" fmla="*/ 124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7" h="147">
                <a:moveTo>
                  <a:pt x="77" y="124"/>
                </a:moveTo>
                <a:cubicBezTo>
                  <a:pt x="35" y="146"/>
                  <a:pt x="35" y="146"/>
                  <a:pt x="35" y="146"/>
                </a:cubicBezTo>
                <a:cubicBezTo>
                  <a:pt x="34" y="146"/>
                  <a:pt x="33" y="147"/>
                  <a:pt x="32" y="147"/>
                </a:cubicBezTo>
                <a:cubicBezTo>
                  <a:pt x="29" y="147"/>
                  <a:pt x="28" y="145"/>
                  <a:pt x="28" y="142"/>
                </a:cubicBezTo>
                <a:cubicBezTo>
                  <a:pt x="28" y="142"/>
                  <a:pt x="28" y="141"/>
                  <a:pt x="28" y="140"/>
                </a:cubicBezTo>
                <a:cubicBezTo>
                  <a:pt x="36" y="94"/>
                  <a:pt x="36" y="94"/>
                  <a:pt x="36" y="94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9"/>
                  <a:pt x="0" y="57"/>
                </a:cubicBezTo>
                <a:cubicBezTo>
                  <a:pt x="0" y="54"/>
                  <a:pt x="3" y="53"/>
                  <a:pt x="5" y="53"/>
                </a:cubicBezTo>
                <a:cubicBezTo>
                  <a:pt x="51" y="46"/>
                  <a:pt x="51" y="46"/>
                  <a:pt x="51" y="46"/>
                </a:cubicBezTo>
                <a:cubicBezTo>
                  <a:pt x="72" y="4"/>
                  <a:pt x="72" y="4"/>
                  <a:pt x="72" y="4"/>
                </a:cubicBezTo>
                <a:cubicBezTo>
                  <a:pt x="73" y="2"/>
                  <a:pt x="75" y="0"/>
                  <a:pt x="77" y="0"/>
                </a:cubicBezTo>
                <a:lnTo>
                  <a:pt x="77" y="12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8" name="Freeform 230"/>
          <p:cNvSpPr>
            <a:spLocks noEditPoints="1"/>
          </p:cNvSpPr>
          <p:nvPr/>
        </p:nvSpPr>
        <p:spPr bwMode="auto">
          <a:xfrm>
            <a:off x="6468175" y="3180001"/>
            <a:ext cx="182118" cy="170216"/>
          </a:xfrm>
          <a:custGeom>
            <a:avLst/>
            <a:gdLst>
              <a:gd name="T0" fmla="*/ 120 w 157"/>
              <a:gd name="T1" fmla="*/ 94 h 147"/>
              <a:gd name="T2" fmla="*/ 128 w 157"/>
              <a:gd name="T3" fmla="*/ 140 h 147"/>
              <a:gd name="T4" fmla="*/ 124 w 157"/>
              <a:gd name="T5" fmla="*/ 147 h 147"/>
              <a:gd name="T6" fmla="*/ 120 w 157"/>
              <a:gd name="T7" fmla="*/ 146 h 147"/>
              <a:gd name="T8" fmla="*/ 79 w 157"/>
              <a:gd name="T9" fmla="*/ 124 h 147"/>
              <a:gd name="T10" fmla="*/ 37 w 157"/>
              <a:gd name="T11" fmla="*/ 146 h 147"/>
              <a:gd name="T12" fmla="*/ 34 w 157"/>
              <a:gd name="T13" fmla="*/ 147 h 147"/>
              <a:gd name="T14" fmla="*/ 30 w 157"/>
              <a:gd name="T15" fmla="*/ 140 h 147"/>
              <a:gd name="T16" fmla="*/ 38 w 157"/>
              <a:gd name="T17" fmla="*/ 94 h 147"/>
              <a:gd name="T18" fmla="*/ 4 w 157"/>
              <a:gd name="T19" fmla="*/ 62 h 147"/>
              <a:gd name="T20" fmla="*/ 7 w 157"/>
              <a:gd name="T21" fmla="*/ 53 h 147"/>
              <a:gd name="T22" fmla="*/ 53 w 157"/>
              <a:gd name="T23" fmla="*/ 46 h 147"/>
              <a:gd name="T24" fmla="*/ 74 w 157"/>
              <a:gd name="T25" fmla="*/ 4 h 147"/>
              <a:gd name="T26" fmla="*/ 79 w 157"/>
              <a:gd name="T27" fmla="*/ 0 h 147"/>
              <a:gd name="T28" fmla="*/ 83 w 157"/>
              <a:gd name="T29" fmla="*/ 4 h 147"/>
              <a:gd name="T30" fmla="*/ 104 w 157"/>
              <a:gd name="T31" fmla="*/ 46 h 147"/>
              <a:gd name="T32" fmla="*/ 151 w 157"/>
              <a:gd name="T33" fmla="*/ 53 h 147"/>
              <a:gd name="T34" fmla="*/ 153 w 157"/>
              <a:gd name="T35" fmla="*/ 62 h 147"/>
              <a:gd name="T36" fmla="*/ 120 w 157"/>
              <a:gd name="T37" fmla="*/ 94 h 147"/>
              <a:gd name="T38" fmla="*/ 135 w 157"/>
              <a:gd name="T39" fmla="*/ 63 h 147"/>
              <a:gd name="T40" fmla="*/ 102 w 157"/>
              <a:gd name="T41" fmla="*/ 58 h 147"/>
              <a:gd name="T42" fmla="*/ 96 w 157"/>
              <a:gd name="T43" fmla="*/ 57 h 147"/>
              <a:gd name="T44" fmla="*/ 94 w 157"/>
              <a:gd name="T45" fmla="*/ 51 h 147"/>
              <a:gd name="T46" fmla="*/ 79 w 157"/>
              <a:gd name="T47" fmla="*/ 22 h 147"/>
              <a:gd name="T48" fmla="*/ 79 w 157"/>
              <a:gd name="T49" fmla="*/ 111 h 147"/>
              <a:gd name="T50" fmla="*/ 84 w 157"/>
              <a:gd name="T51" fmla="*/ 113 h 147"/>
              <a:gd name="T52" fmla="*/ 114 w 157"/>
              <a:gd name="T53" fmla="*/ 129 h 147"/>
              <a:gd name="T54" fmla="*/ 108 w 157"/>
              <a:gd name="T55" fmla="*/ 96 h 147"/>
              <a:gd name="T56" fmla="*/ 107 w 157"/>
              <a:gd name="T57" fmla="*/ 90 h 147"/>
              <a:gd name="T58" fmla="*/ 112 w 157"/>
              <a:gd name="T59" fmla="*/ 86 h 147"/>
              <a:gd name="T60" fmla="*/ 135 w 157"/>
              <a:gd name="T61" fmla="*/ 63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57" h="147">
                <a:moveTo>
                  <a:pt x="120" y="94"/>
                </a:moveTo>
                <a:cubicBezTo>
                  <a:pt x="128" y="140"/>
                  <a:pt x="128" y="140"/>
                  <a:pt x="128" y="140"/>
                </a:cubicBezTo>
                <a:cubicBezTo>
                  <a:pt x="128" y="145"/>
                  <a:pt x="127" y="147"/>
                  <a:pt x="124" y="147"/>
                </a:cubicBezTo>
                <a:cubicBezTo>
                  <a:pt x="123" y="147"/>
                  <a:pt x="122" y="147"/>
                  <a:pt x="120" y="146"/>
                </a:cubicBezTo>
                <a:cubicBezTo>
                  <a:pt x="79" y="124"/>
                  <a:pt x="79" y="124"/>
                  <a:pt x="79" y="124"/>
                </a:cubicBezTo>
                <a:cubicBezTo>
                  <a:pt x="37" y="146"/>
                  <a:pt x="37" y="146"/>
                  <a:pt x="37" y="146"/>
                </a:cubicBezTo>
                <a:cubicBezTo>
                  <a:pt x="36" y="147"/>
                  <a:pt x="35" y="147"/>
                  <a:pt x="34" y="147"/>
                </a:cubicBezTo>
                <a:cubicBezTo>
                  <a:pt x="31" y="147"/>
                  <a:pt x="29" y="145"/>
                  <a:pt x="30" y="140"/>
                </a:cubicBezTo>
                <a:cubicBezTo>
                  <a:pt x="38" y="94"/>
                  <a:pt x="38" y="94"/>
                  <a:pt x="38" y="94"/>
                </a:cubicBezTo>
                <a:cubicBezTo>
                  <a:pt x="4" y="62"/>
                  <a:pt x="4" y="62"/>
                  <a:pt x="4" y="62"/>
                </a:cubicBezTo>
                <a:cubicBezTo>
                  <a:pt x="0" y="58"/>
                  <a:pt x="2" y="54"/>
                  <a:pt x="7" y="53"/>
                </a:cubicBezTo>
                <a:cubicBezTo>
                  <a:pt x="53" y="46"/>
                  <a:pt x="53" y="46"/>
                  <a:pt x="53" y="46"/>
                </a:cubicBezTo>
                <a:cubicBezTo>
                  <a:pt x="74" y="4"/>
                  <a:pt x="74" y="4"/>
                  <a:pt x="74" y="4"/>
                </a:cubicBezTo>
                <a:cubicBezTo>
                  <a:pt x="75" y="2"/>
                  <a:pt x="77" y="0"/>
                  <a:pt x="79" y="0"/>
                </a:cubicBezTo>
                <a:cubicBezTo>
                  <a:pt x="80" y="0"/>
                  <a:pt x="82" y="2"/>
                  <a:pt x="83" y="4"/>
                </a:cubicBezTo>
                <a:cubicBezTo>
                  <a:pt x="104" y="46"/>
                  <a:pt x="104" y="46"/>
                  <a:pt x="104" y="46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156" y="54"/>
                  <a:pt x="157" y="58"/>
                  <a:pt x="153" y="62"/>
                </a:cubicBezTo>
                <a:lnTo>
                  <a:pt x="120" y="94"/>
                </a:lnTo>
                <a:close/>
                <a:moveTo>
                  <a:pt x="135" y="63"/>
                </a:moveTo>
                <a:cubicBezTo>
                  <a:pt x="102" y="58"/>
                  <a:pt x="102" y="58"/>
                  <a:pt x="102" y="58"/>
                </a:cubicBezTo>
                <a:cubicBezTo>
                  <a:pt x="96" y="57"/>
                  <a:pt x="96" y="57"/>
                  <a:pt x="96" y="57"/>
                </a:cubicBezTo>
                <a:cubicBezTo>
                  <a:pt x="94" y="51"/>
                  <a:pt x="94" y="51"/>
                  <a:pt x="94" y="51"/>
                </a:cubicBezTo>
                <a:cubicBezTo>
                  <a:pt x="79" y="22"/>
                  <a:pt x="79" y="22"/>
                  <a:pt x="79" y="22"/>
                </a:cubicBezTo>
                <a:cubicBezTo>
                  <a:pt x="79" y="111"/>
                  <a:pt x="79" y="111"/>
                  <a:pt x="79" y="111"/>
                </a:cubicBezTo>
                <a:cubicBezTo>
                  <a:pt x="84" y="113"/>
                  <a:pt x="84" y="113"/>
                  <a:pt x="84" y="113"/>
                </a:cubicBezTo>
                <a:cubicBezTo>
                  <a:pt x="114" y="129"/>
                  <a:pt x="114" y="129"/>
                  <a:pt x="114" y="129"/>
                </a:cubicBezTo>
                <a:cubicBezTo>
                  <a:pt x="108" y="96"/>
                  <a:pt x="108" y="96"/>
                  <a:pt x="108" y="96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12" y="86"/>
                  <a:pt x="112" y="86"/>
                  <a:pt x="112" y="86"/>
                </a:cubicBezTo>
                <a:lnTo>
                  <a:pt x="135" y="6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9" name="Freeform 231"/>
          <p:cNvSpPr>
            <a:spLocks noEditPoints="1"/>
          </p:cNvSpPr>
          <p:nvPr/>
        </p:nvSpPr>
        <p:spPr bwMode="auto">
          <a:xfrm>
            <a:off x="6690764" y="3180001"/>
            <a:ext cx="182118" cy="170216"/>
          </a:xfrm>
          <a:custGeom>
            <a:avLst/>
            <a:gdLst>
              <a:gd name="T0" fmla="*/ 119 w 157"/>
              <a:gd name="T1" fmla="*/ 94 h 147"/>
              <a:gd name="T2" fmla="*/ 127 w 157"/>
              <a:gd name="T3" fmla="*/ 140 h 147"/>
              <a:gd name="T4" fmla="*/ 123 w 157"/>
              <a:gd name="T5" fmla="*/ 147 h 147"/>
              <a:gd name="T6" fmla="*/ 120 w 157"/>
              <a:gd name="T7" fmla="*/ 146 h 147"/>
              <a:gd name="T8" fmla="*/ 78 w 157"/>
              <a:gd name="T9" fmla="*/ 124 h 147"/>
              <a:gd name="T10" fmla="*/ 37 w 157"/>
              <a:gd name="T11" fmla="*/ 146 h 147"/>
              <a:gd name="T12" fmla="*/ 33 w 157"/>
              <a:gd name="T13" fmla="*/ 147 h 147"/>
              <a:gd name="T14" fmla="*/ 29 w 157"/>
              <a:gd name="T15" fmla="*/ 140 h 147"/>
              <a:gd name="T16" fmla="*/ 37 w 157"/>
              <a:gd name="T17" fmla="*/ 94 h 147"/>
              <a:gd name="T18" fmla="*/ 4 w 157"/>
              <a:gd name="T19" fmla="*/ 62 h 147"/>
              <a:gd name="T20" fmla="*/ 6 w 157"/>
              <a:gd name="T21" fmla="*/ 53 h 147"/>
              <a:gd name="T22" fmla="*/ 53 w 157"/>
              <a:gd name="T23" fmla="*/ 46 h 147"/>
              <a:gd name="T24" fmla="*/ 74 w 157"/>
              <a:gd name="T25" fmla="*/ 4 h 147"/>
              <a:gd name="T26" fmla="*/ 78 w 157"/>
              <a:gd name="T27" fmla="*/ 0 h 147"/>
              <a:gd name="T28" fmla="*/ 83 w 157"/>
              <a:gd name="T29" fmla="*/ 4 h 147"/>
              <a:gd name="T30" fmla="*/ 104 w 157"/>
              <a:gd name="T31" fmla="*/ 46 h 147"/>
              <a:gd name="T32" fmla="*/ 150 w 157"/>
              <a:gd name="T33" fmla="*/ 53 h 147"/>
              <a:gd name="T34" fmla="*/ 153 w 157"/>
              <a:gd name="T35" fmla="*/ 62 h 147"/>
              <a:gd name="T36" fmla="*/ 119 w 157"/>
              <a:gd name="T37" fmla="*/ 94 h 147"/>
              <a:gd name="T38" fmla="*/ 135 w 157"/>
              <a:gd name="T39" fmla="*/ 63 h 147"/>
              <a:gd name="T40" fmla="*/ 102 w 157"/>
              <a:gd name="T41" fmla="*/ 58 h 147"/>
              <a:gd name="T42" fmla="*/ 96 w 157"/>
              <a:gd name="T43" fmla="*/ 57 h 147"/>
              <a:gd name="T44" fmla="*/ 93 w 157"/>
              <a:gd name="T45" fmla="*/ 51 h 147"/>
              <a:gd name="T46" fmla="*/ 78 w 157"/>
              <a:gd name="T47" fmla="*/ 22 h 147"/>
              <a:gd name="T48" fmla="*/ 78 w 157"/>
              <a:gd name="T49" fmla="*/ 111 h 147"/>
              <a:gd name="T50" fmla="*/ 84 w 157"/>
              <a:gd name="T51" fmla="*/ 113 h 147"/>
              <a:gd name="T52" fmla="*/ 113 w 157"/>
              <a:gd name="T53" fmla="*/ 129 h 147"/>
              <a:gd name="T54" fmla="*/ 107 w 157"/>
              <a:gd name="T55" fmla="*/ 96 h 147"/>
              <a:gd name="T56" fmla="*/ 106 w 157"/>
              <a:gd name="T57" fmla="*/ 90 h 147"/>
              <a:gd name="T58" fmla="*/ 111 w 157"/>
              <a:gd name="T59" fmla="*/ 86 h 147"/>
              <a:gd name="T60" fmla="*/ 135 w 157"/>
              <a:gd name="T61" fmla="*/ 63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57" h="147">
                <a:moveTo>
                  <a:pt x="119" y="94"/>
                </a:moveTo>
                <a:cubicBezTo>
                  <a:pt x="127" y="140"/>
                  <a:pt x="127" y="140"/>
                  <a:pt x="127" y="140"/>
                </a:cubicBezTo>
                <a:cubicBezTo>
                  <a:pt x="128" y="145"/>
                  <a:pt x="126" y="147"/>
                  <a:pt x="123" y="147"/>
                </a:cubicBezTo>
                <a:cubicBezTo>
                  <a:pt x="122" y="147"/>
                  <a:pt x="121" y="147"/>
                  <a:pt x="120" y="146"/>
                </a:cubicBezTo>
                <a:cubicBezTo>
                  <a:pt x="78" y="124"/>
                  <a:pt x="78" y="124"/>
                  <a:pt x="78" y="124"/>
                </a:cubicBezTo>
                <a:cubicBezTo>
                  <a:pt x="37" y="146"/>
                  <a:pt x="37" y="146"/>
                  <a:pt x="37" y="146"/>
                </a:cubicBezTo>
                <a:cubicBezTo>
                  <a:pt x="35" y="147"/>
                  <a:pt x="34" y="147"/>
                  <a:pt x="33" y="147"/>
                </a:cubicBezTo>
                <a:cubicBezTo>
                  <a:pt x="30" y="147"/>
                  <a:pt x="29" y="145"/>
                  <a:pt x="29" y="140"/>
                </a:cubicBezTo>
                <a:cubicBezTo>
                  <a:pt x="37" y="94"/>
                  <a:pt x="37" y="94"/>
                  <a:pt x="37" y="94"/>
                </a:cubicBezTo>
                <a:cubicBezTo>
                  <a:pt x="4" y="62"/>
                  <a:pt x="4" y="62"/>
                  <a:pt x="4" y="62"/>
                </a:cubicBezTo>
                <a:cubicBezTo>
                  <a:pt x="0" y="58"/>
                  <a:pt x="1" y="54"/>
                  <a:pt x="6" y="53"/>
                </a:cubicBezTo>
                <a:cubicBezTo>
                  <a:pt x="53" y="46"/>
                  <a:pt x="53" y="46"/>
                  <a:pt x="53" y="46"/>
                </a:cubicBezTo>
                <a:cubicBezTo>
                  <a:pt x="74" y="4"/>
                  <a:pt x="74" y="4"/>
                  <a:pt x="74" y="4"/>
                </a:cubicBezTo>
                <a:cubicBezTo>
                  <a:pt x="75" y="2"/>
                  <a:pt x="77" y="0"/>
                  <a:pt x="78" y="0"/>
                </a:cubicBezTo>
                <a:cubicBezTo>
                  <a:pt x="80" y="0"/>
                  <a:pt x="81" y="2"/>
                  <a:pt x="83" y="4"/>
                </a:cubicBezTo>
                <a:cubicBezTo>
                  <a:pt x="104" y="46"/>
                  <a:pt x="104" y="46"/>
                  <a:pt x="104" y="46"/>
                </a:cubicBezTo>
                <a:cubicBezTo>
                  <a:pt x="150" y="53"/>
                  <a:pt x="150" y="53"/>
                  <a:pt x="150" y="53"/>
                </a:cubicBezTo>
                <a:cubicBezTo>
                  <a:pt x="155" y="54"/>
                  <a:pt x="157" y="58"/>
                  <a:pt x="153" y="62"/>
                </a:cubicBezTo>
                <a:lnTo>
                  <a:pt x="119" y="94"/>
                </a:lnTo>
                <a:close/>
                <a:moveTo>
                  <a:pt x="135" y="63"/>
                </a:moveTo>
                <a:cubicBezTo>
                  <a:pt x="102" y="58"/>
                  <a:pt x="102" y="58"/>
                  <a:pt x="102" y="58"/>
                </a:cubicBezTo>
                <a:cubicBezTo>
                  <a:pt x="96" y="57"/>
                  <a:pt x="96" y="57"/>
                  <a:pt x="96" y="57"/>
                </a:cubicBezTo>
                <a:cubicBezTo>
                  <a:pt x="93" y="51"/>
                  <a:pt x="93" y="51"/>
                  <a:pt x="93" y="51"/>
                </a:cubicBezTo>
                <a:cubicBezTo>
                  <a:pt x="78" y="22"/>
                  <a:pt x="78" y="22"/>
                  <a:pt x="78" y="22"/>
                </a:cubicBezTo>
                <a:cubicBezTo>
                  <a:pt x="78" y="111"/>
                  <a:pt x="78" y="111"/>
                  <a:pt x="78" y="111"/>
                </a:cubicBezTo>
                <a:cubicBezTo>
                  <a:pt x="84" y="113"/>
                  <a:pt x="84" y="113"/>
                  <a:pt x="84" y="113"/>
                </a:cubicBezTo>
                <a:cubicBezTo>
                  <a:pt x="113" y="129"/>
                  <a:pt x="113" y="129"/>
                  <a:pt x="113" y="129"/>
                </a:cubicBezTo>
                <a:cubicBezTo>
                  <a:pt x="107" y="96"/>
                  <a:pt x="107" y="96"/>
                  <a:pt x="107" y="96"/>
                </a:cubicBezTo>
                <a:cubicBezTo>
                  <a:pt x="106" y="90"/>
                  <a:pt x="106" y="90"/>
                  <a:pt x="106" y="90"/>
                </a:cubicBezTo>
                <a:cubicBezTo>
                  <a:pt x="111" y="86"/>
                  <a:pt x="111" y="86"/>
                  <a:pt x="111" y="86"/>
                </a:cubicBezTo>
                <a:lnTo>
                  <a:pt x="135" y="6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0" name="Freeform 232"/>
          <p:cNvSpPr>
            <a:spLocks noEditPoints="1"/>
          </p:cNvSpPr>
          <p:nvPr/>
        </p:nvSpPr>
        <p:spPr bwMode="auto">
          <a:xfrm>
            <a:off x="6910972" y="3180001"/>
            <a:ext cx="182118" cy="170216"/>
          </a:xfrm>
          <a:custGeom>
            <a:avLst/>
            <a:gdLst>
              <a:gd name="T0" fmla="*/ 119 w 157"/>
              <a:gd name="T1" fmla="*/ 94 h 147"/>
              <a:gd name="T2" fmla="*/ 127 w 157"/>
              <a:gd name="T3" fmla="*/ 140 h 147"/>
              <a:gd name="T4" fmla="*/ 124 w 157"/>
              <a:gd name="T5" fmla="*/ 147 h 147"/>
              <a:gd name="T6" fmla="*/ 120 w 157"/>
              <a:gd name="T7" fmla="*/ 146 h 147"/>
              <a:gd name="T8" fmla="*/ 79 w 157"/>
              <a:gd name="T9" fmla="*/ 124 h 147"/>
              <a:gd name="T10" fmla="*/ 37 w 157"/>
              <a:gd name="T11" fmla="*/ 146 h 147"/>
              <a:gd name="T12" fmla="*/ 33 w 157"/>
              <a:gd name="T13" fmla="*/ 147 h 147"/>
              <a:gd name="T14" fmla="*/ 30 w 157"/>
              <a:gd name="T15" fmla="*/ 140 h 147"/>
              <a:gd name="T16" fmla="*/ 38 w 157"/>
              <a:gd name="T17" fmla="*/ 94 h 147"/>
              <a:gd name="T18" fmla="*/ 4 w 157"/>
              <a:gd name="T19" fmla="*/ 62 h 147"/>
              <a:gd name="T20" fmla="*/ 7 w 157"/>
              <a:gd name="T21" fmla="*/ 53 h 147"/>
              <a:gd name="T22" fmla="*/ 53 w 157"/>
              <a:gd name="T23" fmla="*/ 46 h 147"/>
              <a:gd name="T24" fmla="*/ 74 w 157"/>
              <a:gd name="T25" fmla="*/ 4 h 147"/>
              <a:gd name="T26" fmla="*/ 79 w 157"/>
              <a:gd name="T27" fmla="*/ 0 h 147"/>
              <a:gd name="T28" fmla="*/ 83 w 157"/>
              <a:gd name="T29" fmla="*/ 4 h 147"/>
              <a:gd name="T30" fmla="*/ 104 w 157"/>
              <a:gd name="T31" fmla="*/ 46 h 147"/>
              <a:gd name="T32" fmla="*/ 150 w 157"/>
              <a:gd name="T33" fmla="*/ 53 h 147"/>
              <a:gd name="T34" fmla="*/ 153 w 157"/>
              <a:gd name="T35" fmla="*/ 62 h 147"/>
              <a:gd name="T36" fmla="*/ 119 w 157"/>
              <a:gd name="T37" fmla="*/ 94 h 147"/>
              <a:gd name="T38" fmla="*/ 135 w 157"/>
              <a:gd name="T39" fmla="*/ 63 h 147"/>
              <a:gd name="T40" fmla="*/ 102 w 157"/>
              <a:gd name="T41" fmla="*/ 58 h 147"/>
              <a:gd name="T42" fmla="*/ 96 w 157"/>
              <a:gd name="T43" fmla="*/ 57 h 147"/>
              <a:gd name="T44" fmla="*/ 93 w 157"/>
              <a:gd name="T45" fmla="*/ 51 h 147"/>
              <a:gd name="T46" fmla="*/ 79 w 157"/>
              <a:gd name="T47" fmla="*/ 22 h 147"/>
              <a:gd name="T48" fmla="*/ 79 w 157"/>
              <a:gd name="T49" fmla="*/ 111 h 147"/>
              <a:gd name="T50" fmla="*/ 84 w 157"/>
              <a:gd name="T51" fmla="*/ 113 h 147"/>
              <a:gd name="T52" fmla="*/ 113 w 157"/>
              <a:gd name="T53" fmla="*/ 129 h 147"/>
              <a:gd name="T54" fmla="*/ 108 w 157"/>
              <a:gd name="T55" fmla="*/ 96 h 147"/>
              <a:gd name="T56" fmla="*/ 107 w 157"/>
              <a:gd name="T57" fmla="*/ 90 h 147"/>
              <a:gd name="T58" fmla="*/ 111 w 157"/>
              <a:gd name="T59" fmla="*/ 86 h 147"/>
              <a:gd name="T60" fmla="*/ 135 w 157"/>
              <a:gd name="T61" fmla="*/ 63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57" h="147">
                <a:moveTo>
                  <a:pt x="119" y="94"/>
                </a:moveTo>
                <a:cubicBezTo>
                  <a:pt x="127" y="140"/>
                  <a:pt x="127" y="140"/>
                  <a:pt x="127" y="140"/>
                </a:cubicBezTo>
                <a:cubicBezTo>
                  <a:pt x="128" y="145"/>
                  <a:pt x="127" y="147"/>
                  <a:pt x="124" y="147"/>
                </a:cubicBezTo>
                <a:cubicBezTo>
                  <a:pt x="123" y="147"/>
                  <a:pt x="121" y="147"/>
                  <a:pt x="120" y="146"/>
                </a:cubicBezTo>
                <a:cubicBezTo>
                  <a:pt x="79" y="124"/>
                  <a:pt x="79" y="124"/>
                  <a:pt x="79" y="124"/>
                </a:cubicBezTo>
                <a:cubicBezTo>
                  <a:pt x="37" y="146"/>
                  <a:pt x="37" y="146"/>
                  <a:pt x="37" y="146"/>
                </a:cubicBezTo>
                <a:cubicBezTo>
                  <a:pt x="36" y="147"/>
                  <a:pt x="34" y="147"/>
                  <a:pt x="33" y="147"/>
                </a:cubicBezTo>
                <a:cubicBezTo>
                  <a:pt x="31" y="147"/>
                  <a:pt x="29" y="145"/>
                  <a:pt x="30" y="140"/>
                </a:cubicBezTo>
                <a:cubicBezTo>
                  <a:pt x="38" y="94"/>
                  <a:pt x="38" y="94"/>
                  <a:pt x="38" y="94"/>
                </a:cubicBezTo>
                <a:cubicBezTo>
                  <a:pt x="4" y="62"/>
                  <a:pt x="4" y="62"/>
                  <a:pt x="4" y="62"/>
                </a:cubicBezTo>
                <a:cubicBezTo>
                  <a:pt x="0" y="58"/>
                  <a:pt x="1" y="54"/>
                  <a:pt x="7" y="53"/>
                </a:cubicBezTo>
                <a:cubicBezTo>
                  <a:pt x="53" y="46"/>
                  <a:pt x="53" y="46"/>
                  <a:pt x="53" y="46"/>
                </a:cubicBezTo>
                <a:cubicBezTo>
                  <a:pt x="74" y="4"/>
                  <a:pt x="74" y="4"/>
                  <a:pt x="74" y="4"/>
                </a:cubicBezTo>
                <a:cubicBezTo>
                  <a:pt x="75" y="2"/>
                  <a:pt x="77" y="0"/>
                  <a:pt x="79" y="0"/>
                </a:cubicBezTo>
                <a:cubicBezTo>
                  <a:pt x="80" y="0"/>
                  <a:pt x="82" y="2"/>
                  <a:pt x="83" y="4"/>
                </a:cubicBezTo>
                <a:cubicBezTo>
                  <a:pt x="104" y="46"/>
                  <a:pt x="104" y="46"/>
                  <a:pt x="104" y="46"/>
                </a:cubicBezTo>
                <a:cubicBezTo>
                  <a:pt x="150" y="53"/>
                  <a:pt x="150" y="53"/>
                  <a:pt x="150" y="53"/>
                </a:cubicBezTo>
                <a:cubicBezTo>
                  <a:pt x="156" y="54"/>
                  <a:pt x="157" y="58"/>
                  <a:pt x="153" y="62"/>
                </a:cubicBezTo>
                <a:lnTo>
                  <a:pt x="119" y="94"/>
                </a:lnTo>
                <a:close/>
                <a:moveTo>
                  <a:pt x="135" y="63"/>
                </a:moveTo>
                <a:cubicBezTo>
                  <a:pt x="102" y="58"/>
                  <a:pt x="102" y="58"/>
                  <a:pt x="102" y="58"/>
                </a:cubicBezTo>
                <a:cubicBezTo>
                  <a:pt x="96" y="57"/>
                  <a:pt x="96" y="57"/>
                  <a:pt x="96" y="57"/>
                </a:cubicBezTo>
                <a:cubicBezTo>
                  <a:pt x="93" y="51"/>
                  <a:pt x="93" y="51"/>
                  <a:pt x="93" y="51"/>
                </a:cubicBezTo>
                <a:cubicBezTo>
                  <a:pt x="79" y="22"/>
                  <a:pt x="79" y="22"/>
                  <a:pt x="79" y="22"/>
                </a:cubicBezTo>
                <a:cubicBezTo>
                  <a:pt x="79" y="111"/>
                  <a:pt x="79" y="111"/>
                  <a:pt x="79" y="111"/>
                </a:cubicBezTo>
                <a:cubicBezTo>
                  <a:pt x="84" y="113"/>
                  <a:pt x="84" y="113"/>
                  <a:pt x="84" y="113"/>
                </a:cubicBezTo>
                <a:cubicBezTo>
                  <a:pt x="113" y="129"/>
                  <a:pt x="113" y="129"/>
                  <a:pt x="113" y="129"/>
                </a:cubicBezTo>
                <a:cubicBezTo>
                  <a:pt x="108" y="96"/>
                  <a:pt x="108" y="96"/>
                  <a:pt x="108" y="96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11" y="86"/>
                  <a:pt x="111" y="86"/>
                  <a:pt x="111" y="86"/>
                </a:cubicBezTo>
                <a:lnTo>
                  <a:pt x="135" y="6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1" name="Freeform 233"/>
          <p:cNvSpPr>
            <a:spLocks noEditPoints="1"/>
          </p:cNvSpPr>
          <p:nvPr/>
        </p:nvSpPr>
        <p:spPr bwMode="auto">
          <a:xfrm>
            <a:off x="7134752" y="3180001"/>
            <a:ext cx="178547" cy="170216"/>
          </a:xfrm>
          <a:custGeom>
            <a:avLst/>
            <a:gdLst>
              <a:gd name="T0" fmla="*/ 152 w 154"/>
              <a:gd name="T1" fmla="*/ 62 h 147"/>
              <a:gd name="T2" fmla="*/ 118 w 154"/>
              <a:gd name="T3" fmla="*/ 94 h 147"/>
              <a:gd name="T4" fmla="*/ 126 w 154"/>
              <a:gd name="T5" fmla="*/ 140 h 147"/>
              <a:gd name="T6" fmla="*/ 126 w 154"/>
              <a:gd name="T7" fmla="*/ 142 h 147"/>
              <a:gd name="T8" fmla="*/ 122 w 154"/>
              <a:gd name="T9" fmla="*/ 147 h 147"/>
              <a:gd name="T10" fmla="*/ 119 w 154"/>
              <a:gd name="T11" fmla="*/ 146 h 147"/>
              <a:gd name="T12" fmla="*/ 77 w 154"/>
              <a:gd name="T13" fmla="*/ 124 h 147"/>
              <a:gd name="T14" fmla="*/ 36 w 154"/>
              <a:gd name="T15" fmla="*/ 146 h 147"/>
              <a:gd name="T16" fmla="*/ 32 w 154"/>
              <a:gd name="T17" fmla="*/ 147 h 147"/>
              <a:gd name="T18" fmla="*/ 28 w 154"/>
              <a:gd name="T19" fmla="*/ 142 h 147"/>
              <a:gd name="T20" fmla="*/ 28 w 154"/>
              <a:gd name="T21" fmla="*/ 140 h 147"/>
              <a:gd name="T22" fmla="*/ 36 w 154"/>
              <a:gd name="T23" fmla="*/ 94 h 147"/>
              <a:gd name="T24" fmla="*/ 2 w 154"/>
              <a:gd name="T25" fmla="*/ 62 h 147"/>
              <a:gd name="T26" fmla="*/ 0 w 154"/>
              <a:gd name="T27" fmla="*/ 57 h 147"/>
              <a:gd name="T28" fmla="*/ 5 w 154"/>
              <a:gd name="T29" fmla="*/ 53 h 147"/>
              <a:gd name="T30" fmla="*/ 52 w 154"/>
              <a:gd name="T31" fmla="*/ 46 h 147"/>
              <a:gd name="T32" fmla="*/ 72 w 154"/>
              <a:gd name="T33" fmla="*/ 4 h 147"/>
              <a:gd name="T34" fmla="*/ 77 w 154"/>
              <a:gd name="T35" fmla="*/ 0 h 147"/>
              <a:gd name="T36" fmla="*/ 82 w 154"/>
              <a:gd name="T37" fmla="*/ 4 h 147"/>
              <a:gd name="T38" fmla="*/ 102 w 154"/>
              <a:gd name="T39" fmla="*/ 46 h 147"/>
              <a:gd name="T40" fmla="*/ 149 w 154"/>
              <a:gd name="T41" fmla="*/ 53 h 147"/>
              <a:gd name="T42" fmla="*/ 154 w 154"/>
              <a:gd name="T43" fmla="*/ 57 h 147"/>
              <a:gd name="T44" fmla="*/ 152 w 154"/>
              <a:gd name="T45" fmla="*/ 62 h 147"/>
              <a:gd name="T46" fmla="*/ 133 w 154"/>
              <a:gd name="T47" fmla="*/ 63 h 147"/>
              <a:gd name="T48" fmla="*/ 94 w 154"/>
              <a:gd name="T49" fmla="*/ 57 h 147"/>
              <a:gd name="T50" fmla="*/ 77 w 154"/>
              <a:gd name="T51" fmla="*/ 22 h 147"/>
              <a:gd name="T52" fmla="*/ 60 w 154"/>
              <a:gd name="T53" fmla="*/ 57 h 147"/>
              <a:gd name="T54" fmla="*/ 21 w 154"/>
              <a:gd name="T55" fmla="*/ 63 h 147"/>
              <a:gd name="T56" fmla="*/ 49 w 154"/>
              <a:gd name="T57" fmla="*/ 90 h 147"/>
              <a:gd name="T58" fmla="*/ 42 w 154"/>
              <a:gd name="T59" fmla="*/ 129 h 147"/>
              <a:gd name="T60" fmla="*/ 77 w 154"/>
              <a:gd name="T61" fmla="*/ 111 h 147"/>
              <a:gd name="T62" fmla="*/ 112 w 154"/>
              <a:gd name="T63" fmla="*/ 129 h 147"/>
              <a:gd name="T64" fmla="*/ 105 w 154"/>
              <a:gd name="T65" fmla="*/ 90 h 147"/>
              <a:gd name="T66" fmla="*/ 133 w 154"/>
              <a:gd name="T67" fmla="*/ 63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4" h="147">
                <a:moveTo>
                  <a:pt x="152" y="62"/>
                </a:moveTo>
                <a:cubicBezTo>
                  <a:pt x="118" y="94"/>
                  <a:pt x="118" y="94"/>
                  <a:pt x="118" y="94"/>
                </a:cubicBezTo>
                <a:cubicBezTo>
                  <a:pt x="126" y="140"/>
                  <a:pt x="126" y="140"/>
                  <a:pt x="126" y="140"/>
                </a:cubicBezTo>
                <a:cubicBezTo>
                  <a:pt x="126" y="141"/>
                  <a:pt x="126" y="142"/>
                  <a:pt x="126" y="142"/>
                </a:cubicBezTo>
                <a:cubicBezTo>
                  <a:pt x="126" y="145"/>
                  <a:pt x="125" y="147"/>
                  <a:pt x="122" y="147"/>
                </a:cubicBezTo>
                <a:cubicBezTo>
                  <a:pt x="121" y="147"/>
                  <a:pt x="120" y="146"/>
                  <a:pt x="119" y="146"/>
                </a:cubicBezTo>
                <a:cubicBezTo>
                  <a:pt x="77" y="124"/>
                  <a:pt x="77" y="124"/>
                  <a:pt x="77" y="124"/>
                </a:cubicBezTo>
                <a:cubicBezTo>
                  <a:pt x="36" y="146"/>
                  <a:pt x="36" y="146"/>
                  <a:pt x="36" y="146"/>
                </a:cubicBezTo>
                <a:cubicBezTo>
                  <a:pt x="34" y="146"/>
                  <a:pt x="33" y="147"/>
                  <a:pt x="32" y="147"/>
                </a:cubicBezTo>
                <a:cubicBezTo>
                  <a:pt x="29" y="147"/>
                  <a:pt x="28" y="145"/>
                  <a:pt x="28" y="142"/>
                </a:cubicBezTo>
                <a:cubicBezTo>
                  <a:pt x="28" y="142"/>
                  <a:pt x="28" y="141"/>
                  <a:pt x="28" y="140"/>
                </a:cubicBezTo>
                <a:cubicBezTo>
                  <a:pt x="36" y="94"/>
                  <a:pt x="36" y="94"/>
                  <a:pt x="36" y="94"/>
                </a:cubicBezTo>
                <a:cubicBezTo>
                  <a:pt x="2" y="62"/>
                  <a:pt x="2" y="62"/>
                  <a:pt x="2" y="62"/>
                </a:cubicBezTo>
                <a:cubicBezTo>
                  <a:pt x="1" y="60"/>
                  <a:pt x="0" y="59"/>
                  <a:pt x="0" y="57"/>
                </a:cubicBezTo>
                <a:cubicBezTo>
                  <a:pt x="0" y="54"/>
                  <a:pt x="3" y="53"/>
                  <a:pt x="5" y="53"/>
                </a:cubicBezTo>
                <a:cubicBezTo>
                  <a:pt x="52" y="46"/>
                  <a:pt x="52" y="46"/>
                  <a:pt x="52" y="46"/>
                </a:cubicBezTo>
                <a:cubicBezTo>
                  <a:pt x="72" y="4"/>
                  <a:pt x="72" y="4"/>
                  <a:pt x="72" y="4"/>
                </a:cubicBezTo>
                <a:cubicBezTo>
                  <a:pt x="73" y="2"/>
                  <a:pt x="75" y="0"/>
                  <a:pt x="77" y="0"/>
                </a:cubicBezTo>
                <a:cubicBezTo>
                  <a:pt x="79" y="0"/>
                  <a:pt x="81" y="2"/>
                  <a:pt x="82" y="4"/>
                </a:cubicBezTo>
                <a:cubicBezTo>
                  <a:pt x="102" y="46"/>
                  <a:pt x="102" y="46"/>
                  <a:pt x="102" y="46"/>
                </a:cubicBezTo>
                <a:cubicBezTo>
                  <a:pt x="149" y="53"/>
                  <a:pt x="149" y="53"/>
                  <a:pt x="149" y="53"/>
                </a:cubicBezTo>
                <a:cubicBezTo>
                  <a:pt x="151" y="53"/>
                  <a:pt x="154" y="54"/>
                  <a:pt x="154" y="57"/>
                </a:cubicBezTo>
                <a:cubicBezTo>
                  <a:pt x="154" y="59"/>
                  <a:pt x="153" y="60"/>
                  <a:pt x="152" y="62"/>
                </a:cubicBezTo>
                <a:close/>
                <a:moveTo>
                  <a:pt x="133" y="63"/>
                </a:moveTo>
                <a:cubicBezTo>
                  <a:pt x="94" y="57"/>
                  <a:pt x="94" y="57"/>
                  <a:pt x="94" y="57"/>
                </a:cubicBezTo>
                <a:cubicBezTo>
                  <a:pt x="77" y="22"/>
                  <a:pt x="77" y="22"/>
                  <a:pt x="77" y="22"/>
                </a:cubicBezTo>
                <a:cubicBezTo>
                  <a:pt x="60" y="57"/>
                  <a:pt x="60" y="57"/>
                  <a:pt x="60" y="57"/>
                </a:cubicBezTo>
                <a:cubicBezTo>
                  <a:pt x="21" y="63"/>
                  <a:pt x="21" y="63"/>
                  <a:pt x="21" y="63"/>
                </a:cubicBezTo>
                <a:cubicBezTo>
                  <a:pt x="49" y="90"/>
                  <a:pt x="49" y="90"/>
                  <a:pt x="49" y="90"/>
                </a:cubicBezTo>
                <a:cubicBezTo>
                  <a:pt x="42" y="129"/>
                  <a:pt x="42" y="129"/>
                  <a:pt x="42" y="129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112" y="129"/>
                  <a:pt x="112" y="129"/>
                  <a:pt x="112" y="129"/>
                </a:cubicBezTo>
                <a:cubicBezTo>
                  <a:pt x="105" y="90"/>
                  <a:pt x="105" y="90"/>
                  <a:pt x="105" y="90"/>
                </a:cubicBezTo>
                <a:lnTo>
                  <a:pt x="133" y="6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2" name="Freeform 234"/>
          <p:cNvSpPr>
            <a:spLocks noEditPoints="1"/>
          </p:cNvSpPr>
          <p:nvPr/>
        </p:nvSpPr>
        <p:spPr bwMode="auto">
          <a:xfrm>
            <a:off x="7360911" y="3189523"/>
            <a:ext cx="163074" cy="163074"/>
          </a:xfrm>
          <a:custGeom>
            <a:avLst/>
            <a:gdLst>
              <a:gd name="T0" fmla="*/ 137 w 140"/>
              <a:gd name="T1" fmla="*/ 91 h 140"/>
              <a:gd name="T2" fmla="*/ 92 w 140"/>
              <a:gd name="T3" fmla="*/ 137 h 140"/>
              <a:gd name="T4" fmla="*/ 83 w 140"/>
              <a:gd name="T5" fmla="*/ 140 h 140"/>
              <a:gd name="T6" fmla="*/ 75 w 140"/>
              <a:gd name="T7" fmla="*/ 137 h 140"/>
              <a:gd name="T8" fmla="*/ 9 w 140"/>
              <a:gd name="T9" fmla="*/ 71 h 140"/>
              <a:gd name="T10" fmla="*/ 0 w 140"/>
              <a:gd name="T11" fmla="*/ 50 h 140"/>
              <a:gd name="T12" fmla="*/ 0 w 140"/>
              <a:gd name="T13" fmla="*/ 12 h 140"/>
              <a:gd name="T14" fmla="*/ 12 w 140"/>
              <a:gd name="T15" fmla="*/ 0 h 140"/>
              <a:gd name="T16" fmla="*/ 51 w 140"/>
              <a:gd name="T17" fmla="*/ 0 h 140"/>
              <a:gd name="T18" fmla="*/ 71 w 140"/>
              <a:gd name="T19" fmla="*/ 9 h 140"/>
              <a:gd name="T20" fmla="*/ 137 w 140"/>
              <a:gd name="T21" fmla="*/ 75 h 140"/>
              <a:gd name="T22" fmla="*/ 140 w 140"/>
              <a:gd name="T23" fmla="*/ 83 h 140"/>
              <a:gd name="T24" fmla="*/ 137 w 140"/>
              <a:gd name="T25" fmla="*/ 91 h 140"/>
              <a:gd name="T26" fmla="*/ 30 w 140"/>
              <a:gd name="T27" fmla="*/ 18 h 140"/>
              <a:gd name="T28" fmla="*/ 18 w 140"/>
              <a:gd name="T29" fmla="*/ 30 h 140"/>
              <a:gd name="T30" fmla="*/ 30 w 140"/>
              <a:gd name="T31" fmla="*/ 42 h 140"/>
              <a:gd name="T32" fmla="*/ 42 w 140"/>
              <a:gd name="T33" fmla="*/ 30 h 140"/>
              <a:gd name="T34" fmla="*/ 30 w 140"/>
              <a:gd name="T35" fmla="*/ 18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0" h="140">
                <a:moveTo>
                  <a:pt x="137" y="91"/>
                </a:moveTo>
                <a:cubicBezTo>
                  <a:pt x="92" y="137"/>
                  <a:pt x="92" y="137"/>
                  <a:pt x="92" y="137"/>
                </a:cubicBezTo>
                <a:cubicBezTo>
                  <a:pt x="89" y="139"/>
                  <a:pt x="86" y="140"/>
                  <a:pt x="83" y="140"/>
                </a:cubicBezTo>
                <a:cubicBezTo>
                  <a:pt x="80" y="140"/>
                  <a:pt x="77" y="139"/>
                  <a:pt x="75" y="137"/>
                </a:cubicBezTo>
                <a:cubicBezTo>
                  <a:pt x="9" y="71"/>
                  <a:pt x="9" y="71"/>
                  <a:pt x="9" y="71"/>
                </a:cubicBezTo>
                <a:cubicBezTo>
                  <a:pt x="4" y="66"/>
                  <a:pt x="0" y="57"/>
                  <a:pt x="0" y="50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6" y="4"/>
                  <a:pt x="71" y="9"/>
                </a:cubicBezTo>
                <a:cubicBezTo>
                  <a:pt x="137" y="75"/>
                  <a:pt x="137" y="75"/>
                  <a:pt x="137" y="75"/>
                </a:cubicBezTo>
                <a:cubicBezTo>
                  <a:pt x="139" y="77"/>
                  <a:pt x="140" y="80"/>
                  <a:pt x="140" y="83"/>
                </a:cubicBezTo>
                <a:cubicBezTo>
                  <a:pt x="140" y="86"/>
                  <a:pt x="139" y="89"/>
                  <a:pt x="137" y="91"/>
                </a:cubicBezTo>
                <a:close/>
                <a:moveTo>
                  <a:pt x="30" y="18"/>
                </a:moveTo>
                <a:cubicBezTo>
                  <a:pt x="23" y="18"/>
                  <a:pt x="18" y="23"/>
                  <a:pt x="18" y="30"/>
                </a:cubicBezTo>
                <a:cubicBezTo>
                  <a:pt x="18" y="36"/>
                  <a:pt x="23" y="42"/>
                  <a:pt x="30" y="42"/>
                </a:cubicBezTo>
                <a:cubicBezTo>
                  <a:pt x="37" y="42"/>
                  <a:pt x="42" y="36"/>
                  <a:pt x="42" y="30"/>
                </a:cubicBezTo>
                <a:cubicBezTo>
                  <a:pt x="42" y="23"/>
                  <a:pt x="37" y="18"/>
                  <a:pt x="30" y="1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3" name="Freeform 235"/>
          <p:cNvSpPr>
            <a:spLocks noEditPoints="1"/>
          </p:cNvSpPr>
          <p:nvPr/>
        </p:nvSpPr>
        <p:spPr bwMode="auto">
          <a:xfrm>
            <a:off x="7569217" y="3189523"/>
            <a:ext cx="202353" cy="163074"/>
          </a:xfrm>
          <a:custGeom>
            <a:avLst/>
            <a:gdLst>
              <a:gd name="T0" fmla="*/ 137 w 175"/>
              <a:gd name="T1" fmla="*/ 91 h 140"/>
              <a:gd name="T2" fmla="*/ 91 w 175"/>
              <a:gd name="T3" fmla="*/ 137 h 140"/>
              <a:gd name="T4" fmla="*/ 83 w 175"/>
              <a:gd name="T5" fmla="*/ 140 h 140"/>
              <a:gd name="T6" fmla="*/ 74 w 175"/>
              <a:gd name="T7" fmla="*/ 137 h 140"/>
              <a:gd name="T8" fmla="*/ 8 w 175"/>
              <a:gd name="T9" fmla="*/ 71 h 140"/>
              <a:gd name="T10" fmla="*/ 0 w 175"/>
              <a:gd name="T11" fmla="*/ 50 h 140"/>
              <a:gd name="T12" fmla="*/ 0 w 175"/>
              <a:gd name="T13" fmla="*/ 12 h 140"/>
              <a:gd name="T14" fmla="*/ 12 w 175"/>
              <a:gd name="T15" fmla="*/ 0 h 140"/>
              <a:gd name="T16" fmla="*/ 50 w 175"/>
              <a:gd name="T17" fmla="*/ 0 h 140"/>
              <a:gd name="T18" fmla="*/ 70 w 175"/>
              <a:gd name="T19" fmla="*/ 9 h 140"/>
              <a:gd name="T20" fmla="*/ 137 w 175"/>
              <a:gd name="T21" fmla="*/ 75 h 140"/>
              <a:gd name="T22" fmla="*/ 140 w 175"/>
              <a:gd name="T23" fmla="*/ 83 h 140"/>
              <a:gd name="T24" fmla="*/ 137 w 175"/>
              <a:gd name="T25" fmla="*/ 91 h 140"/>
              <a:gd name="T26" fmla="*/ 30 w 175"/>
              <a:gd name="T27" fmla="*/ 18 h 140"/>
              <a:gd name="T28" fmla="*/ 18 w 175"/>
              <a:gd name="T29" fmla="*/ 30 h 140"/>
              <a:gd name="T30" fmla="*/ 30 w 175"/>
              <a:gd name="T31" fmla="*/ 42 h 140"/>
              <a:gd name="T32" fmla="*/ 41 w 175"/>
              <a:gd name="T33" fmla="*/ 30 h 140"/>
              <a:gd name="T34" fmla="*/ 30 w 175"/>
              <a:gd name="T35" fmla="*/ 18 h 140"/>
              <a:gd name="T36" fmla="*/ 172 w 175"/>
              <a:gd name="T37" fmla="*/ 91 h 140"/>
              <a:gd name="T38" fmla="*/ 127 w 175"/>
              <a:gd name="T39" fmla="*/ 137 h 140"/>
              <a:gd name="T40" fmla="*/ 118 w 175"/>
              <a:gd name="T41" fmla="*/ 140 h 140"/>
              <a:gd name="T42" fmla="*/ 108 w 175"/>
              <a:gd name="T43" fmla="*/ 135 h 140"/>
              <a:gd name="T44" fmla="*/ 151 w 175"/>
              <a:gd name="T45" fmla="*/ 91 h 140"/>
              <a:gd name="T46" fmla="*/ 155 w 175"/>
              <a:gd name="T47" fmla="*/ 83 h 140"/>
              <a:gd name="T48" fmla="*/ 151 w 175"/>
              <a:gd name="T49" fmla="*/ 75 h 140"/>
              <a:gd name="T50" fmla="*/ 85 w 175"/>
              <a:gd name="T51" fmla="*/ 9 h 140"/>
              <a:gd name="T52" fmla="*/ 65 w 175"/>
              <a:gd name="T53" fmla="*/ 0 h 140"/>
              <a:gd name="T54" fmla="*/ 86 w 175"/>
              <a:gd name="T55" fmla="*/ 0 h 140"/>
              <a:gd name="T56" fmla="*/ 106 w 175"/>
              <a:gd name="T57" fmla="*/ 9 h 140"/>
              <a:gd name="T58" fmla="*/ 172 w 175"/>
              <a:gd name="T59" fmla="*/ 75 h 140"/>
              <a:gd name="T60" fmla="*/ 175 w 175"/>
              <a:gd name="T61" fmla="*/ 83 h 140"/>
              <a:gd name="T62" fmla="*/ 172 w 175"/>
              <a:gd name="T63" fmla="*/ 91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75" h="140">
                <a:moveTo>
                  <a:pt x="137" y="91"/>
                </a:moveTo>
                <a:cubicBezTo>
                  <a:pt x="91" y="137"/>
                  <a:pt x="91" y="137"/>
                  <a:pt x="91" y="137"/>
                </a:cubicBezTo>
                <a:cubicBezTo>
                  <a:pt x="89" y="139"/>
                  <a:pt x="86" y="140"/>
                  <a:pt x="83" y="140"/>
                </a:cubicBezTo>
                <a:cubicBezTo>
                  <a:pt x="80" y="140"/>
                  <a:pt x="77" y="139"/>
                  <a:pt x="74" y="137"/>
                </a:cubicBezTo>
                <a:cubicBezTo>
                  <a:pt x="8" y="71"/>
                  <a:pt x="8" y="71"/>
                  <a:pt x="8" y="71"/>
                </a:cubicBezTo>
                <a:cubicBezTo>
                  <a:pt x="4" y="66"/>
                  <a:pt x="0" y="57"/>
                  <a:pt x="0" y="50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7" y="0"/>
                  <a:pt x="66" y="4"/>
                  <a:pt x="70" y="9"/>
                </a:cubicBezTo>
                <a:cubicBezTo>
                  <a:pt x="137" y="75"/>
                  <a:pt x="137" y="75"/>
                  <a:pt x="137" y="75"/>
                </a:cubicBezTo>
                <a:cubicBezTo>
                  <a:pt x="139" y="77"/>
                  <a:pt x="140" y="80"/>
                  <a:pt x="140" y="83"/>
                </a:cubicBezTo>
                <a:cubicBezTo>
                  <a:pt x="140" y="86"/>
                  <a:pt x="139" y="89"/>
                  <a:pt x="137" y="91"/>
                </a:cubicBezTo>
                <a:close/>
                <a:moveTo>
                  <a:pt x="30" y="18"/>
                </a:moveTo>
                <a:cubicBezTo>
                  <a:pt x="23" y="18"/>
                  <a:pt x="18" y="23"/>
                  <a:pt x="18" y="30"/>
                </a:cubicBezTo>
                <a:cubicBezTo>
                  <a:pt x="18" y="36"/>
                  <a:pt x="23" y="42"/>
                  <a:pt x="30" y="42"/>
                </a:cubicBezTo>
                <a:cubicBezTo>
                  <a:pt x="36" y="42"/>
                  <a:pt x="41" y="36"/>
                  <a:pt x="41" y="30"/>
                </a:cubicBezTo>
                <a:cubicBezTo>
                  <a:pt x="41" y="23"/>
                  <a:pt x="36" y="18"/>
                  <a:pt x="30" y="18"/>
                </a:cubicBezTo>
                <a:close/>
                <a:moveTo>
                  <a:pt x="172" y="91"/>
                </a:moveTo>
                <a:cubicBezTo>
                  <a:pt x="127" y="137"/>
                  <a:pt x="127" y="137"/>
                  <a:pt x="127" y="137"/>
                </a:cubicBezTo>
                <a:cubicBezTo>
                  <a:pt x="124" y="139"/>
                  <a:pt x="121" y="140"/>
                  <a:pt x="118" y="140"/>
                </a:cubicBezTo>
                <a:cubicBezTo>
                  <a:pt x="113" y="140"/>
                  <a:pt x="111" y="138"/>
                  <a:pt x="108" y="135"/>
                </a:cubicBezTo>
                <a:cubicBezTo>
                  <a:pt x="151" y="91"/>
                  <a:pt x="151" y="91"/>
                  <a:pt x="151" y="91"/>
                </a:cubicBezTo>
                <a:cubicBezTo>
                  <a:pt x="153" y="89"/>
                  <a:pt x="155" y="86"/>
                  <a:pt x="155" y="83"/>
                </a:cubicBezTo>
                <a:cubicBezTo>
                  <a:pt x="155" y="80"/>
                  <a:pt x="153" y="77"/>
                  <a:pt x="151" y="75"/>
                </a:cubicBezTo>
                <a:cubicBezTo>
                  <a:pt x="85" y="9"/>
                  <a:pt x="85" y="9"/>
                  <a:pt x="85" y="9"/>
                </a:cubicBezTo>
                <a:cubicBezTo>
                  <a:pt x="81" y="4"/>
                  <a:pt x="72" y="0"/>
                  <a:pt x="65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92" y="0"/>
                  <a:pt x="101" y="4"/>
                  <a:pt x="106" y="9"/>
                </a:cubicBezTo>
                <a:cubicBezTo>
                  <a:pt x="172" y="75"/>
                  <a:pt x="172" y="75"/>
                  <a:pt x="172" y="75"/>
                </a:cubicBezTo>
                <a:cubicBezTo>
                  <a:pt x="174" y="77"/>
                  <a:pt x="175" y="80"/>
                  <a:pt x="175" y="83"/>
                </a:cubicBezTo>
                <a:cubicBezTo>
                  <a:pt x="175" y="86"/>
                  <a:pt x="174" y="89"/>
                  <a:pt x="172" y="9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4" name="Freeform 236"/>
          <p:cNvSpPr/>
          <p:nvPr/>
        </p:nvSpPr>
        <p:spPr bwMode="auto">
          <a:xfrm>
            <a:off x="7821562" y="3189525"/>
            <a:ext cx="109510" cy="151170"/>
          </a:xfrm>
          <a:custGeom>
            <a:avLst/>
            <a:gdLst>
              <a:gd name="T0" fmla="*/ 94 w 94"/>
              <a:gd name="T1" fmla="*/ 124 h 130"/>
              <a:gd name="T2" fmla="*/ 92 w 94"/>
              <a:gd name="T3" fmla="*/ 127 h 130"/>
              <a:gd name="T4" fmla="*/ 72 w 94"/>
              <a:gd name="T5" fmla="*/ 130 h 130"/>
              <a:gd name="T6" fmla="*/ 12 w 94"/>
              <a:gd name="T7" fmla="*/ 86 h 130"/>
              <a:gd name="T8" fmla="*/ 3 w 94"/>
              <a:gd name="T9" fmla="*/ 86 h 130"/>
              <a:gd name="T10" fmla="*/ 0 w 94"/>
              <a:gd name="T11" fmla="*/ 83 h 130"/>
              <a:gd name="T12" fmla="*/ 0 w 94"/>
              <a:gd name="T13" fmla="*/ 72 h 130"/>
              <a:gd name="T14" fmla="*/ 3 w 94"/>
              <a:gd name="T15" fmla="*/ 69 h 130"/>
              <a:gd name="T16" fmla="*/ 9 w 94"/>
              <a:gd name="T17" fmla="*/ 69 h 130"/>
              <a:gd name="T18" fmla="*/ 9 w 94"/>
              <a:gd name="T19" fmla="*/ 60 h 130"/>
              <a:gd name="T20" fmla="*/ 3 w 94"/>
              <a:gd name="T21" fmla="*/ 60 h 130"/>
              <a:gd name="T22" fmla="*/ 0 w 94"/>
              <a:gd name="T23" fmla="*/ 57 h 130"/>
              <a:gd name="T24" fmla="*/ 0 w 94"/>
              <a:gd name="T25" fmla="*/ 46 h 130"/>
              <a:gd name="T26" fmla="*/ 3 w 94"/>
              <a:gd name="T27" fmla="*/ 43 h 130"/>
              <a:gd name="T28" fmla="*/ 12 w 94"/>
              <a:gd name="T29" fmla="*/ 43 h 130"/>
              <a:gd name="T30" fmla="*/ 72 w 94"/>
              <a:gd name="T31" fmla="*/ 0 h 130"/>
              <a:gd name="T32" fmla="*/ 90 w 94"/>
              <a:gd name="T33" fmla="*/ 2 h 130"/>
              <a:gd name="T34" fmla="*/ 91 w 94"/>
              <a:gd name="T35" fmla="*/ 4 h 130"/>
              <a:gd name="T36" fmla="*/ 92 w 94"/>
              <a:gd name="T37" fmla="*/ 6 h 130"/>
              <a:gd name="T38" fmla="*/ 88 w 94"/>
              <a:gd name="T39" fmla="*/ 21 h 130"/>
              <a:gd name="T40" fmla="*/ 84 w 94"/>
              <a:gd name="T41" fmla="*/ 23 h 130"/>
              <a:gd name="T42" fmla="*/ 71 w 94"/>
              <a:gd name="T43" fmla="*/ 21 h 130"/>
              <a:gd name="T44" fmla="*/ 37 w 94"/>
              <a:gd name="T45" fmla="*/ 43 h 130"/>
              <a:gd name="T46" fmla="*/ 80 w 94"/>
              <a:gd name="T47" fmla="*/ 43 h 130"/>
              <a:gd name="T48" fmla="*/ 82 w 94"/>
              <a:gd name="T49" fmla="*/ 44 h 130"/>
              <a:gd name="T50" fmla="*/ 83 w 94"/>
              <a:gd name="T51" fmla="*/ 47 h 130"/>
              <a:gd name="T52" fmla="*/ 81 w 94"/>
              <a:gd name="T53" fmla="*/ 57 h 130"/>
              <a:gd name="T54" fmla="*/ 78 w 94"/>
              <a:gd name="T55" fmla="*/ 60 h 130"/>
              <a:gd name="T56" fmla="*/ 32 w 94"/>
              <a:gd name="T57" fmla="*/ 60 h 130"/>
              <a:gd name="T58" fmla="*/ 32 w 94"/>
              <a:gd name="T59" fmla="*/ 69 h 130"/>
              <a:gd name="T60" fmla="*/ 75 w 94"/>
              <a:gd name="T61" fmla="*/ 69 h 130"/>
              <a:gd name="T62" fmla="*/ 77 w 94"/>
              <a:gd name="T63" fmla="*/ 70 h 130"/>
              <a:gd name="T64" fmla="*/ 78 w 94"/>
              <a:gd name="T65" fmla="*/ 73 h 130"/>
              <a:gd name="T66" fmla="*/ 76 w 94"/>
              <a:gd name="T67" fmla="*/ 83 h 130"/>
              <a:gd name="T68" fmla="*/ 73 w 94"/>
              <a:gd name="T69" fmla="*/ 86 h 130"/>
              <a:gd name="T70" fmla="*/ 37 w 94"/>
              <a:gd name="T71" fmla="*/ 86 h 130"/>
              <a:gd name="T72" fmla="*/ 72 w 94"/>
              <a:gd name="T73" fmla="*/ 109 h 130"/>
              <a:gd name="T74" fmla="*/ 87 w 94"/>
              <a:gd name="T75" fmla="*/ 107 h 130"/>
              <a:gd name="T76" fmla="*/ 89 w 94"/>
              <a:gd name="T77" fmla="*/ 107 h 130"/>
              <a:gd name="T78" fmla="*/ 90 w 94"/>
              <a:gd name="T79" fmla="*/ 109 h 130"/>
              <a:gd name="T80" fmla="*/ 94 w 94"/>
              <a:gd name="T81" fmla="*/ 124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94" h="130">
                <a:moveTo>
                  <a:pt x="94" y="124"/>
                </a:moveTo>
                <a:cubicBezTo>
                  <a:pt x="94" y="125"/>
                  <a:pt x="93" y="127"/>
                  <a:pt x="92" y="127"/>
                </a:cubicBezTo>
                <a:cubicBezTo>
                  <a:pt x="91" y="127"/>
                  <a:pt x="83" y="130"/>
                  <a:pt x="72" y="130"/>
                </a:cubicBezTo>
                <a:cubicBezTo>
                  <a:pt x="43" y="130"/>
                  <a:pt x="20" y="113"/>
                  <a:pt x="12" y="86"/>
                </a:cubicBezTo>
                <a:cubicBezTo>
                  <a:pt x="3" y="86"/>
                  <a:pt x="3" y="86"/>
                  <a:pt x="3" y="86"/>
                </a:cubicBezTo>
                <a:cubicBezTo>
                  <a:pt x="1" y="86"/>
                  <a:pt x="0" y="84"/>
                  <a:pt x="0" y="83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71"/>
                  <a:pt x="1" y="69"/>
                  <a:pt x="3" y="69"/>
                </a:cubicBezTo>
                <a:cubicBezTo>
                  <a:pt x="9" y="69"/>
                  <a:pt x="9" y="69"/>
                  <a:pt x="9" y="69"/>
                </a:cubicBezTo>
                <a:cubicBezTo>
                  <a:pt x="9" y="66"/>
                  <a:pt x="9" y="63"/>
                  <a:pt x="9" y="60"/>
                </a:cubicBezTo>
                <a:cubicBezTo>
                  <a:pt x="3" y="60"/>
                  <a:pt x="3" y="60"/>
                  <a:pt x="3" y="60"/>
                </a:cubicBezTo>
                <a:cubicBezTo>
                  <a:pt x="1" y="60"/>
                  <a:pt x="0" y="58"/>
                  <a:pt x="0" y="57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1" y="43"/>
                  <a:pt x="3" y="43"/>
                </a:cubicBezTo>
                <a:cubicBezTo>
                  <a:pt x="12" y="43"/>
                  <a:pt x="12" y="43"/>
                  <a:pt x="12" y="43"/>
                </a:cubicBezTo>
                <a:cubicBezTo>
                  <a:pt x="20" y="17"/>
                  <a:pt x="44" y="0"/>
                  <a:pt x="72" y="0"/>
                </a:cubicBezTo>
                <a:cubicBezTo>
                  <a:pt x="81" y="0"/>
                  <a:pt x="89" y="2"/>
                  <a:pt x="90" y="2"/>
                </a:cubicBezTo>
                <a:cubicBezTo>
                  <a:pt x="90" y="2"/>
                  <a:pt x="91" y="3"/>
                  <a:pt x="91" y="4"/>
                </a:cubicBezTo>
                <a:cubicBezTo>
                  <a:pt x="92" y="4"/>
                  <a:pt x="92" y="5"/>
                  <a:pt x="92" y="6"/>
                </a:cubicBezTo>
                <a:cubicBezTo>
                  <a:pt x="88" y="21"/>
                  <a:pt x="88" y="21"/>
                  <a:pt x="88" y="21"/>
                </a:cubicBezTo>
                <a:cubicBezTo>
                  <a:pt x="87" y="22"/>
                  <a:pt x="86" y="23"/>
                  <a:pt x="84" y="23"/>
                </a:cubicBezTo>
                <a:cubicBezTo>
                  <a:pt x="84" y="23"/>
                  <a:pt x="78" y="21"/>
                  <a:pt x="71" y="21"/>
                </a:cubicBezTo>
                <a:cubicBezTo>
                  <a:pt x="56" y="21"/>
                  <a:pt x="43" y="29"/>
                  <a:pt x="37" y="43"/>
                </a:cubicBezTo>
                <a:cubicBezTo>
                  <a:pt x="80" y="43"/>
                  <a:pt x="80" y="43"/>
                  <a:pt x="80" y="43"/>
                </a:cubicBezTo>
                <a:cubicBezTo>
                  <a:pt x="81" y="43"/>
                  <a:pt x="82" y="44"/>
                  <a:pt x="82" y="44"/>
                </a:cubicBezTo>
                <a:cubicBezTo>
                  <a:pt x="83" y="45"/>
                  <a:pt x="83" y="46"/>
                  <a:pt x="83" y="47"/>
                </a:cubicBezTo>
                <a:cubicBezTo>
                  <a:pt x="81" y="57"/>
                  <a:pt x="81" y="57"/>
                  <a:pt x="81" y="57"/>
                </a:cubicBezTo>
                <a:cubicBezTo>
                  <a:pt x="80" y="59"/>
                  <a:pt x="79" y="60"/>
                  <a:pt x="78" y="60"/>
                </a:cubicBezTo>
                <a:cubicBezTo>
                  <a:pt x="32" y="60"/>
                  <a:pt x="32" y="60"/>
                  <a:pt x="32" y="60"/>
                </a:cubicBezTo>
                <a:cubicBezTo>
                  <a:pt x="32" y="63"/>
                  <a:pt x="32" y="66"/>
                  <a:pt x="32" y="69"/>
                </a:cubicBezTo>
                <a:cubicBezTo>
                  <a:pt x="75" y="69"/>
                  <a:pt x="75" y="69"/>
                  <a:pt x="75" y="69"/>
                </a:cubicBezTo>
                <a:cubicBezTo>
                  <a:pt x="76" y="69"/>
                  <a:pt x="77" y="70"/>
                  <a:pt x="77" y="70"/>
                </a:cubicBezTo>
                <a:cubicBezTo>
                  <a:pt x="78" y="71"/>
                  <a:pt x="78" y="72"/>
                  <a:pt x="78" y="73"/>
                </a:cubicBezTo>
                <a:cubicBezTo>
                  <a:pt x="76" y="83"/>
                  <a:pt x="76" y="83"/>
                  <a:pt x="76" y="83"/>
                </a:cubicBezTo>
                <a:cubicBezTo>
                  <a:pt x="75" y="85"/>
                  <a:pt x="74" y="86"/>
                  <a:pt x="73" y="86"/>
                </a:cubicBezTo>
                <a:cubicBezTo>
                  <a:pt x="37" y="86"/>
                  <a:pt x="37" y="86"/>
                  <a:pt x="37" y="86"/>
                </a:cubicBezTo>
                <a:cubicBezTo>
                  <a:pt x="43" y="100"/>
                  <a:pt x="56" y="109"/>
                  <a:pt x="72" y="109"/>
                </a:cubicBezTo>
                <a:cubicBezTo>
                  <a:pt x="80" y="109"/>
                  <a:pt x="86" y="107"/>
                  <a:pt x="87" y="107"/>
                </a:cubicBezTo>
                <a:cubicBezTo>
                  <a:pt x="87" y="107"/>
                  <a:pt x="88" y="107"/>
                  <a:pt x="89" y="107"/>
                </a:cubicBezTo>
                <a:cubicBezTo>
                  <a:pt x="90" y="108"/>
                  <a:pt x="90" y="108"/>
                  <a:pt x="90" y="109"/>
                </a:cubicBezTo>
                <a:lnTo>
                  <a:pt x="94" y="12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5" name="Freeform 237"/>
          <p:cNvSpPr/>
          <p:nvPr/>
        </p:nvSpPr>
        <p:spPr bwMode="auto">
          <a:xfrm>
            <a:off x="7978684" y="3189525"/>
            <a:ext cx="123793" cy="151170"/>
          </a:xfrm>
          <a:custGeom>
            <a:avLst/>
            <a:gdLst>
              <a:gd name="T0" fmla="*/ 41 w 107"/>
              <a:gd name="T1" fmla="*/ 130 h 130"/>
              <a:gd name="T2" fmla="*/ 27 w 107"/>
              <a:gd name="T3" fmla="*/ 130 h 130"/>
              <a:gd name="T4" fmla="*/ 24 w 107"/>
              <a:gd name="T5" fmla="*/ 127 h 130"/>
              <a:gd name="T6" fmla="*/ 24 w 107"/>
              <a:gd name="T7" fmla="*/ 71 h 130"/>
              <a:gd name="T8" fmla="*/ 4 w 107"/>
              <a:gd name="T9" fmla="*/ 77 h 130"/>
              <a:gd name="T10" fmla="*/ 3 w 107"/>
              <a:gd name="T11" fmla="*/ 77 h 130"/>
              <a:gd name="T12" fmla="*/ 1 w 107"/>
              <a:gd name="T13" fmla="*/ 76 h 130"/>
              <a:gd name="T14" fmla="*/ 0 w 107"/>
              <a:gd name="T15" fmla="*/ 74 h 130"/>
              <a:gd name="T16" fmla="*/ 0 w 107"/>
              <a:gd name="T17" fmla="*/ 62 h 130"/>
              <a:gd name="T18" fmla="*/ 2 w 107"/>
              <a:gd name="T19" fmla="*/ 59 h 130"/>
              <a:gd name="T20" fmla="*/ 24 w 107"/>
              <a:gd name="T21" fmla="*/ 53 h 130"/>
              <a:gd name="T22" fmla="*/ 24 w 107"/>
              <a:gd name="T23" fmla="*/ 44 h 130"/>
              <a:gd name="T24" fmla="*/ 4 w 107"/>
              <a:gd name="T25" fmla="*/ 50 h 130"/>
              <a:gd name="T26" fmla="*/ 3 w 107"/>
              <a:gd name="T27" fmla="*/ 50 h 130"/>
              <a:gd name="T28" fmla="*/ 1 w 107"/>
              <a:gd name="T29" fmla="*/ 50 h 130"/>
              <a:gd name="T30" fmla="*/ 0 w 107"/>
              <a:gd name="T31" fmla="*/ 47 h 130"/>
              <a:gd name="T32" fmla="*/ 0 w 107"/>
              <a:gd name="T33" fmla="*/ 36 h 130"/>
              <a:gd name="T34" fmla="*/ 2 w 107"/>
              <a:gd name="T35" fmla="*/ 33 h 130"/>
              <a:gd name="T36" fmla="*/ 24 w 107"/>
              <a:gd name="T37" fmla="*/ 26 h 130"/>
              <a:gd name="T38" fmla="*/ 24 w 107"/>
              <a:gd name="T39" fmla="*/ 3 h 130"/>
              <a:gd name="T40" fmla="*/ 27 w 107"/>
              <a:gd name="T41" fmla="*/ 0 h 130"/>
              <a:gd name="T42" fmla="*/ 41 w 107"/>
              <a:gd name="T43" fmla="*/ 0 h 130"/>
              <a:gd name="T44" fmla="*/ 44 w 107"/>
              <a:gd name="T45" fmla="*/ 3 h 130"/>
              <a:gd name="T46" fmla="*/ 44 w 107"/>
              <a:gd name="T47" fmla="*/ 20 h 130"/>
              <a:gd name="T48" fmla="*/ 79 w 107"/>
              <a:gd name="T49" fmla="*/ 9 h 130"/>
              <a:gd name="T50" fmla="*/ 82 w 107"/>
              <a:gd name="T51" fmla="*/ 10 h 130"/>
              <a:gd name="T52" fmla="*/ 83 w 107"/>
              <a:gd name="T53" fmla="*/ 12 h 130"/>
              <a:gd name="T54" fmla="*/ 83 w 107"/>
              <a:gd name="T55" fmla="*/ 24 h 130"/>
              <a:gd name="T56" fmla="*/ 81 w 107"/>
              <a:gd name="T57" fmla="*/ 27 h 130"/>
              <a:gd name="T58" fmla="*/ 44 w 107"/>
              <a:gd name="T59" fmla="*/ 38 h 130"/>
              <a:gd name="T60" fmla="*/ 44 w 107"/>
              <a:gd name="T61" fmla="*/ 46 h 130"/>
              <a:gd name="T62" fmla="*/ 79 w 107"/>
              <a:gd name="T63" fmla="*/ 36 h 130"/>
              <a:gd name="T64" fmla="*/ 82 w 107"/>
              <a:gd name="T65" fmla="*/ 36 h 130"/>
              <a:gd name="T66" fmla="*/ 83 w 107"/>
              <a:gd name="T67" fmla="*/ 39 h 130"/>
              <a:gd name="T68" fmla="*/ 83 w 107"/>
              <a:gd name="T69" fmla="*/ 50 h 130"/>
              <a:gd name="T70" fmla="*/ 81 w 107"/>
              <a:gd name="T71" fmla="*/ 53 h 130"/>
              <a:gd name="T72" fmla="*/ 44 w 107"/>
              <a:gd name="T73" fmla="*/ 64 h 130"/>
              <a:gd name="T74" fmla="*/ 44 w 107"/>
              <a:gd name="T75" fmla="*/ 109 h 130"/>
              <a:gd name="T76" fmla="*/ 86 w 107"/>
              <a:gd name="T77" fmla="*/ 65 h 130"/>
              <a:gd name="T78" fmla="*/ 89 w 107"/>
              <a:gd name="T79" fmla="*/ 62 h 130"/>
              <a:gd name="T80" fmla="*/ 104 w 107"/>
              <a:gd name="T81" fmla="*/ 62 h 130"/>
              <a:gd name="T82" fmla="*/ 107 w 107"/>
              <a:gd name="T83" fmla="*/ 65 h 130"/>
              <a:gd name="T84" fmla="*/ 41 w 107"/>
              <a:gd name="T85" fmla="*/ 13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7" h="130">
                <a:moveTo>
                  <a:pt x="41" y="130"/>
                </a:moveTo>
                <a:cubicBezTo>
                  <a:pt x="27" y="130"/>
                  <a:pt x="27" y="130"/>
                  <a:pt x="27" y="130"/>
                </a:cubicBezTo>
                <a:cubicBezTo>
                  <a:pt x="25" y="130"/>
                  <a:pt x="24" y="129"/>
                  <a:pt x="24" y="127"/>
                </a:cubicBezTo>
                <a:cubicBezTo>
                  <a:pt x="24" y="71"/>
                  <a:pt x="24" y="71"/>
                  <a:pt x="24" y="71"/>
                </a:cubicBezTo>
                <a:cubicBezTo>
                  <a:pt x="4" y="77"/>
                  <a:pt x="4" y="77"/>
                  <a:pt x="4" y="77"/>
                </a:cubicBezTo>
                <a:cubicBezTo>
                  <a:pt x="4" y="77"/>
                  <a:pt x="3" y="77"/>
                  <a:pt x="3" y="77"/>
                </a:cubicBezTo>
                <a:cubicBezTo>
                  <a:pt x="2" y="77"/>
                  <a:pt x="2" y="77"/>
                  <a:pt x="1" y="76"/>
                </a:cubicBezTo>
                <a:cubicBezTo>
                  <a:pt x="1" y="76"/>
                  <a:pt x="0" y="75"/>
                  <a:pt x="0" y="74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1"/>
                  <a:pt x="1" y="60"/>
                  <a:pt x="2" y="59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44"/>
                  <a:pt x="24" y="44"/>
                  <a:pt x="24" y="44"/>
                </a:cubicBezTo>
                <a:cubicBezTo>
                  <a:pt x="4" y="50"/>
                  <a:pt x="4" y="50"/>
                  <a:pt x="4" y="50"/>
                </a:cubicBezTo>
                <a:cubicBezTo>
                  <a:pt x="4" y="50"/>
                  <a:pt x="3" y="50"/>
                  <a:pt x="3" y="50"/>
                </a:cubicBezTo>
                <a:cubicBezTo>
                  <a:pt x="2" y="50"/>
                  <a:pt x="2" y="50"/>
                  <a:pt x="1" y="50"/>
                </a:cubicBezTo>
                <a:cubicBezTo>
                  <a:pt x="1" y="49"/>
                  <a:pt x="0" y="48"/>
                  <a:pt x="0" y="47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4"/>
                  <a:pt x="1" y="33"/>
                  <a:pt x="2" y="33"/>
                </a:cubicBezTo>
                <a:cubicBezTo>
                  <a:pt x="24" y="26"/>
                  <a:pt x="24" y="26"/>
                  <a:pt x="24" y="26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1"/>
                  <a:pt x="25" y="0"/>
                  <a:pt x="27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43" y="0"/>
                  <a:pt x="44" y="1"/>
                  <a:pt x="44" y="3"/>
                </a:cubicBezTo>
                <a:cubicBezTo>
                  <a:pt x="44" y="20"/>
                  <a:pt x="44" y="20"/>
                  <a:pt x="44" y="20"/>
                </a:cubicBezTo>
                <a:cubicBezTo>
                  <a:pt x="79" y="9"/>
                  <a:pt x="79" y="9"/>
                  <a:pt x="79" y="9"/>
                </a:cubicBezTo>
                <a:cubicBezTo>
                  <a:pt x="80" y="9"/>
                  <a:pt x="81" y="9"/>
                  <a:pt x="82" y="10"/>
                </a:cubicBezTo>
                <a:cubicBezTo>
                  <a:pt x="82" y="10"/>
                  <a:pt x="83" y="11"/>
                  <a:pt x="83" y="12"/>
                </a:cubicBezTo>
                <a:cubicBezTo>
                  <a:pt x="83" y="24"/>
                  <a:pt x="83" y="24"/>
                  <a:pt x="83" y="24"/>
                </a:cubicBezTo>
                <a:cubicBezTo>
                  <a:pt x="83" y="25"/>
                  <a:pt x="82" y="26"/>
                  <a:pt x="81" y="27"/>
                </a:cubicBezTo>
                <a:cubicBezTo>
                  <a:pt x="44" y="38"/>
                  <a:pt x="44" y="38"/>
                  <a:pt x="44" y="38"/>
                </a:cubicBezTo>
                <a:cubicBezTo>
                  <a:pt x="44" y="46"/>
                  <a:pt x="44" y="46"/>
                  <a:pt x="44" y="46"/>
                </a:cubicBezTo>
                <a:cubicBezTo>
                  <a:pt x="79" y="36"/>
                  <a:pt x="79" y="36"/>
                  <a:pt x="79" y="36"/>
                </a:cubicBezTo>
                <a:cubicBezTo>
                  <a:pt x="80" y="35"/>
                  <a:pt x="81" y="36"/>
                  <a:pt x="82" y="36"/>
                </a:cubicBezTo>
                <a:cubicBezTo>
                  <a:pt x="82" y="37"/>
                  <a:pt x="83" y="38"/>
                  <a:pt x="83" y="39"/>
                </a:cubicBezTo>
                <a:cubicBezTo>
                  <a:pt x="83" y="50"/>
                  <a:pt x="83" y="50"/>
                  <a:pt x="83" y="50"/>
                </a:cubicBezTo>
                <a:cubicBezTo>
                  <a:pt x="83" y="52"/>
                  <a:pt x="82" y="53"/>
                  <a:pt x="81" y="53"/>
                </a:cubicBezTo>
                <a:cubicBezTo>
                  <a:pt x="44" y="64"/>
                  <a:pt x="44" y="64"/>
                  <a:pt x="44" y="64"/>
                </a:cubicBezTo>
                <a:cubicBezTo>
                  <a:pt x="44" y="109"/>
                  <a:pt x="44" y="109"/>
                  <a:pt x="44" y="109"/>
                </a:cubicBezTo>
                <a:cubicBezTo>
                  <a:pt x="68" y="108"/>
                  <a:pt x="86" y="89"/>
                  <a:pt x="86" y="65"/>
                </a:cubicBezTo>
                <a:cubicBezTo>
                  <a:pt x="86" y="64"/>
                  <a:pt x="87" y="62"/>
                  <a:pt x="89" y="62"/>
                </a:cubicBezTo>
                <a:cubicBezTo>
                  <a:pt x="104" y="62"/>
                  <a:pt x="104" y="62"/>
                  <a:pt x="104" y="62"/>
                </a:cubicBezTo>
                <a:cubicBezTo>
                  <a:pt x="105" y="62"/>
                  <a:pt x="107" y="64"/>
                  <a:pt x="107" y="65"/>
                </a:cubicBezTo>
                <a:cubicBezTo>
                  <a:pt x="107" y="101"/>
                  <a:pt x="77" y="130"/>
                  <a:pt x="41" y="13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6" name="Freeform 238"/>
          <p:cNvSpPr/>
          <p:nvPr/>
        </p:nvSpPr>
        <p:spPr bwMode="auto">
          <a:xfrm>
            <a:off x="8154852" y="3176431"/>
            <a:ext cx="99987" cy="191641"/>
          </a:xfrm>
          <a:custGeom>
            <a:avLst/>
            <a:gdLst>
              <a:gd name="T0" fmla="*/ 53 w 86"/>
              <a:gd name="T1" fmla="*/ 147 h 166"/>
              <a:gd name="T2" fmla="*/ 53 w 86"/>
              <a:gd name="T3" fmla="*/ 163 h 166"/>
              <a:gd name="T4" fmla="*/ 50 w 86"/>
              <a:gd name="T5" fmla="*/ 166 h 166"/>
              <a:gd name="T6" fmla="*/ 38 w 86"/>
              <a:gd name="T7" fmla="*/ 166 h 166"/>
              <a:gd name="T8" fmla="*/ 35 w 86"/>
              <a:gd name="T9" fmla="*/ 163 h 166"/>
              <a:gd name="T10" fmla="*/ 35 w 86"/>
              <a:gd name="T11" fmla="*/ 147 h 166"/>
              <a:gd name="T12" fmla="*/ 1 w 86"/>
              <a:gd name="T13" fmla="*/ 130 h 166"/>
              <a:gd name="T14" fmla="*/ 1 w 86"/>
              <a:gd name="T15" fmla="*/ 126 h 166"/>
              <a:gd name="T16" fmla="*/ 10 w 86"/>
              <a:gd name="T17" fmla="*/ 114 h 166"/>
              <a:gd name="T18" fmla="*/ 12 w 86"/>
              <a:gd name="T19" fmla="*/ 113 h 166"/>
              <a:gd name="T20" fmla="*/ 14 w 86"/>
              <a:gd name="T21" fmla="*/ 114 h 166"/>
              <a:gd name="T22" fmla="*/ 44 w 86"/>
              <a:gd name="T23" fmla="*/ 126 h 166"/>
              <a:gd name="T24" fmla="*/ 63 w 86"/>
              <a:gd name="T25" fmla="*/ 111 h 166"/>
              <a:gd name="T26" fmla="*/ 39 w 86"/>
              <a:gd name="T27" fmla="*/ 93 h 166"/>
              <a:gd name="T28" fmla="*/ 2 w 86"/>
              <a:gd name="T29" fmla="*/ 55 h 166"/>
              <a:gd name="T30" fmla="*/ 35 w 86"/>
              <a:gd name="T31" fmla="*/ 20 h 166"/>
              <a:gd name="T32" fmla="*/ 35 w 86"/>
              <a:gd name="T33" fmla="*/ 3 h 166"/>
              <a:gd name="T34" fmla="*/ 38 w 86"/>
              <a:gd name="T35" fmla="*/ 0 h 166"/>
              <a:gd name="T36" fmla="*/ 50 w 86"/>
              <a:gd name="T37" fmla="*/ 0 h 166"/>
              <a:gd name="T38" fmla="*/ 53 w 86"/>
              <a:gd name="T39" fmla="*/ 3 h 166"/>
              <a:gd name="T40" fmla="*/ 53 w 86"/>
              <a:gd name="T41" fmla="*/ 20 h 166"/>
              <a:gd name="T42" fmla="*/ 82 w 86"/>
              <a:gd name="T43" fmla="*/ 32 h 166"/>
              <a:gd name="T44" fmla="*/ 83 w 86"/>
              <a:gd name="T45" fmla="*/ 36 h 166"/>
              <a:gd name="T46" fmla="*/ 75 w 86"/>
              <a:gd name="T47" fmla="*/ 49 h 166"/>
              <a:gd name="T48" fmla="*/ 73 w 86"/>
              <a:gd name="T49" fmla="*/ 51 h 166"/>
              <a:gd name="T50" fmla="*/ 71 w 86"/>
              <a:gd name="T51" fmla="*/ 50 h 166"/>
              <a:gd name="T52" fmla="*/ 45 w 86"/>
              <a:gd name="T53" fmla="*/ 40 h 166"/>
              <a:gd name="T54" fmla="*/ 26 w 86"/>
              <a:gd name="T55" fmla="*/ 54 h 166"/>
              <a:gd name="T56" fmla="*/ 50 w 86"/>
              <a:gd name="T57" fmla="*/ 73 h 166"/>
              <a:gd name="T58" fmla="*/ 86 w 86"/>
              <a:gd name="T59" fmla="*/ 110 h 166"/>
              <a:gd name="T60" fmla="*/ 53 w 86"/>
              <a:gd name="T61" fmla="*/ 147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86" h="166">
                <a:moveTo>
                  <a:pt x="53" y="147"/>
                </a:moveTo>
                <a:cubicBezTo>
                  <a:pt x="53" y="163"/>
                  <a:pt x="53" y="163"/>
                  <a:pt x="53" y="163"/>
                </a:cubicBezTo>
                <a:cubicBezTo>
                  <a:pt x="53" y="165"/>
                  <a:pt x="52" y="166"/>
                  <a:pt x="50" y="166"/>
                </a:cubicBezTo>
                <a:cubicBezTo>
                  <a:pt x="38" y="166"/>
                  <a:pt x="38" y="166"/>
                  <a:pt x="38" y="166"/>
                </a:cubicBezTo>
                <a:cubicBezTo>
                  <a:pt x="36" y="166"/>
                  <a:pt x="35" y="165"/>
                  <a:pt x="35" y="163"/>
                </a:cubicBezTo>
                <a:cubicBezTo>
                  <a:pt x="35" y="147"/>
                  <a:pt x="35" y="147"/>
                  <a:pt x="35" y="147"/>
                </a:cubicBezTo>
                <a:cubicBezTo>
                  <a:pt x="13" y="144"/>
                  <a:pt x="1" y="131"/>
                  <a:pt x="1" y="130"/>
                </a:cubicBezTo>
                <a:cubicBezTo>
                  <a:pt x="0" y="129"/>
                  <a:pt x="0" y="128"/>
                  <a:pt x="1" y="126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1" y="113"/>
                  <a:pt x="11" y="113"/>
                  <a:pt x="12" y="113"/>
                </a:cubicBezTo>
                <a:cubicBezTo>
                  <a:pt x="13" y="113"/>
                  <a:pt x="14" y="113"/>
                  <a:pt x="14" y="114"/>
                </a:cubicBezTo>
                <a:cubicBezTo>
                  <a:pt x="15" y="114"/>
                  <a:pt x="28" y="126"/>
                  <a:pt x="44" y="126"/>
                </a:cubicBezTo>
                <a:cubicBezTo>
                  <a:pt x="53" y="126"/>
                  <a:pt x="63" y="121"/>
                  <a:pt x="63" y="111"/>
                </a:cubicBezTo>
                <a:cubicBezTo>
                  <a:pt x="63" y="102"/>
                  <a:pt x="52" y="98"/>
                  <a:pt x="39" y="93"/>
                </a:cubicBezTo>
                <a:cubicBezTo>
                  <a:pt x="23" y="86"/>
                  <a:pt x="2" y="78"/>
                  <a:pt x="2" y="55"/>
                </a:cubicBezTo>
                <a:cubicBezTo>
                  <a:pt x="2" y="38"/>
                  <a:pt x="15" y="24"/>
                  <a:pt x="35" y="20"/>
                </a:cubicBezTo>
                <a:cubicBezTo>
                  <a:pt x="35" y="3"/>
                  <a:pt x="35" y="3"/>
                  <a:pt x="35" y="3"/>
                </a:cubicBezTo>
                <a:cubicBezTo>
                  <a:pt x="35" y="2"/>
                  <a:pt x="36" y="0"/>
                  <a:pt x="38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2" y="0"/>
                  <a:pt x="53" y="2"/>
                  <a:pt x="53" y="3"/>
                </a:cubicBezTo>
                <a:cubicBezTo>
                  <a:pt x="53" y="20"/>
                  <a:pt x="53" y="20"/>
                  <a:pt x="53" y="20"/>
                </a:cubicBezTo>
                <a:cubicBezTo>
                  <a:pt x="72" y="22"/>
                  <a:pt x="82" y="32"/>
                  <a:pt x="82" y="32"/>
                </a:cubicBezTo>
                <a:cubicBezTo>
                  <a:pt x="83" y="33"/>
                  <a:pt x="83" y="35"/>
                  <a:pt x="83" y="36"/>
                </a:cubicBezTo>
                <a:cubicBezTo>
                  <a:pt x="75" y="49"/>
                  <a:pt x="75" y="49"/>
                  <a:pt x="75" y="49"/>
                </a:cubicBezTo>
                <a:cubicBezTo>
                  <a:pt x="75" y="50"/>
                  <a:pt x="74" y="51"/>
                  <a:pt x="73" y="51"/>
                </a:cubicBezTo>
                <a:cubicBezTo>
                  <a:pt x="72" y="51"/>
                  <a:pt x="71" y="51"/>
                  <a:pt x="71" y="50"/>
                </a:cubicBezTo>
                <a:cubicBezTo>
                  <a:pt x="70" y="50"/>
                  <a:pt x="59" y="40"/>
                  <a:pt x="45" y="40"/>
                </a:cubicBezTo>
                <a:cubicBezTo>
                  <a:pt x="34" y="40"/>
                  <a:pt x="26" y="46"/>
                  <a:pt x="26" y="54"/>
                </a:cubicBezTo>
                <a:cubicBezTo>
                  <a:pt x="26" y="64"/>
                  <a:pt x="37" y="68"/>
                  <a:pt x="50" y="73"/>
                </a:cubicBezTo>
                <a:cubicBezTo>
                  <a:pt x="67" y="80"/>
                  <a:pt x="86" y="88"/>
                  <a:pt x="86" y="110"/>
                </a:cubicBezTo>
                <a:cubicBezTo>
                  <a:pt x="86" y="129"/>
                  <a:pt x="73" y="144"/>
                  <a:pt x="53" y="14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7" name="Freeform 239"/>
          <p:cNvSpPr>
            <a:spLocks noEditPoints="1"/>
          </p:cNvSpPr>
          <p:nvPr/>
        </p:nvSpPr>
        <p:spPr bwMode="auto">
          <a:xfrm>
            <a:off x="8308403" y="3189525"/>
            <a:ext cx="136887" cy="151170"/>
          </a:xfrm>
          <a:custGeom>
            <a:avLst/>
            <a:gdLst>
              <a:gd name="T0" fmla="*/ 76 w 118"/>
              <a:gd name="T1" fmla="*/ 81 h 130"/>
              <a:gd name="T2" fmla="*/ 45 w 118"/>
              <a:gd name="T3" fmla="*/ 81 h 130"/>
              <a:gd name="T4" fmla="*/ 45 w 118"/>
              <a:gd name="T5" fmla="*/ 92 h 130"/>
              <a:gd name="T6" fmla="*/ 91 w 118"/>
              <a:gd name="T7" fmla="*/ 92 h 130"/>
              <a:gd name="T8" fmla="*/ 94 w 118"/>
              <a:gd name="T9" fmla="*/ 95 h 130"/>
              <a:gd name="T10" fmla="*/ 94 w 118"/>
              <a:gd name="T11" fmla="*/ 107 h 130"/>
              <a:gd name="T12" fmla="*/ 91 w 118"/>
              <a:gd name="T13" fmla="*/ 110 h 130"/>
              <a:gd name="T14" fmla="*/ 45 w 118"/>
              <a:gd name="T15" fmla="*/ 110 h 130"/>
              <a:gd name="T16" fmla="*/ 45 w 118"/>
              <a:gd name="T17" fmla="*/ 127 h 130"/>
              <a:gd name="T18" fmla="*/ 42 w 118"/>
              <a:gd name="T19" fmla="*/ 130 h 130"/>
              <a:gd name="T20" fmla="*/ 26 w 118"/>
              <a:gd name="T21" fmla="*/ 130 h 130"/>
              <a:gd name="T22" fmla="*/ 23 w 118"/>
              <a:gd name="T23" fmla="*/ 127 h 130"/>
              <a:gd name="T24" fmla="*/ 23 w 118"/>
              <a:gd name="T25" fmla="*/ 110 h 130"/>
              <a:gd name="T26" fmla="*/ 3 w 118"/>
              <a:gd name="T27" fmla="*/ 110 h 130"/>
              <a:gd name="T28" fmla="*/ 0 w 118"/>
              <a:gd name="T29" fmla="*/ 107 h 130"/>
              <a:gd name="T30" fmla="*/ 0 w 118"/>
              <a:gd name="T31" fmla="*/ 95 h 130"/>
              <a:gd name="T32" fmla="*/ 3 w 118"/>
              <a:gd name="T33" fmla="*/ 92 h 130"/>
              <a:gd name="T34" fmla="*/ 23 w 118"/>
              <a:gd name="T35" fmla="*/ 92 h 130"/>
              <a:gd name="T36" fmla="*/ 23 w 118"/>
              <a:gd name="T37" fmla="*/ 81 h 130"/>
              <a:gd name="T38" fmla="*/ 3 w 118"/>
              <a:gd name="T39" fmla="*/ 81 h 130"/>
              <a:gd name="T40" fmla="*/ 0 w 118"/>
              <a:gd name="T41" fmla="*/ 78 h 130"/>
              <a:gd name="T42" fmla="*/ 0 w 118"/>
              <a:gd name="T43" fmla="*/ 64 h 130"/>
              <a:gd name="T44" fmla="*/ 3 w 118"/>
              <a:gd name="T45" fmla="*/ 61 h 130"/>
              <a:gd name="T46" fmla="*/ 23 w 118"/>
              <a:gd name="T47" fmla="*/ 61 h 130"/>
              <a:gd name="T48" fmla="*/ 23 w 118"/>
              <a:gd name="T49" fmla="*/ 3 h 130"/>
              <a:gd name="T50" fmla="*/ 26 w 118"/>
              <a:gd name="T51" fmla="*/ 0 h 130"/>
              <a:gd name="T52" fmla="*/ 76 w 118"/>
              <a:gd name="T53" fmla="*/ 0 h 130"/>
              <a:gd name="T54" fmla="*/ 118 w 118"/>
              <a:gd name="T55" fmla="*/ 41 h 130"/>
              <a:gd name="T56" fmla="*/ 76 w 118"/>
              <a:gd name="T57" fmla="*/ 81 h 130"/>
              <a:gd name="T58" fmla="*/ 74 w 118"/>
              <a:gd name="T59" fmla="*/ 20 h 130"/>
              <a:gd name="T60" fmla="*/ 45 w 118"/>
              <a:gd name="T61" fmla="*/ 20 h 130"/>
              <a:gd name="T62" fmla="*/ 45 w 118"/>
              <a:gd name="T63" fmla="*/ 61 h 130"/>
              <a:gd name="T64" fmla="*/ 74 w 118"/>
              <a:gd name="T65" fmla="*/ 61 h 130"/>
              <a:gd name="T66" fmla="*/ 96 w 118"/>
              <a:gd name="T67" fmla="*/ 41 h 130"/>
              <a:gd name="T68" fmla="*/ 74 w 118"/>
              <a:gd name="T69" fmla="*/ 2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8" h="130">
                <a:moveTo>
                  <a:pt x="76" y="81"/>
                </a:moveTo>
                <a:cubicBezTo>
                  <a:pt x="45" y="81"/>
                  <a:pt x="45" y="81"/>
                  <a:pt x="45" y="81"/>
                </a:cubicBezTo>
                <a:cubicBezTo>
                  <a:pt x="45" y="92"/>
                  <a:pt x="45" y="92"/>
                  <a:pt x="45" y="92"/>
                </a:cubicBezTo>
                <a:cubicBezTo>
                  <a:pt x="91" y="92"/>
                  <a:pt x="91" y="92"/>
                  <a:pt x="91" y="92"/>
                </a:cubicBezTo>
                <a:cubicBezTo>
                  <a:pt x="93" y="92"/>
                  <a:pt x="94" y="93"/>
                  <a:pt x="94" y="95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8"/>
                  <a:pt x="93" y="110"/>
                  <a:pt x="91" y="110"/>
                </a:cubicBezTo>
                <a:cubicBezTo>
                  <a:pt x="45" y="110"/>
                  <a:pt x="45" y="110"/>
                  <a:pt x="45" y="110"/>
                </a:cubicBezTo>
                <a:cubicBezTo>
                  <a:pt x="45" y="127"/>
                  <a:pt x="45" y="127"/>
                  <a:pt x="45" y="127"/>
                </a:cubicBezTo>
                <a:cubicBezTo>
                  <a:pt x="45" y="129"/>
                  <a:pt x="43" y="130"/>
                  <a:pt x="42" y="130"/>
                </a:cubicBezTo>
                <a:cubicBezTo>
                  <a:pt x="26" y="130"/>
                  <a:pt x="26" y="130"/>
                  <a:pt x="26" y="130"/>
                </a:cubicBezTo>
                <a:cubicBezTo>
                  <a:pt x="25" y="130"/>
                  <a:pt x="23" y="129"/>
                  <a:pt x="23" y="127"/>
                </a:cubicBezTo>
                <a:cubicBezTo>
                  <a:pt x="23" y="110"/>
                  <a:pt x="23" y="110"/>
                  <a:pt x="23" y="110"/>
                </a:cubicBezTo>
                <a:cubicBezTo>
                  <a:pt x="3" y="110"/>
                  <a:pt x="3" y="110"/>
                  <a:pt x="3" y="110"/>
                </a:cubicBezTo>
                <a:cubicBezTo>
                  <a:pt x="1" y="110"/>
                  <a:pt x="0" y="108"/>
                  <a:pt x="0" y="107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93"/>
                  <a:pt x="1" y="92"/>
                  <a:pt x="3" y="92"/>
                </a:cubicBezTo>
                <a:cubicBezTo>
                  <a:pt x="23" y="92"/>
                  <a:pt x="23" y="92"/>
                  <a:pt x="23" y="92"/>
                </a:cubicBezTo>
                <a:cubicBezTo>
                  <a:pt x="23" y="81"/>
                  <a:pt x="23" y="81"/>
                  <a:pt x="23" y="81"/>
                </a:cubicBezTo>
                <a:cubicBezTo>
                  <a:pt x="3" y="81"/>
                  <a:pt x="3" y="81"/>
                  <a:pt x="3" y="81"/>
                </a:cubicBezTo>
                <a:cubicBezTo>
                  <a:pt x="1" y="81"/>
                  <a:pt x="0" y="80"/>
                  <a:pt x="0" y="78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3"/>
                  <a:pt x="1" y="61"/>
                  <a:pt x="3" y="61"/>
                </a:cubicBezTo>
                <a:cubicBezTo>
                  <a:pt x="23" y="61"/>
                  <a:pt x="23" y="61"/>
                  <a:pt x="23" y="61"/>
                </a:cubicBezTo>
                <a:cubicBezTo>
                  <a:pt x="23" y="3"/>
                  <a:pt x="23" y="3"/>
                  <a:pt x="23" y="3"/>
                </a:cubicBezTo>
                <a:cubicBezTo>
                  <a:pt x="23" y="1"/>
                  <a:pt x="25" y="0"/>
                  <a:pt x="26" y="0"/>
                </a:cubicBezTo>
                <a:cubicBezTo>
                  <a:pt x="76" y="0"/>
                  <a:pt x="76" y="0"/>
                  <a:pt x="76" y="0"/>
                </a:cubicBezTo>
                <a:cubicBezTo>
                  <a:pt x="101" y="0"/>
                  <a:pt x="118" y="17"/>
                  <a:pt x="118" y="41"/>
                </a:cubicBezTo>
                <a:cubicBezTo>
                  <a:pt x="118" y="64"/>
                  <a:pt x="101" y="81"/>
                  <a:pt x="76" y="81"/>
                </a:cubicBezTo>
                <a:close/>
                <a:moveTo>
                  <a:pt x="74" y="20"/>
                </a:moveTo>
                <a:cubicBezTo>
                  <a:pt x="45" y="20"/>
                  <a:pt x="45" y="20"/>
                  <a:pt x="45" y="20"/>
                </a:cubicBezTo>
                <a:cubicBezTo>
                  <a:pt x="45" y="61"/>
                  <a:pt x="45" y="61"/>
                  <a:pt x="45" y="61"/>
                </a:cubicBezTo>
                <a:cubicBezTo>
                  <a:pt x="74" y="61"/>
                  <a:pt x="74" y="61"/>
                  <a:pt x="74" y="61"/>
                </a:cubicBezTo>
                <a:cubicBezTo>
                  <a:pt x="87" y="61"/>
                  <a:pt x="96" y="53"/>
                  <a:pt x="96" y="41"/>
                </a:cubicBezTo>
                <a:cubicBezTo>
                  <a:pt x="96" y="28"/>
                  <a:pt x="87" y="20"/>
                  <a:pt x="74" y="2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8" name="Freeform 240"/>
          <p:cNvSpPr/>
          <p:nvPr/>
        </p:nvSpPr>
        <p:spPr bwMode="auto">
          <a:xfrm>
            <a:off x="8486950" y="3189525"/>
            <a:ext cx="96416" cy="151170"/>
          </a:xfrm>
          <a:custGeom>
            <a:avLst/>
            <a:gdLst>
              <a:gd name="T0" fmla="*/ 83 w 83"/>
              <a:gd name="T1" fmla="*/ 41 h 130"/>
              <a:gd name="T2" fmla="*/ 80 w 83"/>
              <a:gd name="T3" fmla="*/ 44 h 130"/>
              <a:gd name="T4" fmla="*/ 65 w 83"/>
              <a:gd name="T5" fmla="*/ 44 h 130"/>
              <a:gd name="T6" fmla="*/ 27 w 83"/>
              <a:gd name="T7" fmla="*/ 76 h 130"/>
              <a:gd name="T8" fmla="*/ 70 w 83"/>
              <a:gd name="T9" fmla="*/ 125 h 130"/>
              <a:gd name="T10" fmla="*/ 70 w 83"/>
              <a:gd name="T11" fmla="*/ 129 h 130"/>
              <a:gd name="T12" fmla="*/ 68 w 83"/>
              <a:gd name="T13" fmla="*/ 130 h 130"/>
              <a:gd name="T14" fmla="*/ 50 w 83"/>
              <a:gd name="T15" fmla="*/ 130 h 130"/>
              <a:gd name="T16" fmla="*/ 47 w 83"/>
              <a:gd name="T17" fmla="*/ 129 h 130"/>
              <a:gd name="T18" fmla="*/ 1 w 83"/>
              <a:gd name="T19" fmla="*/ 76 h 130"/>
              <a:gd name="T20" fmla="*/ 0 w 83"/>
              <a:gd name="T21" fmla="*/ 74 h 130"/>
              <a:gd name="T22" fmla="*/ 0 w 83"/>
              <a:gd name="T23" fmla="*/ 63 h 130"/>
              <a:gd name="T24" fmla="*/ 3 w 83"/>
              <a:gd name="T25" fmla="*/ 60 h 130"/>
              <a:gd name="T26" fmla="*/ 14 w 83"/>
              <a:gd name="T27" fmla="*/ 60 h 130"/>
              <a:gd name="T28" fmla="*/ 43 w 83"/>
              <a:gd name="T29" fmla="*/ 44 h 130"/>
              <a:gd name="T30" fmla="*/ 3 w 83"/>
              <a:gd name="T31" fmla="*/ 44 h 130"/>
              <a:gd name="T32" fmla="*/ 0 w 83"/>
              <a:gd name="T33" fmla="*/ 41 h 130"/>
              <a:gd name="T34" fmla="*/ 0 w 83"/>
              <a:gd name="T35" fmla="*/ 32 h 130"/>
              <a:gd name="T36" fmla="*/ 3 w 83"/>
              <a:gd name="T37" fmla="*/ 29 h 130"/>
              <a:gd name="T38" fmla="*/ 41 w 83"/>
              <a:gd name="T39" fmla="*/ 29 h 130"/>
              <a:gd name="T40" fmla="*/ 17 w 83"/>
              <a:gd name="T41" fmla="*/ 18 h 130"/>
              <a:gd name="T42" fmla="*/ 3 w 83"/>
              <a:gd name="T43" fmla="*/ 18 h 130"/>
              <a:gd name="T44" fmla="*/ 0 w 83"/>
              <a:gd name="T45" fmla="*/ 15 h 130"/>
              <a:gd name="T46" fmla="*/ 0 w 83"/>
              <a:gd name="T47" fmla="*/ 3 h 130"/>
              <a:gd name="T48" fmla="*/ 3 w 83"/>
              <a:gd name="T49" fmla="*/ 0 h 130"/>
              <a:gd name="T50" fmla="*/ 80 w 83"/>
              <a:gd name="T51" fmla="*/ 0 h 130"/>
              <a:gd name="T52" fmla="*/ 83 w 83"/>
              <a:gd name="T53" fmla="*/ 3 h 130"/>
              <a:gd name="T54" fmla="*/ 83 w 83"/>
              <a:gd name="T55" fmla="*/ 13 h 130"/>
              <a:gd name="T56" fmla="*/ 80 w 83"/>
              <a:gd name="T57" fmla="*/ 15 h 130"/>
              <a:gd name="T58" fmla="*/ 59 w 83"/>
              <a:gd name="T59" fmla="*/ 15 h 130"/>
              <a:gd name="T60" fmla="*/ 65 w 83"/>
              <a:gd name="T61" fmla="*/ 29 h 130"/>
              <a:gd name="T62" fmla="*/ 80 w 83"/>
              <a:gd name="T63" fmla="*/ 29 h 130"/>
              <a:gd name="T64" fmla="*/ 83 w 83"/>
              <a:gd name="T65" fmla="*/ 32 h 130"/>
              <a:gd name="T66" fmla="*/ 83 w 83"/>
              <a:gd name="T67" fmla="*/ 41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83" h="130">
                <a:moveTo>
                  <a:pt x="83" y="41"/>
                </a:moveTo>
                <a:cubicBezTo>
                  <a:pt x="83" y="43"/>
                  <a:pt x="82" y="44"/>
                  <a:pt x="80" y="44"/>
                </a:cubicBezTo>
                <a:cubicBezTo>
                  <a:pt x="65" y="44"/>
                  <a:pt x="65" y="44"/>
                  <a:pt x="65" y="44"/>
                </a:cubicBezTo>
                <a:cubicBezTo>
                  <a:pt x="62" y="62"/>
                  <a:pt x="48" y="73"/>
                  <a:pt x="27" y="76"/>
                </a:cubicBezTo>
                <a:cubicBezTo>
                  <a:pt x="41" y="91"/>
                  <a:pt x="56" y="108"/>
                  <a:pt x="70" y="125"/>
                </a:cubicBezTo>
                <a:cubicBezTo>
                  <a:pt x="71" y="126"/>
                  <a:pt x="71" y="128"/>
                  <a:pt x="70" y="129"/>
                </a:cubicBezTo>
                <a:cubicBezTo>
                  <a:pt x="70" y="130"/>
                  <a:pt x="69" y="130"/>
                  <a:pt x="68" y="130"/>
                </a:cubicBezTo>
                <a:cubicBezTo>
                  <a:pt x="50" y="130"/>
                  <a:pt x="50" y="130"/>
                  <a:pt x="50" y="130"/>
                </a:cubicBezTo>
                <a:cubicBezTo>
                  <a:pt x="49" y="130"/>
                  <a:pt x="48" y="130"/>
                  <a:pt x="47" y="129"/>
                </a:cubicBezTo>
                <a:cubicBezTo>
                  <a:pt x="32" y="111"/>
                  <a:pt x="19" y="95"/>
                  <a:pt x="1" y="76"/>
                </a:cubicBezTo>
                <a:cubicBezTo>
                  <a:pt x="1" y="76"/>
                  <a:pt x="0" y="75"/>
                  <a:pt x="0" y="74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1"/>
                  <a:pt x="2" y="60"/>
                  <a:pt x="3" y="60"/>
                </a:cubicBezTo>
                <a:cubicBezTo>
                  <a:pt x="14" y="60"/>
                  <a:pt x="14" y="60"/>
                  <a:pt x="14" y="60"/>
                </a:cubicBezTo>
                <a:cubicBezTo>
                  <a:pt x="30" y="60"/>
                  <a:pt x="40" y="54"/>
                  <a:pt x="43" y="44"/>
                </a:cubicBezTo>
                <a:cubicBezTo>
                  <a:pt x="3" y="44"/>
                  <a:pt x="3" y="44"/>
                  <a:pt x="3" y="44"/>
                </a:cubicBezTo>
                <a:cubicBezTo>
                  <a:pt x="2" y="44"/>
                  <a:pt x="0" y="43"/>
                  <a:pt x="0" y="41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0"/>
                  <a:pt x="2" y="29"/>
                  <a:pt x="3" y="29"/>
                </a:cubicBezTo>
                <a:cubicBezTo>
                  <a:pt x="41" y="29"/>
                  <a:pt x="41" y="29"/>
                  <a:pt x="41" y="29"/>
                </a:cubicBezTo>
                <a:cubicBezTo>
                  <a:pt x="38" y="22"/>
                  <a:pt x="30" y="18"/>
                  <a:pt x="17" y="18"/>
                </a:cubicBezTo>
                <a:cubicBezTo>
                  <a:pt x="3" y="18"/>
                  <a:pt x="3" y="18"/>
                  <a:pt x="3" y="18"/>
                </a:cubicBezTo>
                <a:cubicBezTo>
                  <a:pt x="2" y="18"/>
                  <a:pt x="0" y="17"/>
                  <a:pt x="0" y="15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2" y="0"/>
                  <a:pt x="83" y="1"/>
                  <a:pt x="83" y="3"/>
                </a:cubicBezTo>
                <a:cubicBezTo>
                  <a:pt x="83" y="13"/>
                  <a:pt x="83" y="13"/>
                  <a:pt x="83" y="13"/>
                </a:cubicBezTo>
                <a:cubicBezTo>
                  <a:pt x="83" y="14"/>
                  <a:pt x="82" y="15"/>
                  <a:pt x="80" y="15"/>
                </a:cubicBezTo>
                <a:cubicBezTo>
                  <a:pt x="59" y="15"/>
                  <a:pt x="59" y="15"/>
                  <a:pt x="59" y="15"/>
                </a:cubicBezTo>
                <a:cubicBezTo>
                  <a:pt x="62" y="19"/>
                  <a:pt x="64" y="24"/>
                  <a:pt x="65" y="29"/>
                </a:cubicBezTo>
                <a:cubicBezTo>
                  <a:pt x="80" y="29"/>
                  <a:pt x="80" y="29"/>
                  <a:pt x="80" y="29"/>
                </a:cubicBezTo>
                <a:cubicBezTo>
                  <a:pt x="82" y="29"/>
                  <a:pt x="83" y="30"/>
                  <a:pt x="83" y="32"/>
                </a:cubicBezTo>
                <a:lnTo>
                  <a:pt x="83" y="4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9" name="Freeform 241"/>
          <p:cNvSpPr/>
          <p:nvPr/>
        </p:nvSpPr>
        <p:spPr bwMode="auto">
          <a:xfrm>
            <a:off x="486843" y="3419254"/>
            <a:ext cx="110700" cy="152360"/>
          </a:xfrm>
          <a:custGeom>
            <a:avLst/>
            <a:gdLst>
              <a:gd name="T0" fmla="*/ 40 w 95"/>
              <a:gd name="T1" fmla="*/ 131 h 131"/>
              <a:gd name="T2" fmla="*/ 37 w 95"/>
              <a:gd name="T3" fmla="*/ 128 h 131"/>
              <a:gd name="T4" fmla="*/ 37 w 95"/>
              <a:gd name="T5" fmla="*/ 97 h 131"/>
              <a:gd name="T6" fmla="*/ 10 w 95"/>
              <a:gd name="T7" fmla="*/ 97 h 131"/>
              <a:gd name="T8" fmla="*/ 7 w 95"/>
              <a:gd name="T9" fmla="*/ 94 h 131"/>
              <a:gd name="T10" fmla="*/ 7 w 95"/>
              <a:gd name="T11" fmla="*/ 85 h 131"/>
              <a:gd name="T12" fmla="*/ 10 w 95"/>
              <a:gd name="T13" fmla="*/ 82 h 131"/>
              <a:gd name="T14" fmla="*/ 37 w 95"/>
              <a:gd name="T15" fmla="*/ 82 h 131"/>
              <a:gd name="T16" fmla="*/ 37 w 95"/>
              <a:gd name="T17" fmla="*/ 74 h 131"/>
              <a:gd name="T18" fmla="*/ 10 w 95"/>
              <a:gd name="T19" fmla="*/ 74 h 131"/>
              <a:gd name="T20" fmla="*/ 7 w 95"/>
              <a:gd name="T21" fmla="*/ 71 h 131"/>
              <a:gd name="T22" fmla="*/ 7 w 95"/>
              <a:gd name="T23" fmla="*/ 61 h 131"/>
              <a:gd name="T24" fmla="*/ 10 w 95"/>
              <a:gd name="T25" fmla="*/ 58 h 131"/>
              <a:gd name="T26" fmla="*/ 30 w 95"/>
              <a:gd name="T27" fmla="*/ 58 h 131"/>
              <a:gd name="T28" fmla="*/ 1 w 95"/>
              <a:gd name="T29" fmla="*/ 5 h 131"/>
              <a:gd name="T30" fmla="*/ 1 w 95"/>
              <a:gd name="T31" fmla="*/ 2 h 131"/>
              <a:gd name="T32" fmla="*/ 3 w 95"/>
              <a:gd name="T33" fmla="*/ 0 h 131"/>
              <a:gd name="T34" fmla="*/ 21 w 95"/>
              <a:gd name="T35" fmla="*/ 0 h 131"/>
              <a:gd name="T36" fmla="*/ 24 w 95"/>
              <a:gd name="T37" fmla="*/ 2 h 131"/>
              <a:gd name="T38" fmla="*/ 44 w 95"/>
              <a:gd name="T39" fmla="*/ 41 h 131"/>
              <a:gd name="T40" fmla="*/ 49 w 95"/>
              <a:gd name="T41" fmla="*/ 53 h 131"/>
              <a:gd name="T42" fmla="*/ 54 w 95"/>
              <a:gd name="T43" fmla="*/ 41 h 131"/>
              <a:gd name="T44" fmla="*/ 72 w 95"/>
              <a:gd name="T45" fmla="*/ 2 h 131"/>
              <a:gd name="T46" fmla="*/ 74 w 95"/>
              <a:gd name="T47" fmla="*/ 0 h 131"/>
              <a:gd name="T48" fmla="*/ 92 w 95"/>
              <a:gd name="T49" fmla="*/ 0 h 131"/>
              <a:gd name="T50" fmla="*/ 95 w 95"/>
              <a:gd name="T51" fmla="*/ 2 h 131"/>
              <a:gd name="T52" fmla="*/ 95 w 95"/>
              <a:gd name="T53" fmla="*/ 5 h 131"/>
              <a:gd name="T54" fmla="*/ 66 w 95"/>
              <a:gd name="T55" fmla="*/ 58 h 131"/>
              <a:gd name="T56" fmla="*/ 86 w 95"/>
              <a:gd name="T57" fmla="*/ 58 h 131"/>
              <a:gd name="T58" fmla="*/ 89 w 95"/>
              <a:gd name="T59" fmla="*/ 61 h 131"/>
              <a:gd name="T60" fmla="*/ 89 w 95"/>
              <a:gd name="T61" fmla="*/ 71 h 131"/>
              <a:gd name="T62" fmla="*/ 86 w 95"/>
              <a:gd name="T63" fmla="*/ 74 h 131"/>
              <a:gd name="T64" fmla="*/ 59 w 95"/>
              <a:gd name="T65" fmla="*/ 74 h 131"/>
              <a:gd name="T66" fmla="*/ 59 w 95"/>
              <a:gd name="T67" fmla="*/ 82 h 131"/>
              <a:gd name="T68" fmla="*/ 86 w 95"/>
              <a:gd name="T69" fmla="*/ 82 h 131"/>
              <a:gd name="T70" fmla="*/ 89 w 95"/>
              <a:gd name="T71" fmla="*/ 85 h 131"/>
              <a:gd name="T72" fmla="*/ 89 w 95"/>
              <a:gd name="T73" fmla="*/ 94 h 131"/>
              <a:gd name="T74" fmla="*/ 86 w 95"/>
              <a:gd name="T75" fmla="*/ 97 h 131"/>
              <a:gd name="T76" fmla="*/ 59 w 95"/>
              <a:gd name="T77" fmla="*/ 97 h 131"/>
              <a:gd name="T78" fmla="*/ 59 w 95"/>
              <a:gd name="T79" fmla="*/ 128 h 131"/>
              <a:gd name="T80" fmla="*/ 56 w 95"/>
              <a:gd name="T81" fmla="*/ 131 h 131"/>
              <a:gd name="T82" fmla="*/ 40 w 95"/>
              <a:gd name="T83" fmla="*/ 13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95" h="131">
                <a:moveTo>
                  <a:pt x="40" y="131"/>
                </a:moveTo>
                <a:cubicBezTo>
                  <a:pt x="38" y="131"/>
                  <a:pt x="37" y="129"/>
                  <a:pt x="37" y="128"/>
                </a:cubicBezTo>
                <a:cubicBezTo>
                  <a:pt x="37" y="97"/>
                  <a:pt x="37" y="97"/>
                  <a:pt x="37" y="97"/>
                </a:cubicBezTo>
                <a:cubicBezTo>
                  <a:pt x="10" y="97"/>
                  <a:pt x="10" y="97"/>
                  <a:pt x="10" y="97"/>
                </a:cubicBezTo>
                <a:cubicBezTo>
                  <a:pt x="9" y="97"/>
                  <a:pt x="7" y="96"/>
                  <a:pt x="7" y="94"/>
                </a:cubicBezTo>
                <a:cubicBezTo>
                  <a:pt x="7" y="85"/>
                  <a:pt x="7" y="85"/>
                  <a:pt x="7" y="85"/>
                </a:cubicBezTo>
                <a:cubicBezTo>
                  <a:pt x="7" y="83"/>
                  <a:pt x="9" y="82"/>
                  <a:pt x="10" y="82"/>
                </a:cubicBezTo>
                <a:cubicBezTo>
                  <a:pt x="37" y="82"/>
                  <a:pt x="37" y="82"/>
                  <a:pt x="37" y="82"/>
                </a:cubicBezTo>
                <a:cubicBezTo>
                  <a:pt x="37" y="74"/>
                  <a:pt x="37" y="74"/>
                  <a:pt x="37" y="74"/>
                </a:cubicBezTo>
                <a:cubicBezTo>
                  <a:pt x="10" y="74"/>
                  <a:pt x="10" y="74"/>
                  <a:pt x="10" y="74"/>
                </a:cubicBezTo>
                <a:cubicBezTo>
                  <a:pt x="9" y="74"/>
                  <a:pt x="7" y="73"/>
                  <a:pt x="7" y="71"/>
                </a:cubicBezTo>
                <a:cubicBezTo>
                  <a:pt x="7" y="61"/>
                  <a:pt x="7" y="61"/>
                  <a:pt x="7" y="61"/>
                </a:cubicBezTo>
                <a:cubicBezTo>
                  <a:pt x="7" y="60"/>
                  <a:pt x="9" y="58"/>
                  <a:pt x="10" y="58"/>
                </a:cubicBezTo>
                <a:cubicBezTo>
                  <a:pt x="30" y="58"/>
                  <a:pt x="30" y="58"/>
                  <a:pt x="30" y="58"/>
                </a:cubicBezTo>
                <a:cubicBezTo>
                  <a:pt x="1" y="5"/>
                  <a:pt x="1" y="5"/>
                  <a:pt x="1" y="5"/>
                </a:cubicBezTo>
                <a:cubicBezTo>
                  <a:pt x="0" y="4"/>
                  <a:pt x="0" y="3"/>
                  <a:pt x="1" y="2"/>
                </a:cubicBezTo>
                <a:cubicBezTo>
                  <a:pt x="1" y="1"/>
                  <a:pt x="2" y="0"/>
                  <a:pt x="3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2" y="0"/>
                  <a:pt x="23" y="1"/>
                  <a:pt x="24" y="2"/>
                </a:cubicBezTo>
                <a:cubicBezTo>
                  <a:pt x="44" y="41"/>
                  <a:pt x="44" y="41"/>
                  <a:pt x="44" y="41"/>
                </a:cubicBezTo>
                <a:cubicBezTo>
                  <a:pt x="46" y="46"/>
                  <a:pt x="47" y="49"/>
                  <a:pt x="49" y="53"/>
                </a:cubicBezTo>
                <a:cubicBezTo>
                  <a:pt x="50" y="49"/>
                  <a:pt x="52" y="45"/>
                  <a:pt x="54" y="41"/>
                </a:cubicBezTo>
                <a:cubicBezTo>
                  <a:pt x="72" y="2"/>
                  <a:pt x="72" y="2"/>
                  <a:pt x="72" y="2"/>
                </a:cubicBezTo>
                <a:cubicBezTo>
                  <a:pt x="72" y="1"/>
                  <a:pt x="73" y="0"/>
                  <a:pt x="74" y="0"/>
                </a:cubicBezTo>
                <a:cubicBezTo>
                  <a:pt x="92" y="0"/>
                  <a:pt x="92" y="0"/>
                  <a:pt x="92" y="0"/>
                </a:cubicBezTo>
                <a:cubicBezTo>
                  <a:pt x="93" y="0"/>
                  <a:pt x="94" y="1"/>
                  <a:pt x="95" y="2"/>
                </a:cubicBezTo>
                <a:cubicBezTo>
                  <a:pt x="95" y="3"/>
                  <a:pt x="95" y="4"/>
                  <a:pt x="95" y="5"/>
                </a:cubicBezTo>
                <a:cubicBezTo>
                  <a:pt x="66" y="58"/>
                  <a:pt x="66" y="58"/>
                  <a:pt x="6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7" y="58"/>
                  <a:pt x="89" y="60"/>
                  <a:pt x="89" y="61"/>
                </a:cubicBezTo>
                <a:cubicBezTo>
                  <a:pt x="89" y="71"/>
                  <a:pt x="89" y="71"/>
                  <a:pt x="89" y="71"/>
                </a:cubicBezTo>
                <a:cubicBezTo>
                  <a:pt x="89" y="73"/>
                  <a:pt x="87" y="74"/>
                  <a:pt x="86" y="74"/>
                </a:cubicBezTo>
                <a:cubicBezTo>
                  <a:pt x="59" y="74"/>
                  <a:pt x="59" y="74"/>
                  <a:pt x="59" y="74"/>
                </a:cubicBezTo>
                <a:cubicBezTo>
                  <a:pt x="59" y="82"/>
                  <a:pt x="59" y="82"/>
                  <a:pt x="59" y="82"/>
                </a:cubicBezTo>
                <a:cubicBezTo>
                  <a:pt x="86" y="82"/>
                  <a:pt x="86" y="82"/>
                  <a:pt x="86" y="82"/>
                </a:cubicBezTo>
                <a:cubicBezTo>
                  <a:pt x="87" y="82"/>
                  <a:pt x="89" y="83"/>
                  <a:pt x="89" y="85"/>
                </a:cubicBezTo>
                <a:cubicBezTo>
                  <a:pt x="89" y="94"/>
                  <a:pt x="89" y="94"/>
                  <a:pt x="89" y="94"/>
                </a:cubicBezTo>
                <a:cubicBezTo>
                  <a:pt x="89" y="96"/>
                  <a:pt x="87" y="97"/>
                  <a:pt x="86" y="97"/>
                </a:cubicBezTo>
                <a:cubicBezTo>
                  <a:pt x="59" y="97"/>
                  <a:pt x="59" y="97"/>
                  <a:pt x="59" y="97"/>
                </a:cubicBezTo>
                <a:cubicBezTo>
                  <a:pt x="59" y="128"/>
                  <a:pt x="59" y="128"/>
                  <a:pt x="59" y="128"/>
                </a:cubicBezTo>
                <a:cubicBezTo>
                  <a:pt x="59" y="129"/>
                  <a:pt x="57" y="131"/>
                  <a:pt x="56" y="131"/>
                </a:cubicBezTo>
                <a:lnTo>
                  <a:pt x="40" y="13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0" name="Freeform 242"/>
          <p:cNvSpPr/>
          <p:nvPr/>
        </p:nvSpPr>
        <p:spPr bwMode="auto">
          <a:xfrm>
            <a:off x="645156" y="3419254"/>
            <a:ext cx="108319" cy="152360"/>
          </a:xfrm>
          <a:custGeom>
            <a:avLst/>
            <a:gdLst>
              <a:gd name="T0" fmla="*/ 94 w 94"/>
              <a:gd name="T1" fmla="*/ 128 h 131"/>
              <a:gd name="T2" fmla="*/ 91 w 94"/>
              <a:gd name="T3" fmla="*/ 131 h 131"/>
              <a:gd name="T4" fmla="*/ 3 w 94"/>
              <a:gd name="T5" fmla="*/ 131 h 131"/>
              <a:gd name="T6" fmla="*/ 0 w 94"/>
              <a:gd name="T7" fmla="*/ 128 h 131"/>
              <a:gd name="T8" fmla="*/ 0 w 94"/>
              <a:gd name="T9" fmla="*/ 114 h 131"/>
              <a:gd name="T10" fmla="*/ 3 w 94"/>
              <a:gd name="T11" fmla="*/ 111 h 131"/>
              <a:gd name="T12" fmla="*/ 12 w 94"/>
              <a:gd name="T13" fmla="*/ 111 h 131"/>
              <a:gd name="T14" fmla="*/ 12 w 94"/>
              <a:gd name="T15" fmla="*/ 75 h 131"/>
              <a:gd name="T16" fmla="*/ 3 w 94"/>
              <a:gd name="T17" fmla="*/ 75 h 131"/>
              <a:gd name="T18" fmla="*/ 0 w 94"/>
              <a:gd name="T19" fmla="*/ 72 h 131"/>
              <a:gd name="T20" fmla="*/ 0 w 94"/>
              <a:gd name="T21" fmla="*/ 60 h 131"/>
              <a:gd name="T22" fmla="*/ 3 w 94"/>
              <a:gd name="T23" fmla="*/ 57 h 131"/>
              <a:gd name="T24" fmla="*/ 12 w 94"/>
              <a:gd name="T25" fmla="*/ 57 h 131"/>
              <a:gd name="T26" fmla="*/ 12 w 94"/>
              <a:gd name="T27" fmla="*/ 37 h 131"/>
              <a:gd name="T28" fmla="*/ 52 w 94"/>
              <a:gd name="T29" fmla="*/ 0 h 131"/>
              <a:gd name="T30" fmla="*/ 83 w 94"/>
              <a:gd name="T31" fmla="*/ 12 h 131"/>
              <a:gd name="T32" fmla="*/ 84 w 94"/>
              <a:gd name="T33" fmla="*/ 16 h 131"/>
              <a:gd name="T34" fmla="*/ 74 w 94"/>
              <a:gd name="T35" fmla="*/ 28 h 131"/>
              <a:gd name="T36" fmla="*/ 72 w 94"/>
              <a:gd name="T37" fmla="*/ 29 h 131"/>
              <a:gd name="T38" fmla="*/ 70 w 94"/>
              <a:gd name="T39" fmla="*/ 28 h 131"/>
              <a:gd name="T40" fmla="*/ 53 w 94"/>
              <a:gd name="T41" fmla="*/ 22 h 131"/>
              <a:gd name="T42" fmla="*/ 35 w 94"/>
              <a:gd name="T43" fmla="*/ 38 h 131"/>
              <a:gd name="T44" fmla="*/ 35 w 94"/>
              <a:gd name="T45" fmla="*/ 57 h 131"/>
              <a:gd name="T46" fmla="*/ 63 w 94"/>
              <a:gd name="T47" fmla="*/ 57 h 131"/>
              <a:gd name="T48" fmla="*/ 66 w 94"/>
              <a:gd name="T49" fmla="*/ 60 h 131"/>
              <a:gd name="T50" fmla="*/ 66 w 94"/>
              <a:gd name="T51" fmla="*/ 72 h 131"/>
              <a:gd name="T52" fmla="*/ 63 w 94"/>
              <a:gd name="T53" fmla="*/ 75 h 131"/>
              <a:gd name="T54" fmla="*/ 35 w 94"/>
              <a:gd name="T55" fmla="*/ 75 h 131"/>
              <a:gd name="T56" fmla="*/ 35 w 94"/>
              <a:gd name="T57" fmla="*/ 110 h 131"/>
              <a:gd name="T58" fmla="*/ 73 w 94"/>
              <a:gd name="T59" fmla="*/ 110 h 131"/>
              <a:gd name="T60" fmla="*/ 73 w 94"/>
              <a:gd name="T61" fmla="*/ 94 h 131"/>
              <a:gd name="T62" fmla="*/ 76 w 94"/>
              <a:gd name="T63" fmla="*/ 91 h 131"/>
              <a:gd name="T64" fmla="*/ 91 w 94"/>
              <a:gd name="T65" fmla="*/ 91 h 131"/>
              <a:gd name="T66" fmla="*/ 94 w 94"/>
              <a:gd name="T67" fmla="*/ 94 h 131"/>
              <a:gd name="T68" fmla="*/ 94 w 94"/>
              <a:gd name="T69" fmla="*/ 128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4" h="131">
                <a:moveTo>
                  <a:pt x="94" y="128"/>
                </a:moveTo>
                <a:cubicBezTo>
                  <a:pt x="94" y="129"/>
                  <a:pt x="93" y="131"/>
                  <a:pt x="91" y="131"/>
                </a:cubicBezTo>
                <a:cubicBezTo>
                  <a:pt x="3" y="131"/>
                  <a:pt x="3" y="131"/>
                  <a:pt x="3" y="131"/>
                </a:cubicBezTo>
                <a:cubicBezTo>
                  <a:pt x="1" y="131"/>
                  <a:pt x="0" y="129"/>
                  <a:pt x="0" y="128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12"/>
                  <a:pt x="1" y="111"/>
                  <a:pt x="3" y="111"/>
                </a:cubicBezTo>
                <a:cubicBezTo>
                  <a:pt x="12" y="111"/>
                  <a:pt x="12" y="111"/>
                  <a:pt x="12" y="111"/>
                </a:cubicBezTo>
                <a:cubicBezTo>
                  <a:pt x="12" y="75"/>
                  <a:pt x="12" y="75"/>
                  <a:pt x="12" y="75"/>
                </a:cubicBezTo>
                <a:cubicBezTo>
                  <a:pt x="3" y="75"/>
                  <a:pt x="3" y="75"/>
                  <a:pt x="3" y="75"/>
                </a:cubicBezTo>
                <a:cubicBezTo>
                  <a:pt x="1" y="75"/>
                  <a:pt x="0" y="74"/>
                  <a:pt x="0" y="72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59"/>
                  <a:pt x="1" y="57"/>
                  <a:pt x="3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2" y="37"/>
                  <a:pt x="12" y="37"/>
                  <a:pt x="12" y="37"/>
                </a:cubicBezTo>
                <a:cubicBezTo>
                  <a:pt x="12" y="16"/>
                  <a:pt x="29" y="0"/>
                  <a:pt x="52" y="0"/>
                </a:cubicBezTo>
                <a:cubicBezTo>
                  <a:pt x="71" y="0"/>
                  <a:pt x="83" y="12"/>
                  <a:pt x="83" y="12"/>
                </a:cubicBezTo>
                <a:cubicBezTo>
                  <a:pt x="84" y="13"/>
                  <a:pt x="85" y="15"/>
                  <a:pt x="84" y="16"/>
                </a:cubicBezTo>
                <a:cubicBezTo>
                  <a:pt x="74" y="28"/>
                  <a:pt x="74" y="28"/>
                  <a:pt x="74" y="28"/>
                </a:cubicBezTo>
                <a:cubicBezTo>
                  <a:pt x="74" y="28"/>
                  <a:pt x="73" y="29"/>
                  <a:pt x="72" y="29"/>
                </a:cubicBezTo>
                <a:cubicBezTo>
                  <a:pt x="71" y="29"/>
                  <a:pt x="70" y="29"/>
                  <a:pt x="70" y="28"/>
                </a:cubicBezTo>
                <a:cubicBezTo>
                  <a:pt x="70" y="28"/>
                  <a:pt x="62" y="22"/>
                  <a:pt x="53" y="22"/>
                </a:cubicBezTo>
                <a:cubicBezTo>
                  <a:pt x="42" y="22"/>
                  <a:pt x="35" y="28"/>
                  <a:pt x="35" y="38"/>
                </a:cubicBezTo>
                <a:cubicBezTo>
                  <a:pt x="35" y="57"/>
                  <a:pt x="35" y="57"/>
                  <a:pt x="35" y="57"/>
                </a:cubicBezTo>
                <a:cubicBezTo>
                  <a:pt x="63" y="57"/>
                  <a:pt x="63" y="57"/>
                  <a:pt x="63" y="57"/>
                </a:cubicBezTo>
                <a:cubicBezTo>
                  <a:pt x="65" y="57"/>
                  <a:pt x="66" y="59"/>
                  <a:pt x="66" y="60"/>
                </a:cubicBezTo>
                <a:cubicBezTo>
                  <a:pt x="66" y="72"/>
                  <a:pt x="66" y="72"/>
                  <a:pt x="66" y="72"/>
                </a:cubicBezTo>
                <a:cubicBezTo>
                  <a:pt x="66" y="74"/>
                  <a:pt x="65" y="75"/>
                  <a:pt x="63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110"/>
                  <a:pt x="35" y="110"/>
                  <a:pt x="35" y="110"/>
                </a:cubicBezTo>
                <a:cubicBezTo>
                  <a:pt x="73" y="110"/>
                  <a:pt x="73" y="110"/>
                  <a:pt x="73" y="110"/>
                </a:cubicBezTo>
                <a:cubicBezTo>
                  <a:pt x="73" y="94"/>
                  <a:pt x="73" y="94"/>
                  <a:pt x="73" y="94"/>
                </a:cubicBezTo>
                <a:cubicBezTo>
                  <a:pt x="73" y="92"/>
                  <a:pt x="75" y="91"/>
                  <a:pt x="76" y="91"/>
                </a:cubicBezTo>
                <a:cubicBezTo>
                  <a:pt x="91" y="91"/>
                  <a:pt x="91" y="91"/>
                  <a:pt x="91" y="91"/>
                </a:cubicBezTo>
                <a:cubicBezTo>
                  <a:pt x="93" y="91"/>
                  <a:pt x="94" y="92"/>
                  <a:pt x="94" y="94"/>
                </a:cubicBezTo>
                <a:lnTo>
                  <a:pt x="94" y="12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1" name="Freeform 243"/>
          <p:cNvSpPr>
            <a:spLocks noEditPoints="1"/>
          </p:cNvSpPr>
          <p:nvPr/>
        </p:nvSpPr>
        <p:spPr bwMode="auto">
          <a:xfrm>
            <a:off x="802277" y="3419256"/>
            <a:ext cx="192831" cy="165454"/>
          </a:xfrm>
          <a:custGeom>
            <a:avLst/>
            <a:gdLst>
              <a:gd name="T0" fmla="*/ 166 w 166"/>
              <a:gd name="T1" fmla="*/ 74 h 142"/>
              <a:gd name="T2" fmla="*/ 166 w 166"/>
              <a:gd name="T3" fmla="*/ 80 h 142"/>
              <a:gd name="T4" fmla="*/ 163 w 166"/>
              <a:gd name="T5" fmla="*/ 83 h 142"/>
              <a:gd name="T6" fmla="*/ 3 w 166"/>
              <a:gd name="T7" fmla="*/ 83 h 142"/>
              <a:gd name="T8" fmla="*/ 0 w 166"/>
              <a:gd name="T9" fmla="*/ 80 h 142"/>
              <a:gd name="T10" fmla="*/ 0 w 166"/>
              <a:gd name="T11" fmla="*/ 74 h 142"/>
              <a:gd name="T12" fmla="*/ 3 w 166"/>
              <a:gd name="T13" fmla="*/ 71 h 142"/>
              <a:gd name="T14" fmla="*/ 163 w 166"/>
              <a:gd name="T15" fmla="*/ 71 h 142"/>
              <a:gd name="T16" fmla="*/ 166 w 166"/>
              <a:gd name="T17" fmla="*/ 74 h 142"/>
              <a:gd name="T18" fmla="*/ 40 w 166"/>
              <a:gd name="T19" fmla="*/ 58 h 142"/>
              <a:gd name="T20" fmla="*/ 35 w 166"/>
              <a:gd name="T21" fmla="*/ 41 h 142"/>
              <a:gd name="T22" fmla="*/ 48 w 166"/>
              <a:gd name="T23" fmla="*/ 12 h 142"/>
              <a:gd name="T24" fmla="*/ 84 w 166"/>
              <a:gd name="T25" fmla="*/ 0 h 142"/>
              <a:gd name="T26" fmla="*/ 100 w 166"/>
              <a:gd name="T27" fmla="*/ 2 h 142"/>
              <a:gd name="T28" fmla="*/ 116 w 166"/>
              <a:gd name="T29" fmla="*/ 7 h 142"/>
              <a:gd name="T30" fmla="*/ 118 w 166"/>
              <a:gd name="T31" fmla="*/ 18 h 142"/>
              <a:gd name="T32" fmla="*/ 119 w 166"/>
              <a:gd name="T33" fmla="*/ 34 h 142"/>
              <a:gd name="T34" fmla="*/ 119 w 166"/>
              <a:gd name="T35" fmla="*/ 39 h 142"/>
              <a:gd name="T36" fmla="*/ 118 w 166"/>
              <a:gd name="T37" fmla="*/ 39 h 142"/>
              <a:gd name="T38" fmla="*/ 110 w 166"/>
              <a:gd name="T39" fmla="*/ 38 h 142"/>
              <a:gd name="T40" fmla="*/ 108 w 166"/>
              <a:gd name="T41" fmla="*/ 38 h 142"/>
              <a:gd name="T42" fmla="*/ 99 w 166"/>
              <a:gd name="T43" fmla="*/ 19 h 142"/>
              <a:gd name="T44" fmla="*/ 80 w 166"/>
              <a:gd name="T45" fmla="*/ 11 h 142"/>
              <a:gd name="T46" fmla="*/ 63 w 166"/>
              <a:gd name="T47" fmla="*/ 16 h 142"/>
              <a:gd name="T48" fmla="*/ 57 w 166"/>
              <a:gd name="T49" fmla="*/ 30 h 142"/>
              <a:gd name="T50" fmla="*/ 63 w 166"/>
              <a:gd name="T51" fmla="*/ 43 h 142"/>
              <a:gd name="T52" fmla="*/ 88 w 166"/>
              <a:gd name="T53" fmla="*/ 55 h 142"/>
              <a:gd name="T54" fmla="*/ 104 w 166"/>
              <a:gd name="T55" fmla="*/ 61 h 142"/>
              <a:gd name="T56" fmla="*/ 113 w 166"/>
              <a:gd name="T57" fmla="*/ 66 h 142"/>
              <a:gd name="T58" fmla="*/ 45 w 166"/>
              <a:gd name="T59" fmla="*/ 66 h 142"/>
              <a:gd name="T60" fmla="*/ 40 w 166"/>
              <a:gd name="T61" fmla="*/ 58 h 142"/>
              <a:gd name="T62" fmla="*/ 129 w 166"/>
              <a:gd name="T63" fmla="*/ 89 h 142"/>
              <a:gd name="T64" fmla="*/ 130 w 166"/>
              <a:gd name="T65" fmla="*/ 98 h 142"/>
              <a:gd name="T66" fmla="*/ 126 w 166"/>
              <a:gd name="T67" fmla="*/ 117 h 142"/>
              <a:gd name="T68" fmla="*/ 120 w 166"/>
              <a:gd name="T69" fmla="*/ 127 h 142"/>
              <a:gd name="T70" fmla="*/ 110 w 166"/>
              <a:gd name="T71" fmla="*/ 134 h 142"/>
              <a:gd name="T72" fmla="*/ 95 w 166"/>
              <a:gd name="T73" fmla="*/ 140 h 142"/>
              <a:gd name="T74" fmla="*/ 77 w 166"/>
              <a:gd name="T75" fmla="*/ 142 h 142"/>
              <a:gd name="T76" fmla="*/ 59 w 166"/>
              <a:gd name="T77" fmla="*/ 140 h 142"/>
              <a:gd name="T78" fmla="*/ 46 w 166"/>
              <a:gd name="T79" fmla="*/ 137 h 142"/>
              <a:gd name="T80" fmla="*/ 39 w 166"/>
              <a:gd name="T81" fmla="*/ 134 h 142"/>
              <a:gd name="T82" fmla="*/ 38 w 166"/>
              <a:gd name="T83" fmla="*/ 132 h 142"/>
              <a:gd name="T84" fmla="*/ 38 w 166"/>
              <a:gd name="T85" fmla="*/ 131 h 142"/>
              <a:gd name="T86" fmla="*/ 38 w 166"/>
              <a:gd name="T87" fmla="*/ 116 h 142"/>
              <a:gd name="T88" fmla="*/ 38 w 166"/>
              <a:gd name="T89" fmla="*/ 107 h 142"/>
              <a:gd name="T90" fmla="*/ 38 w 166"/>
              <a:gd name="T91" fmla="*/ 103 h 142"/>
              <a:gd name="T92" fmla="*/ 48 w 166"/>
              <a:gd name="T93" fmla="*/ 102 h 142"/>
              <a:gd name="T94" fmla="*/ 54 w 166"/>
              <a:gd name="T95" fmla="*/ 117 h 142"/>
              <a:gd name="T96" fmla="*/ 61 w 166"/>
              <a:gd name="T97" fmla="*/ 125 h 142"/>
              <a:gd name="T98" fmla="*/ 71 w 166"/>
              <a:gd name="T99" fmla="*/ 131 h 142"/>
              <a:gd name="T100" fmla="*/ 83 w 166"/>
              <a:gd name="T101" fmla="*/ 133 h 142"/>
              <a:gd name="T102" fmla="*/ 96 w 166"/>
              <a:gd name="T103" fmla="*/ 130 h 142"/>
              <a:gd name="T104" fmla="*/ 107 w 166"/>
              <a:gd name="T105" fmla="*/ 122 h 142"/>
              <a:gd name="T106" fmla="*/ 112 w 166"/>
              <a:gd name="T107" fmla="*/ 110 h 142"/>
              <a:gd name="T108" fmla="*/ 104 w 166"/>
              <a:gd name="T109" fmla="*/ 96 h 142"/>
              <a:gd name="T110" fmla="*/ 91 w 166"/>
              <a:gd name="T111" fmla="*/ 89 h 142"/>
              <a:gd name="T112" fmla="*/ 129 w 166"/>
              <a:gd name="T113" fmla="*/ 8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66" h="142">
                <a:moveTo>
                  <a:pt x="166" y="74"/>
                </a:moveTo>
                <a:cubicBezTo>
                  <a:pt x="166" y="80"/>
                  <a:pt x="166" y="80"/>
                  <a:pt x="166" y="80"/>
                </a:cubicBezTo>
                <a:cubicBezTo>
                  <a:pt x="166" y="82"/>
                  <a:pt x="164" y="83"/>
                  <a:pt x="163" y="83"/>
                </a:cubicBezTo>
                <a:cubicBezTo>
                  <a:pt x="3" y="83"/>
                  <a:pt x="3" y="83"/>
                  <a:pt x="3" y="83"/>
                </a:cubicBezTo>
                <a:cubicBezTo>
                  <a:pt x="1" y="83"/>
                  <a:pt x="0" y="82"/>
                  <a:pt x="0" y="80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3"/>
                  <a:pt x="1" y="71"/>
                  <a:pt x="3" y="71"/>
                </a:cubicBezTo>
                <a:cubicBezTo>
                  <a:pt x="163" y="71"/>
                  <a:pt x="163" y="71"/>
                  <a:pt x="163" y="71"/>
                </a:cubicBezTo>
                <a:cubicBezTo>
                  <a:pt x="164" y="71"/>
                  <a:pt x="166" y="73"/>
                  <a:pt x="166" y="74"/>
                </a:cubicBezTo>
                <a:close/>
                <a:moveTo>
                  <a:pt x="40" y="58"/>
                </a:moveTo>
                <a:cubicBezTo>
                  <a:pt x="37" y="52"/>
                  <a:pt x="35" y="46"/>
                  <a:pt x="35" y="41"/>
                </a:cubicBezTo>
                <a:cubicBezTo>
                  <a:pt x="35" y="29"/>
                  <a:pt x="40" y="20"/>
                  <a:pt x="48" y="12"/>
                </a:cubicBezTo>
                <a:cubicBezTo>
                  <a:pt x="56" y="4"/>
                  <a:pt x="68" y="0"/>
                  <a:pt x="84" y="0"/>
                </a:cubicBezTo>
                <a:cubicBezTo>
                  <a:pt x="88" y="0"/>
                  <a:pt x="93" y="1"/>
                  <a:pt x="100" y="2"/>
                </a:cubicBezTo>
                <a:cubicBezTo>
                  <a:pt x="104" y="3"/>
                  <a:pt x="109" y="4"/>
                  <a:pt x="116" y="7"/>
                </a:cubicBezTo>
                <a:cubicBezTo>
                  <a:pt x="117" y="9"/>
                  <a:pt x="117" y="13"/>
                  <a:pt x="118" y="18"/>
                </a:cubicBezTo>
                <a:cubicBezTo>
                  <a:pt x="119" y="25"/>
                  <a:pt x="119" y="30"/>
                  <a:pt x="119" y="34"/>
                </a:cubicBezTo>
                <a:cubicBezTo>
                  <a:pt x="119" y="36"/>
                  <a:pt x="119" y="37"/>
                  <a:pt x="119" y="39"/>
                </a:cubicBezTo>
                <a:cubicBezTo>
                  <a:pt x="118" y="39"/>
                  <a:pt x="118" y="39"/>
                  <a:pt x="118" y="39"/>
                </a:cubicBezTo>
                <a:cubicBezTo>
                  <a:pt x="110" y="38"/>
                  <a:pt x="110" y="38"/>
                  <a:pt x="110" y="38"/>
                </a:cubicBezTo>
                <a:cubicBezTo>
                  <a:pt x="108" y="38"/>
                  <a:pt x="108" y="38"/>
                  <a:pt x="108" y="38"/>
                </a:cubicBezTo>
                <a:cubicBezTo>
                  <a:pt x="105" y="29"/>
                  <a:pt x="102" y="23"/>
                  <a:pt x="99" y="19"/>
                </a:cubicBezTo>
                <a:cubicBezTo>
                  <a:pt x="94" y="14"/>
                  <a:pt x="87" y="11"/>
                  <a:pt x="80" y="11"/>
                </a:cubicBezTo>
                <a:cubicBezTo>
                  <a:pt x="73" y="11"/>
                  <a:pt x="67" y="13"/>
                  <a:pt x="63" y="16"/>
                </a:cubicBezTo>
                <a:cubicBezTo>
                  <a:pt x="59" y="20"/>
                  <a:pt x="57" y="24"/>
                  <a:pt x="57" y="30"/>
                </a:cubicBezTo>
                <a:cubicBezTo>
                  <a:pt x="57" y="34"/>
                  <a:pt x="59" y="39"/>
                  <a:pt x="63" y="43"/>
                </a:cubicBezTo>
                <a:cubicBezTo>
                  <a:pt x="67" y="47"/>
                  <a:pt x="75" y="51"/>
                  <a:pt x="88" y="55"/>
                </a:cubicBezTo>
                <a:cubicBezTo>
                  <a:pt x="93" y="56"/>
                  <a:pt x="98" y="58"/>
                  <a:pt x="104" y="61"/>
                </a:cubicBezTo>
                <a:cubicBezTo>
                  <a:pt x="108" y="62"/>
                  <a:pt x="111" y="64"/>
                  <a:pt x="113" y="66"/>
                </a:cubicBezTo>
                <a:cubicBezTo>
                  <a:pt x="45" y="66"/>
                  <a:pt x="45" y="66"/>
                  <a:pt x="45" y="66"/>
                </a:cubicBezTo>
                <a:cubicBezTo>
                  <a:pt x="43" y="63"/>
                  <a:pt x="41" y="61"/>
                  <a:pt x="40" y="58"/>
                </a:cubicBezTo>
                <a:close/>
                <a:moveTo>
                  <a:pt x="129" y="89"/>
                </a:moveTo>
                <a:cubicBezTo>
                  <a:pt x="130" y="92"/>
                  <a:pt x="130" y="95"/>
                  <a:pt x="130" y="98"/>
                </a:cubicBezTo>
                <a:cubicBezTo>
                  <a:pt x="130" y="104"/>
                  <a:pt x="129" y="111"/>
                  <a:pt x="126" y="117"/>
                </a:cubicBezTo>
                <a:cubicBezTo>
                  <a:pt x="125" y="121"/>
                  <a:pt x="123" y="124"/>
                  <a:pt x="120" y="127"/>
                </a:cubicBezTo>
                <a:cubicBezTo>
                  <a:pt x="117" y="129"/>
                  <a:pt x="114" y="132"/>
                  <a:pt x="110" y="134"/>
                </a:cubicBezTo>
                <a:cubicBezTo>
                  <a:pt x="105" y="137"/>
                  <a:pt x="100" y="139"/>
                  <a:pt x="95" y="140"/>
                </a:cubicBezTo>
                <a:cubicBezTo>
                  <a:pt x="91" y="142"/>
                  <a:pt x="84" y="142"/>
                  <a:pt x="77" y="142"/>
                </a:cubicBezTo>
                <a:cubicBezTo>
                  <a:pt x="72" y="142"/>
                  <a:pt x="66" y="142"/>
                  <a:pt x="59" y="140"/>
                </a:cubicBezTo>
                <a:cubicBezTo>
                  <a:pt x="46" y="137"/>
                  <a:pt x="46" y="137"/>
                  <a:pt x="46" y="137"/>
                </a:cubicBezTo>
                <a:cubicBezTo>
                  <a:pt x="42" y="136"/>
                  <a:pt x="40" y="135"/>
                  <a:pt x="39" y="134"/>
                </a:cubicBezTo>
                <a:cubicBezTo>
                  <a:pt x="39" y="134"/>
                  <a:pt x="38" y="133"/>
                  <a:pt x="38" y="132"/>
                </a:cubicBezTo>
                <a:cubicBezTo>
                  <a:pt x="38" y="131"/>
                  <a:pt x="38" y="131"/>
                  <a:pt x="38" y="131"/>
                </a:cubicBezTo>
                <a:cubicBezTo>
                  <a:pt x="38" y="130"/>
                  <a:pt x="39" y="125"/>
                  <a:pt x="38" y="116"/>
                </a:cubicBezTo>
                <a:cubicBezTo>
                  <a:pt x="38" y="112"/>
                  <a:pt x="38" y="108"/>
                  <a:pt x="38" y="107"/>
                </a:cubicBezTo>
                <a:cubicBezTo>
                  <a:pt x="38" y="103"/>
                  <a:pt x="38" y="103"/>
                  <a:pt x="38" y="103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51" y="110"/>
                  <a:pt x="53" y="115"/>
                  <a:pt x="54" y="117"/>
                </a:cubicBezTo>
                <a:cubicBezTo>
                  <a:pt x="56" y="120"/>
                  <a:pt x="58" y="123"/>
                  <a:pt x="61" y="125"/>
                </a:cubicBezTo>
                <a:cubicBezTo>
                  <a:pt x="64" y="128"/>
                  <a:pt x="67" y="129"/>
                  <a:pt x="71" y="131"/>
                </a:cubicBezTo>
                <a:cubicBezTo>
                  <a:pt x="75" y="132"/>
                  <a:pt x="79" y="133"/>
                  <a:pt x="83" y="133"/>
                </a:cubicBezTo>
                <a:cubicBezTo>
                  <a:pt x="87" y="133"/>
                  <a:pt x="91" y="132"/>
                  <a:pt x="96" y="130"/>
                </a:cubicBezTo>
                <a:cubicBezTo>
                  <a:pt x="101" y="129"/>
                  <a:pt x="104" y="126"/>
                  <a:pt x="107" y="122"/>
                </a:cubicBezTo>
                <a:cubicBezTo>
                  <a:pt x="110" y="118"/>
                  <a:pt x="112" y="114"/>
                  <a:pt x="112" y="110"/>
                </a:cubicBezTo>
                <a:cubicBezTo>
                  <a:pt x="112" y="105"/>
                  <a:pt x="109" y="100"/>
                  <a:pt x="104" y="96"/>
                </a:cubicBezTo>
                <a:cubicBezTo>
                  <a:pt x="102" y="94"/>
                  <a:pt x="98" y="92"/>
                  <a:pt x="91" y="89"/>
                </a:cubicBezTo>
                <a:lnTo>
                  <a:pt x="129" y="8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2" name="Freeform 244"/>
          <p:cNvSpPr>
            <a:spLocks noEditPoints="1"/>
          </p:cNvSpPr>
          <p:nvPr/>
        </p:nvSpPr>
        <p:spPr bwMode="auto">
          <a:xfrm>
            <a:off x="1041530" y="3433539"/>
            <a:ext cx="205926" cy="138077"/>
          </a:xfrm>
          <a:custGeom>
            <a:avLst/>
            <a:gdLst>
              <a:gd name="T0" fmla="*/ 178 w 178"/>
              <a:gd name="T1" fmla="*/ 113 h 119"/>
              <a:gd name="T2" fmla="*/ 172 w 178"/>
              <a:gd name="T3" fmla="*/ 119 h 119"/>
              <a:gd name="T4" fmla="*/ 6 w 178"/>
              <a:gd name="T5" fmla="*/ 119 h 119"/>
              <a:gd name="T6" fmla="*/ 0 w 178"/>
              <a:gd name="T7" fmla="*/ 113 h 119"/>
              <a:gd name="T8" fmla="*/ 0 w 178"/>
              <a:gd name="T9" fmla="*/ 6 h 119"/>
              <a:gd name="T10" fmla="*/ 6 w 178"/>
              <a:gd name="T11" fmla="*/ 0 h 119"/>
              <a:gd name="T12" fmla="*/ 172 w 178"/>
              <a:gd name="T13" fmla="*/ 0 h 119"/>
              <a:gd name="T14" fmla="*/ 178 w 178"/>
              <a:gd name="T15" fmla="*/ 6 h 119"/>
              <a:gd name="T16" fmla="*/ 178 w 178"/>
              <a:gd name="T17" fmla="*/ 113 h 119"/>
              <a:gd name="T18" fmla="*/ 166 w 178"/>
              <a:gd name="T19" fmla="*/ 36 h 119"/>
              <a:gd name="T20" fmla="*/ 142 w 178"/>
              <a:gd name="T21" fmla="*/ 12 h 119"/>
              <a:gd name="T22" fmla="*/ 36 w 178"/>
              <a:gd name="T23" fmla="*/ 12 h 119"/>
              <a:gd name="T24" fmla="*/ 12 w 178"/>
              <a:gd name="T25" fmla="*/ 36 h 119"/>
              <a:gd name="T26" fmla="*/ 12 w 178"/>
              <a:gd name="T27" fmla="*/ 83 h 119"/>
              <a:gd name="T28" fmla="*/ 36 w 178"/>
              <a:gd name="T29" fmla="*/ 107 h 119"/>
              <a:gd name="T30" fmla="*/ 142 w 178"/>
              <a:gd name="T31" fmla="*/ 107 h 119"/>
              <a:gd name="T32" fmla="*/ 166 w 178"/>
              <a:gd name="T33" fmla="*/ 83 h 119"/>
              <a:gd name="T34" fmla="*/ 166 w 178"/>
              <a:gd name="T35" fmla="*/ 36 h 119"/>
              <a:gd name="T36" fmla="*/ 89 w 178"/>
              <a:gd name="T37" fmla="*/ 98 h 119"/>
              <a:gd name="T38" fmla="*/ 59 w 178"/>
              <a:gd name="T39" fmla="*/ 59 h 119"/>
              <a:gd name="T40" fmla="*/ 89 w 178"/>
              <a:gd name="T41" fmla="*/ 21 h 119"/>
              <a:gd name="T42" fmla="*/ 118 w 178"/>
              <a:gd name="T43" fmla="*/ 59 h 119"/>
              <a:gd name="T44" fmla="*/ 89 w 178"/>
              <a:gd name="T45" fmla="*/ 98 h 119"/>
              <a:gd name="T46" fmla="*/ 107 w 178"/>
              <a:gd name="T47" fmla="*/ 83 h 119"/>
              <a:gd name="T48" fmla="*/ 107 w 178"/>
              <a:gd name="T49" fmla="*/ 74 h 119"/>
              <a:gd name="T50" fmla="*/ 95 w 178"/>
              <a:gd name="T51" fmla="*/ 74 h 119"/>
              <a:gd name="T52" fmla="*/ 95 w 178"/>
              <a:gd name="T53" fmla="*/ 33 h 119"/>
              <a:gd name="T54" fmla="*/ 84 w 178"/>
              <a:gd name="T55" fmla="*/ 33 h 119"/>
              <a:gd name="T56" fmla="*/ 71 w 178"/>
              <a:gd name="T57" fmla="*/ 45 h 119"/>
              <a:gd name="T58" fmla="*/ 78 w 178"/>
              <a:gd name="T59" fmla="*/ 53 h 119"/>
              <a:gd name="T60" fmla="*/ 83 w 178"/>
              <a:gd name="T61" fmla="*/ 48 h 119"/>
              <a:gd name="T62" fmla="*/ 83 w 178"/>
              <a:gd name="T63" fmla="*/ 48 h 119"/>
              <a:gd name="T64" fmla="*/ 83 w 178"/>
              <a:gd name="T65" fmla="*/ 74 h 119"/>
              <a:gd name="T66" fmla="*/ 71 w 178"/>
              <a:gd name="T67" fmla="*/ 74 h 119"/>
              <a:gd name="T68" fmla="*/ 71 w 178"/>
              <a:gd name="T69" fmla="*/ 83 h 119"/>
              <a:gd name="T70" fmla="*/ 107 w 178"/>
              <a:gd name="T71" fmla="*/ 83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78" h="119">
                <a:moveTo>
                  <a:pt x="178" y="113"/>
                </a:moveTo>
                <a:cubicBezTo>
                  <a:pt x="178" y="116"/>
                  <a:pt x="175" y="119"/>
                  <a:pt x="172" y="119"/>
                </a:cubicBezTo>
                <a:cubicBezTo>
                  <a:pt x="6" y="119"/>
                  <a:pt x="6" y="119"/>
                  <a:pt x="6" y="119"/>
                </a:cubicBezTo>
                <a:cubicBezTo>
                  <a:pt x="3" y="119"/>
                  <a:pt x="0" y="116"/>
                  <a:pt x="0" y="113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72" y="0"/>
                  <a:pt x="172" y="0"/>
                  <a:pt x="172" y="0"/>
                </a:cubicBezTo>
                <a:cubicBezTo>
                  <a:pt x="175" y="0"/>
                  <a:pt x="178" y="3"/>
                  <a:pt x="178" y="6"/>
                </a:cubicBezTo>
                <a:lnTo>
                  <a:pt x="178" y="113"/>
                </a:lnTo>
                <a:close/>
                <a:moveTo>
                  <a:pt x="166" y="36"/>
                </a:moveTo>
                <a:cubicBezTo>
                  <a:pt x="153" y="36"/>
                  <a:pt x="142" y="25"/>
                  <a:pt x="142" y="12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25"/>
                  <a:pt x="25" y="36"/>
                  <a:pt x="12" y="36"/>
                </a:cubicBezTo>
                <a:cubicBezTo>
                  <a:pt x="12" y="83"/>
                  <a:pt x="12" y="83"/>
                  <a:pt x="12" y="83"/>
                </a:cubicBezTo>
                <a:cubicBezTo>
                  <a:pt x="25" y="83"/>
                  <a:pt x="36" y="94"/>
                  <a:pt x="36" y="107"/>
                </a:cubicBezTo>
                <a:cubicBezTo>
                  <a:pt x="142" y="107"/>
                  <a:pt x="142" y="107"/>
                  <a:pt x="142" y="107"/>
                </a:cubicBezTo>
                <a:cubicBezTo>
                  <a:pt x="142" y="94"/>
                  <a:pt x="153" y="83"/>
                  <a:pt x="166" y="83"/>
                </a:cubicBezTo>
                <a:lnTo>
                  <a:pt x="166" y="36"/>
                </a:lnTo>
                <a:close/>
                <a:moveTo>
                  <a:pt x="89" y="98"/>
                </a:moveTo>
                <a:cubicBezTo>
                  <a:pt x="69" y="98"/>
                  <a:pt x="59" y="76"/>
                  <a:pt x="59" y="59"/>
                </a:cubicBezTo>
                <a:cubicBezTo>
                  <a:pt x="59" y="43"/>
                  <a:pt x="69" y="21"/>
                  <a:pt x="89" y="21"/>
                </a:cubicBezTo>
                <a:cubicBezTo>
                  <a:pt x="108" y="21"/>
                  <a:pt x="118" y="43"/>
                  <a:pt x="118" y="59"/>
                </a:cubicBezTo>
                <a:cubicBezTo>
                  <a:pt x="118" y="76"/>
                  <a:pt x="108" y="98"/>
                  <a:pt x="89" y="98"/>
                </a:cubicBezTo>
                <a:close/>
                <a:moveTo>
                  <a:pt x="107" y="83"/>
                </a:moveTo>
                <a:cubicBezTo>
                  <a:pt x="107" y="74"/>
                  <a:pt x="107" y="74"/>
                  <a:pt x="107" y="74"/>
                </a:cubicBezTo>
                <a:cubicBezTo>
                  <a:pt x="95" y="74"/>
                  <a:pt x="95" y="74"/>
                  <a:pt x="95" y="74"/>
                </a:cubicBezTo>
                <a:cubicBezTo>
                  <a:pt x="95" y="33"/>
                  <a:pt x="95" y="33"/>
                  <a:pt x="95" y="33"/>
                </a:cubicBezTo>
                <a:cubicBezTo>
                  <a:pt x="84" y="33"/>
                  <a:pt x="84" y="33"/>
                  <a:pt x="84" y="33"/>
                </a:cubicBezTo>
                <a:cubicBezTo>
                  <a:pt x="71" y="45"/>
                  <a:pt x="71" y="45"/>
                  <a:pt x="71" y="45"/>
                </a:cubicBezTo>
                <a:cubicBezTo>
                  <a:pt x="78" y="53"/>
                  <a:pt x="78" y="53"/>
                  <a:pt x="78" y="53"/>
                </a:cubicBezTo>
                <a:cubicBezTo>
                  <a:pt x="80" y="51"/>
                  <a:pt x="81" y="50"/>
                  <a:pt x="83" y="48"/>
                </a:cubicBezTo>
                <a:cubicBezTo>
                  <a:pt x="83" y="48"/>
                  <a:pt x="83" y="48"/>
                  <a:pt x="83" y="48"/>
                </a:cubicBezTo>
                <a:cubicBezTo>
                  <a:pt x="83" y="74"/>
                  <a:pt x="83" y="74"/>
                  <a:pt x="83" y="74"/>
                </a:cubicBezTo>
                <a:cubicBezTo>
                  <a:pt x="71" y="74"/>
                  <a:pt x="71" y="74"/>
                  <a:pt x="71" y="74"/>
                </a:cubicBezTo>
                <a:cubicBezTo>
                  <a:pt x="71" y="83"/>
                  <a:pt x="71" y="83"/>
                  <a:pt x="71" y="83"/>
                </a:cubicBezTo>
                <a:lnTo>
                  <a:pt x="107" y="8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3" name="Freeform 245"/>
          <p:cNvSpPr>
            <a:spLocks noEditPoints="1"/>
          </p:cNvSpPr>
          <p:nvPr/>
        </p:nvSpPr>
        <p:spPr bwMode="auto">
          <a:xfrm>
            <a:off x="1293876" y="3419256"/>
            <a:ext cx="221399" cy="165454"/>
          </a:xfrm>
          <a:custGeom>
            <a:avLst/>
            <a:gdLst>
              <a:gd name="T0" fmla="*/ 190 w 190"/>
              <a:gd name="T1" fmla="*/ 142 h 142"/>
              <a:gd name="T2" fmla="*/ 0 w 190"/>
              <a:gd name="T3" fmla="*/ 142 h 142"/>
              <a:gd name="T4" fmla="*/ 0 w 190"/>
              <a:gd name="T5" fmla="*/ 0 h 142"/>
              <a:gd name="T6" fmla="*/ 190 w 190"/>
              <a:gd name="T7" fmla="*/ 0 h 142"/>
              <a:gd name="T8" fmla="*/ 190 w 190"/>
              <a:gd name="T9" fmla="*/ 142 h 142"/>
              <a:gd name="T10" fmla="*/ 165 w 190"/>
              <a:gd name="T11" fmla="*/ 28 h 142"/>
              <a:gd name="T12" fmla="*/ 160 w 190"/>
              <a:gd name="T13" fmla="*/ 24 h 142"/>
              <a:gd name="T14" fmla="*/ 96 w 190"/>
              <a:gd name="T15" fmla="*/ 18 h 142"/>
              <a:gd name="T16" fmla="*/ 30 w 190"/>
              <a:gd name="T17" fmla="*/ 24 h 142"/>
              <a:gd name="T18" fmla="*/ 25 w 190"/>
              <a:gd name="T19" fmla="*/ 28 h 142"/>
              <a:gd name="T20" fmla="*/ 18 w 190"/>
              <a:gd name="T21" fmla="*/ 71 h 142"/>
              <a:gd name="T22" fmla="*/ 25 w 190"/>
              <a:gd name="T23" fmla="*/ 114 h 142"/>
              <a:gd name="T24" fmla="*/ 30 w 190"/>
              <a:gd name="T25" fmla="*/ 118 h 142"/>
              <a:gd name="T26" fmla="*/ 96 w 190"/>
              <a:gd name="T27" fmla="*/ 124 h 142"/>
              <a:gd name="T28" fmla="*/ 160 w 190"/>
              <a:gd name="T29" fmla="*/ 118 h 142"/>
              <a:gd name="T30" fmla="*/ 165 w 190"/>
              <a:gd name="T31" fmla="*/ 114 h 142"/>
              <a:gd name="T32" fmla="*/ 172 w 190"/>
              <a:gd name="T33" fmla="*/ 71 h 142"/>
              <a:gd name="T34" fmla="*/ 165 w 190"/>
              <a:gd name="T35" fmla="*/ 28 h 142"/>
              <a:gd name="T36" fmla="*/ 92 w 190"/>
              <a:gd name="T37" fmla="*/ 82 h 142"/>
              <a:gd name="T38" fmla="*/ 63 w 190"/>
              <a:gd name="T39" fmla="*/ 113 h 142"/>
              <a:gd name="T40" fmla="*/ 31 w 190"/>
              <a:gd name="T41" fmla="*/ 73 h 142"/>
              <a:gd name="T42" fmla="*/ 61 w 190"/>
              <a:gd name="T43" fmla="*/ 34 h 142"/>
              <a:gd name="T44" fmla="*/ 92 w 190"/>
              <a:gd name="T45" fmla="*/ 64 h 142"/>
              <a:gd name="T46" fmla="*/ 73 w 190"/>
              <a:gd name="T47" fmla="*/ 64 h 142"/>
              <a:gd name="T48" fmla="*/ 62 w 190"/>
              <a:gd name="T49" fmla="*/ 52 h 142"/>
              <a:gd name="T50" fmla="*/ 51 w 190"/>
              <a:gd name="T51" fmla="*/ 74 h 142"/>
              <a:gd name="T52" fmla="*/ 63 w 190"/>
              <a:gd name="T53" fmla="*/ 95 h 142"/>
              <a:gd name="T54" fmla="*/ 73 w 190"/>
              <a:gd name="T55" fmla="*/ 82 h 142"/>
              <a:gd name="T56" fmla="*/ 92 w 190"/>
              <a:gd name="T57" fmla="*/ 82 h 142"/>
              <a:gd name="T58" fmla="*/ 158 w 190"/>
              <a:gd name="T59" fmla="*/ 82 h 142"/>
              <a:gd name="T60" fmla="*/ 129 w 190"/>
              <a:gd name="T61" fmla="*/ 113 h 142"/>
              <a:gd name="T62" fmla="*/ 97 w 190"/>
              <a:gd name="T63" fmla="*/ 73 h 142"/>
              <a:gd name="T64" fmla="*/ 127 w 190"/>
              <a:gd name="T65" fmla="*/ 34 h 142"/>
              <a:gd name="T66" fmla="*/ 157 w 190"/>
              <a:gd name="T67" fmla="*/ 64 h 142"/>
              <a:gd name="T68" fmla="*/ 138 w 190"/>
              <a:gd name="T69" fmla="*/ 64 h 142"/>
              <a:gd name="T70" fmla="*/ 128 w 190"/>
              <a:gd name="T71" fmla="*/ 52 h 142"/>
              <a:gd name="T72" fmla="*/ 117 w 190"/>
              <a:gd name="T73" fmla="*/ 74 h 142"/>
              <a:gd name="T74" fmla="*/ 128 w 190"/>
              <a:gd name="T75" fmla="*/ 95 h 142"/>
              <a:gd name="T76" fmla="*/ 139 w 190"/>
              <a:gd name="T77" fmla="*/ 82 h 142"/>
              <a:gd name="T78" fmla="*/ 158 w 190"/>
              <a:gd name="T79" fmla="*/ 8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90" h="142">
                <a:moveTo>
                  <a:pt x="19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0"/>
                  <a:pt x="0" y="0"/>
                  <a:pt x="0" y="0"/>
                </a:cubicBezTo>
                <a:cubicBezTo>
                  <a:pt x="190" y="0"/>
                  <a:pt x="190" y="0"/>
                  <a:pt x="190" y="0"/>
                </a:cubicBezTo>
                <a:lnTo>
                  <a:pt x="190" y="142"/>
                </a:lnTo>
                <a:close/>
                <a:moveTo>
                  <a:pt x="165" y="28"/>
                </a:moveTo>
                <a:cubicBezTo>
                  <a:pt x="164" y="26"/>
                  <a:pt x="162" y="25"/>
                  <a:pt x="160" y="24"/>
                </a:cubicBezTo>
                <a:cubicBezTo>
                  <a:pt x="154" y="20"/>
                  <a:pt x="127" y="18"/>
                  <a:pt x="96" y="18"/>
                </a:cubicBezTo>
                <a:cubicBezTo>
                  <a:pt x="64" y="18"/>
                  <a:pt x="36" y="20"/>
                  <a:pt x="30" y="24"/>
                </a:cubicBezTo>
                <a:cubicBezTo>
                  <a:pt x="28" y="25"/>
                  <a:pt x="26" y="26"/>
                  <a:pt x="25" y="28"/>
                </a:cubicBezTo>
                <a:cubicBezTo>
                  <a:pt x="19" y="35"/>
                  <a:pt x="18" y="46"/>
                  <a:pt x="18" y="71"/>
                </a:cubicBezTo>
                <a:cubicBezTo>
                  <a:pt x="18" y="96"/>
                  <a:pt x="20" y="106"/>
                  <a:pt x="25" y="114"/>
                </a:cubicBezTo>
                <a:cubicBezTo>
                  <a:pt x="26" y="116"/>
                  <a:pt x="28" y="117"/>
                  <a:pt x="30" y="118"/>
                </a:cubicBezTo>
                <a:cubicBezTo>
                  <a:pt x="36" y="122"/>
                  <a:pt x="64" y="124"/>
                  <a:pt x="96" y="124"/>
                </a:cubicBezTo>
                <a:cubicBezTo>
                  <a:pt x="127" y="124"/>
                  <a:pt x="154" y="122"/>
                  <a:pt x="160" y="118"/>
                </a:cubicBezTo>
                <a:cubicBezTo>
                  <a:pt x="162" y="117"/>
                  <a:pt x="164" y="116"/>
                  <a:pt x="165" y="114"/>
                </a:cubicBezTo>
                <a:cubicBezTo>
                  <a:pt x="171" y="106"/>
                  <a:pt x="172" y="96"/>
                  <a:pt x="172" y="71"/>
                </a:cubicBezTo>
                <a:cubicBezTo>
                  <a:pt x="172" y="46"/>
                  <a:pt x="171" y="35"/>
                  <a:pt x="165" y="28"/>
                </a:cubicBezTo>
                <a:close/>
                <a:moveTo>
                  <a:pt x="92" y="82"/>
                </a:moveTo>
                <a:cubicBezTo>
                  <a:pt x="90" y="101"/>
                  <a:pt x="79" y="113"/>
                  <a:pt x="63" y="113"/>
                </a:cubicBezTo>
                <a:cubicBezTo>
                  <a:pt x="43" y="113"/>
                  <a:pt x="31" y="98"/>
                  <a:pt x="31" y="73"/>
                </a:cubicBezTo>
                <a:cubicBezTo>
                  <a:pt x="31" y="49"/>
                  <a:pt x="44" y="34"/>
                  <a:pt x="61" y="34"/>
                </a:cubicBezTo>
                <a:cubicBezTo>
                  <a:pt x="80" y="34"/>
                  <a:pt x="90" y="45"/>
                  <a:pt x="92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2" y="57"/>
                  <a:pt x="68" y="52"/>
                  <a:pt x="62" y="52"/>
                </a:cubicBezTo>
                <a:cubicBezTo>
                  <a:pt x="55" y="52"/>
                  <a:pt x="51" y="59"/>
                  <a:pt x="51" y="74"/>
                </a:cubicBezTo>
                <a:cubicBezTo>
                  <a:pt x="51" y="85"/>
                  <a:pt x="53" y="95"/>
                  <a:pt x="63" y="95"/>
                </a:cubicBezTo>
                <a:cubicBezTo>
                  <a:pt x="69" y="95"/>
                  <a:pt x="72" y="89"/>
                  <a:pt x="73" y="82"/>
                </a:cubicBezTo>
                <a:lnTo>
                  <a:pt x="92" y="82"/>
                </a:lnTo>
                <a:close/>
                <a:moveTo>
                  <a:pt x="158" y="82"/>
                </a:moveTo>
                <a:cubicBezTo>
                  <a:pt x="156" y="101"/>
                  <a:pt x="145" y="113"/>
                  <a:pt x="129" y="113"/>
                </a:cubicBezTo>
                <a:cubicBezTo>
                  <a:pt x="109" y="113"/>
                  <a:pt x="97" y="98"/>
                  <a:pt x="97" y="73"/>
                </a:cubicBezTo>
                <a:cubicBezTo>
                  <a:pt x="97" y="49"/>
                  <a:pt x="110" y="34"/>
                  <a:pt x="127" y="34"/>
                </a:cubicBezTo>
                <a:cubicBezTo>
                  <a:pt x="145" y="34"/>
                  <a:pt x="156" y="45"/>
                  <a:pt x="157" y="64"/>
                </a:cubicBezTo>
                <a:cubicBezTo>
                  <a:pt x="138" y="64"/>
                  <a:pt x="138" y="64"/>
                  <a:pt x="138" y="64"/>
                </a:cubicBezTo>
                <a:cubicBezTo>
                  <a:pt x="138" y="57"/>
                  <a:pt x="134" y="52"/>
                  <a:pt x="128" y="52"/>
                </a:cubicBezTo>
                <a:cubicBezTo>
                  <a:pt x="121" y="52"/>
                  <a:pt x="117" y="59"/>
                  <a:pt x="117" y="74"/>
                </a:cubicBezTo>
                <a:cubicBezTo>
                  <a:pt x="117" y="85"/>
                  <a:pt x="118" y="95"/>
                  <a:pt x="128" y="95"/>
                </a:cubicBezTo>
                <a:cubicBezTo>
                  <a:pt x="135" y="95"/>
                  <a:pt x="138" y="89"/>
                  <a:pt x="139" y="82"/>
                </a:cubicBezTo>
                <a:lnTo>
                  <a:pt x="158" y="8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4" name="Freeform 246"/>
          <p:cNvSpPr>
            <a:spLocks noEditPoints="1"/>
          </p:cNvSpPr>
          <p:nvPr/>
        </p:nvSpPr>
        <p:spPr bwMode="auto">
          <a:xfrm>
            <a:off x="1556936" y="3419256"/>
            <a:ext cx="246396" cy="165454"/>
          </a:xfrm>
          <a:custGeom>
            <a:avLst/>
            <a:gdLst>
              <a:gd name="T0" fmla="*/ 0 w 213"/>
              <a:gd name="T1" fmla="*/ 67 h 142"/>
              <a:gd name="T2" fmla="*/ 40 w 213"/>
              <a:gd name="T3" fmla="*/ 67 h 142"/>
              <a:gd name="T4" fmla="*/ 55 w 213"/>
              <a:gd name="T5" fmla="*/ 67 h 142"/>
              <a:gd name="T6" fmla="*/ 106 w 213"/>
              <a:gd name="T7" fmla="*/ 67 h 142"/>
              <a:gd name="T8" fmla="*/ 160 w 213"/>
              <a:gd name="T9" fmla="*/ 62 h 142"/>
              <a:gd name="T10" fmla="*/ 203 w 213"/>
              <a:gd name="T11" fmla="*/ 67 h 142"/>
              <a:gd name="T12" fmla="*/ 167 w 213"/>
              <a:gd name="T13" fmla="*/ 32 h 142"/>
              <a:gd name="T14" fmla="*/ 132 w 213"/>
              <a:gd name="T15" fmla="*/ 32 h 142"/>
              <a:gd name="T16" fmla="*/ 47 w 213"/>
              <a:gd name="T17" fmla="*/ 41 h 142"/>
              <a:gd name="T18" fmla="*/ 8 w 213"/>
              <a:gd name="T19" fmla="*/ 32 h 142"/>
              <a:gd name="T20" fmla="*/ 213 w 213"/>
              <a:gd name="T21" fmla="*/ 13 h 142"/>
              <a:gd name="T22" fmla="*/ 178 w 213"/>
              <a:gd name="T23" fmla="*/ 76 h 142"/>
              <a:gd name="T24" fmla="*/ 134 w 213"/>
              <a:gd name="T25" fmla="*/ 76 h 142"/>
              <a:gd name="T26" fmla="*/ 80 w 213"/>
              <a:gd name="T27" fmla="*/ 81 h 142"/>
              <a:gd name="T28" fmla="*/ 79 w 213"/>
              <a:gd name="T29" fmla="*/ 105 h 142"/>
              <a:gd name="T30" fmla="*/ 114 w 213"/>
              <a:gd name="T31" fmla="*/ 101 h 142"/>
              <a:gd name="T32" fmla="*/ 132 w 213"/>
              <a:gd name="T33" fmla="*/ 102 h 142"/>
              <a:gd name="T34" fmla="*/ 204 w 213"/>
              <a:gd name="T35" fmla="*/ 110 h 142"/>
              <a:gd name="T36" fmla="*/ 59 w 213"/>
              <a:gd name="T37" fmla="*/ 43 h 142"/>
              <a:gd name="T38" fmla="*/ 24 w 213"/>
              <a:gd name="T39" fmla="*/ 62 h 142"/>
              <a:gd name="T40" fmla="*/ 11 w 213"/>
              <a:gd name="T41" fmla="*/ 37 h 142"/>
              <a:gd name="T42" fmla="*/ 48 w 213"/>
              <a:gd name="T43" fmla="*/ 54 h 142"/>
              <a:gd name="T44" fmla="*/ 15 w 213"/>
              <a:gd name="T45" fmla="*/ 42 h 142"/>
              <a:gd name="T46" fmla="*/ 87 w 213"/>
              <a:gd name="T47" fmla="*/ 106 h 142"/>
              <a:gd name="T48" fmla="*/ 72 w 213"/>
              <a:gd name="T49" fmla="*/ 80 h 142"/>
              <a:gd name="T50" fmla="*/ 98 w 213"/>
              <a:gd name="T51" fmla="*/ 97 h 142"/>
              <a:gd name="T52" fmla="*/ 67 w 213"/>
              <a:gd name="T53" fmla="*/ 90 h 142"/>
              <a:gd name="T54" fmla="*/ 76 w 213"/>
              <a:gd name="T55" fmla="*/ 93 h 142"/>
              <a:gd name="T56" fmla="*/ 89 w 213"/>
              <a:gd name="T57" fmla="*/ 43 h 142"/>
              <a:gd name="T58" fmla="*/ 75 w 213"/>
              <a:gd name="T59" fmla="*/ 52 h 142"/>
              <a:gd name="T60" fmla="*/ 92 w 213"/>
              <a:gd name="T61" fmla="*/ 83 h 142"/>
              <a:gd name="T62" fmla="*/ 117 w 213"/>
              <a:gd name="T63" fmla="*/ 62 h 142"/>
              <a:gd name="T64" fmla="*/ 94 w 213"/>
              <a:gd name="T65" fmla="*/ 62 h 142"/>
              <a:gd name="T66" fmla="*/ 106 w 213"/>
              <a:gd name="T67" fmla="*/ 86 h 142"/>
              <a:gd name="T68" fmla="*/ 106 w 213"/>
              <a:gd name="T69" fmla="*/ 86 h 142"/>
              <a:gd name="T70" fmla="*/ 111 w 213"/>
              <a:gd name="T71" fmla="*/ 45 h 142"/>
              <a:gd name="T72" fmla="*/ 137 w 213"/>
              <a:gd name="T73" fmla="*/ 106 h 142"/>
              <a:gd name="T74" fmla="*/ 119 w 213"/>
              <a:gd name="T75" fmla="*/ 106 h 142"/>
              <a:gd name="T76" fmla="*/ 127 w 213"/>
              <a:gd name="T77" fmla="*/ 62 h 142"/>
              <a:gd name="T78" fmla="*/ 133 w 213"/>
              <a:gd name="T79" fmla="*/ 86 h 142"/>
              <a:gd name="T80" fmla="*/ 133 w 213"/>
              <a:gd name="T81" fmla="*/ 86 h 142"/>
              <a:gd name="T82" fmla="*/ 166 w 213"/>
              <a:gd name="T83" fmla="*/ 62 h 142"/>
              <a:gd name="T84" fmla="*/ 130 w 213"/>
              <a:gd name="T85" fmla="*/ 50 h 142"/>
              <a:gd name="T86" fmla="*/ 142 w 213"/>
              <a:gd name="T87" fmla="*/ 57 h 142"/>
              <a:gd name="T88" fmla="*/ 172 w 213"/>
              <a:gd name="T89" fmla="*/ 37 h 142"/>
              <a:gd name="T90" fmla="*/ 198 w 213"/>
              <a:gd name="T91" fmla="*/ 62 h 142"/>
              <a:gd name="T92" fmla="*/ 167 w 213"/>
              <a:gd name="T93" fmla="*/ 86 h 142"/>
              <a:gd name="T94" fmla="*/ 153 w 213"/>
              <a:gd name="T95" fmla="*/ 95 h 142"/>
              <a:gd name="T96" fmla="*/ 158 w 213"/>
              <a:gd name="T97" fmla="*/ 42 h 142"/>
              <a:gd name="T98" fmla="*/ 170 w 213"/>
              <a:gd name="T99" fmla="*/ 100 h 142"/>
              <a:gd name="T100" fmla="*/ 190 w 213"/>
              <a:gd name="T101" fmla="*/ 80 h 142"/>
              <a:gd name="T102" fmla="*/ 182 w 213"/>
              <a:gd name="T103" fmla="*/ 106 h 142"/>
              <a:gd name="T104" fmla="*/ 205 w 213"/>
              <a:gd name="T105" fmla="*/ 100 h 142"/>
              <a:gd name="T106" fmla="*/ 213 w 213"/>
              <a:gd name="T107" fmla="*/ 8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3" h="142">
                <a:moveTo>
                  <a:pt x="213" y="130"/>
                </a:moveTo>
                <a:cubicBezTo>
                  <a:pt x="213" y="137"/>
                  <a:pt x="208" y="142"/>
                  <a:pt x="201" y="142"/>
                </a:cubicBezTo>
                <a:cubicBezTo>
                  <a:pt x="13" y="142"/>
                  <a:pt x="13" y="142"/>
                  <a:pt x="13" y="142"/>
                </a:cubicBezTo>
                <a:cubicBezTo>
                  <a:pt x="6" y="142"/>
                  <a:pt x="0" y="137"/>
                  <a:pt x="0" y="130"/>
                </a:cubicBezTo>
                <a:cubicBezTo>
                  <a:pt x="0" y="67"/>
                  <a:pt x="0" y="67"/>
                  <a:pt x="0" y="67"/>
                </a:cubicBezTo>
                <a:cubicBezTo>
                  <a:pt x="11" y="67"/>
                  <a:pt x="11" y="67"/>
                  <a:pt x="11" y="67"/>
                </a:cubicBezTo>
                <a:cubicBezTo>
                  <a:pt x="13" y="62"/>
                  <a:pt x="13" y="62"/>
                  <a:pt x="13" y="62"/>
                </a:cubicBezTo>
                <a:cubicBezTo>
                  <a:pt x="18" y="62"/>
                  <a:pt x="18" y="62"/>
                  <a:pt x="18" y="62"/>
                </a:cubicBezTo>
                <a:cubicBezTo>
                  <a:pt x="20" y="67"/>
                  <a:pt x="20" y="67"/>
                  <a:pt x="20" y="67"/>
                </a:cubicBezTo>
                <a:cubicBezTo>
                  <a:pt x="40" y="67"/>
                  <a:pt x="40" y="67"/>
                  <a:pt x="40" y="67"/>
                </a:cubicBezTo>
                <a:cubicBezTo>
                  <a:pt x="40" y="63"/>
                  <a:pt x="40" y="63"/>
                  <a:pt x="40" y="63"/>
                </a:cubicBezTo>
                <a:cubicBezTo>
                  <a:pt x="42" y="67"/>
                  <a:pt x="42" y="67"/>
                  <a:pt x="42" y="67"/>
                </a:cubicBezTo>
                <a:cubicBezTo>
                  <a:pt x="53" y="67"/>
                  <a:pt x="53" y="67"/>
                  <a:pt x="53" y="67"/>
                </a:cubicBezTo>
                <a:cubicBezTo>
                  <a:pt x="55" y="63"/>
                  <a:pt x="55" y="63"/>
                  <a:pt x="55" y="63"/>
                </a:cubicBezTo>
                <a:cubicBezTo>
                  <a:pt x="55" y="67"/>
                  <a:pt x="55" y="67"/>
                  <a:pt x="55" y="67"/>
                </a:cubicBezTo>
                <a:cubicBezTo>
                  <a:pt x="104" y="67"/>
                  <a:pt x="104" y="67"/>
                  <a:pt x="104" y="67"/>
                </a:cubicBezTo>
                <a:cubicBezTo>
                  <a:pt x="104" y="58"/>
                  <a:pt x="104" y="58"/>
                  <a:pt x="104" y="58"/>
                </a:cubicBezTo>
                <a:cubicBezTo>
                  <a:pt x="105" y="58"/>
                  <a:pt x="105" y="58"/>
                  <a:pt x="105" y="58"/>
                </a:cubicBezTo>
                <a:cubicBezTo>
                  <a:pt x="106" y="58"/>
                  <a:pt x="106" y="59"/>
                  <a:pt x="106" y="59"/>
                </a:cubicBezTo>
                <a:cubicBezTo>
                  <a:pt x="106" y="67"/>
                  <a:pt x="106" y="67"/>
                  <a:pt x="106" y="67"/>
                </a:cubicBezTo>
                <a:cubicBezTo>
                  <a:pt x="132" y="67"/>
                  <a:pt x="132" y="67"/>
                  <a:pt x="132" y="67"/>
                </a:cubicBezTo>
                <a:cubicBezTo>
                  <a:pt x="132" y="65"/>
                  <a:pt x="132" y="65"/>
                  <a:pt x="132" y="65"/>
                </a:cubicBezTo>
                <a:cubicBezTo>
                  <a:pt x="138" y="68"/>
                  <a:pt x="146" y="67"/>
                  <a:pt x="153" y="67"/>
                </a:cubicBezTo>
                <a:cubicBezTo>
                  <a:pt x="155" y="62"/>
                  <a:pt x="155" y="62"/>
                  <a:pt x="155" y="62"/>
                </a:cubicBezTo>
                <a:cubicBezTo>
                  <a:pt x="160" y="62"/>
                  <a:pt x="160" y="62"/>
                  <a:pt x="160" y="62"/>
                </a:cubicBezTo>
                <a:cubicBezTo>
                  <a:pt x="162" y="67"/>
                  <a:pt x="162" y="67"/>
                  <a:pt x="162" y="67"/>
                </a:cubicBezTo>
                <a:cubicBezTo>
                  <a:pt x="183" y="67"/>
                  <a:pt x="183" y="67"/>
                  <a:pt x="183" y="67"/>
                </a:cubicBezTo>
                <a:cubicBezTo>
                  <a:pt x="183" y="62"/>
                  <a:pt x="183" y="62"/>
                  <a:pt x="183" y="62"/>
                </a:cubicBezTo>
                <a:cubicBezTo>
                  <a:pt x="187" y="67"/>
                  <a:pt x="187" y="67"/>
                  <a:pt x="187" y="67"/>
                </a:cubicBezTo>
                <a:cubicBezTo>
                  <a:pt x="203" y="67"/>
                  <a:pt x="203" y="67"/>
                  <a:pt x="203" y="67"/>
                </a:cubicBezTo>
                <a:cubicBezTo>
                  <a:pt x="203" y="32"/>
                  <a:pt x="203" y="32"/>
                  <a:pt x="203" y="32"/>
                </a:cubicBezTo>
                <a:cubicBezTo>
                  <a:pt x="187" y="32"/>
                  <a:pt x="187" y="32"/>
                  <a:pt x="187" y="32"/>
                </a:cubicBezTo>
                <a:cubicBezTo>
                  <a:pt x="187" y="37"/>
                  <a:pt x="187" y="37"/>
                  <a:pt x="187" y="37"/>
                </a:cubicBezTo>
                <a:cubicBezTo>
                  <a:pt x="184" y="32"/>
                  <a:pt x="184" y="32"/>
                  <a:pt x="184" y="32"/>
                </a:cubicBezTo>
                <a:cubicBezTo>
                  <a:pt x="167" y="32"/>
                  <a:pt x="167" y="32"/>
                  <a:pt x="167" y="32"/>
                </a:cubicBezTo>
                <a:cubicBezTo>
                  <a:pt x="167" y="37"/>
                  <a:pt x="167" y="37"/>
                  <a:pt x="167" y="37"/>
                </a:cubicBezTo>
                <a:cubicBezTo>
                  <a:pt x="165" y="32"/>
                  <a:pt x="165" y="32"/>
                  <a:pt x="165" y="32"/>
                </a:cubicBezTo>
                <a:cubicBezTo>
                  <a:pt x="142" y="32"/>
                  <a:pt x="142" y="32"/>
                  <a:pt x="142" y="32"/>
                </a:cubicBezTo>
                <a:cubicBezTo>
                  <a:pt x="139" y="32"/>
                  <a:pt x="135" y="33"/>
                  <a:pt x="132" y="34"/>
                </a:cubicBezTo>
                <a:cubicBezTo>
                  <a:pt x="132" y="32"/>
                  <a:pt x="132" y="32"/>
                  <a:pt x="132" y="32"/>
                </a:cubicBezTo>
                <a:cubicBezTo>
                  <a:pt x="116" y="32"/>
                  <a:pt x="116" y="32"/>
                  <a:pt x="116" y="32"/>
                </a:cubicBezTo>
                <a:cubicBezTo>
                  <a:pt x="116" y="34"/>
                  <a:pt x="116" y="34"/>
                  <a:pt x="116" y="34"/>
                </a:cubicBezTo>
                <a:cubicBezTo>
                  <a:pt x="114" y="33"/>
                  <a:pt x="112" y="32"/>
                  <a:pt x="109" y="32"/>
                </a:cubicBezTo>
                <a:cubicBezTo>
                  <a:pt x="51" y="32"/>
                  <a:pt x="51" y="32"/>
                  <a:pt x="51" y="32"/>
                </a:cubicBezTo>
                <a:cubicBezTo>
                  <a:pt x="47" y="41"/>
                  <a:pt x="47" y="41"/>
                  <a:pt x="47" y="41"/>
                </a:cubicBezTo>
                <a:cubicBezTo>
                  <a:pt x="44" y="32"/>
                  <a:pt x="44" y="32"/>
                  <a:pt x="44" y="32"/>
                </a:cubicBezTo>
                <a:cubicBezTo>
                  <a:pt x="25" y="32"/>
                  <a:pt x="25" y="32"/>
                  <a:pt x="25" y="32"/>
                </a:cubicBezTo>
                <a:cubicBezTo>
                  <a:pt x="25" y="37"/>
                  <a:pt x="25" y="37"/>
                  <a:pt x="25" y="37"/>
                </a:cubicBezTo>
                <a:cubicBezTo>
                  <a:pt x="23" y="32"/>
                  <a:pt x="23" y="32"/>
                  <a:pt x="23" y="32"/>
                </a:cubicBezTo>
                <a:cubicBezTo>
                  <a:pt x="8" y="32"/>
                  <a:pt x="8" y="32"/>
                  <a:pt x="8" y="32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6"/>
                  <a:pt x="6" y="0"/>
                  <a:pt x="13" y="0"/>
                </a:cubicBezTo>
                <a:cubicBezTo>
                  <a:pt x="201" y="0"/>
                  <a:pt x="201" y="0"/>
                  <a:pt x="201" y="0"/>
                </a:cubicBezTo>
                <a:cubicBezTo>
                  <a:pt x="208" y="0"/>
                  <a:pt x="213" y="6"/>
                  <a:pt x="213" y="13"/>
                </a:cubicBezTo>
                <a:cubicBezTo>
                  <a:pt x="213" y="76"/>
                  <a:pt x="213" y="76"/>
                  <a:pt x="213" y="76"/>
                </a:cubicBezTo>
                <a:cubicBezTo>
                  <a:pt x="202" y="76"/>
                  <a:pt x="202" y="76"/>
                  <a:pt x="202" y="76"/>
                </a:cubicBezTo>
                <a:cubicBezTo>
                  <a:pt x="200" y="76"/>
                  <a:pt x="197" y="76"/>
                  <a:pt x="195" y="78"/>
                </a:cubicBezTo>
                <a:cubicBezTo>
                  <a:pt x="195" y="76"/>
                  <a:pt x="195" y="76"/>
                  <a:pt x="195" y="76"/>
                </a:cubicBezTo>
                <a:cubicBezTo>
                  <a:pt x="178" y="76"/>
                  <a:pt x="178" y="76"/>
                  <a:pt x="178" y="76"/>
                </a:cubicBezTo>
                <a:cubicBezTo>
                  <a:pt x="176" y="76"/>
                  <a:pt x="173" y="76"/>
                  <a:pt x="171" y="78"/>
                </a:cubicBezTo>
                <a:cubicBezTo>
                  <a:pt x="171" y="76"/>
                  <a:pt x="171" y="76"/>
                  <a:pt x="171" y="76"/>
                </a:cubicBezTo>
                <a:cubicBezTo>
                  <a:pt x="142" y="76"/>
                  <a:pt x="142" y="76"/>
                  <a:pt x="142" y="76"/>
                </a:cubicBezTo>
                <a:cubicBezTo>
                  <a:pt x="142" y="78"/>
                  <a:pt x="142" y="78"/>
                  <a:pt x="142" y="78"/>
                </a:cubicBezTo>
                <a:cubicBezTo>
                  <a:pt x="140" y="76"/>
                  <a:pt x="136" y="76"/>
                  <a:pt x="134" y="76"/>
                </a:cubicBezTo>
                <a:cubicBezTo>
                  <a:pt x="115" y="76"/>
                  <a:pt x="115" y="76"/>
                  <a:pt x="115" y="76"/>
                </a:cubicBezTo>
                <a:cubicBezTo>
                  <a:pt x="115" y="78"/>
                  <a:pt x="115" y="78"/>
                  <a:pt x="115" y="78"/>
                </a:cubicBezTo>
                <a:cubicBezTo>
                  <a:pt x="113" y="76"/>
                  <a:pt x="109" y="76"/>
                  <a:pt x="106" y="76"/>
                </a:cubicBezTo>
                <a:cubicBezTo>
                  <a:pt x="85" y="76"/>
                  <a:pt x="85" y="76"/>
                  <a:pt x="85" y="76"/>
                </a:cubicBezTo>
                <a:cubicBezTo>
                  <a:pt x="80" y="81"/>
                  <a:pt x="80" y="81"/>
                  <a:pt x="80" y="81"/>
                </a:cubicBezTo>
                <a:cubicBezTo>
                  <a:pt x="75" y="76"/>
                  <a:pt x="75" y="76"/>
                  <a:pt x="75" y="76"/>
                </a:cubicBezTo>
                <a:cubicBezTo>
                  <a:pt x="43" y="76"/>
                  <a:pt x="43" y="76"/>
                  <a:pt x="43" y="76"/>
                </a:cubicBezTo>
                <a:cubicBezTo>
                  <a:pt x="43" y="110"/>
                  <a:pt x="43" y="110"/>
                  <a:pt x="43" y="110"/>
                </a:cubicBezTo>
                <a:cubicBezTo>
                  <a:pt x="74" y="110"/>
                  <a:pt x="74" y="110"/>
                  <a:pt x="74" y="110"/>
                </a:cubicBezTo>
                <a:cubicBezTo>
                  <a:pt x="79" y="105"/>
                  <a:pt x="79" y="105"/>
                  <a:pt x="79" y="105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104" y="110"/>
                  <a:pt x="104" y="110"/>
                  <a:pt x="104" y="110"/>
                </a:cubicBezTo>
                <a:cubicBezTo>
                  <a:pt x="104" y="102"/>
                  <a:pt x="104" y="102"/>
                  <a:pt x="104" y="102"/>
                </a:cubicBezTo>
                <a:cubicBezTo>
                  <a:pt x="106" y="102"/>
                  <a:pt x="106" y="102"/>
                  <a:pt x="106" y="102"/>
                </a:cubicBezTo>
                <a:cubicBezTo>
                  <a:pt x="108" y="102"/>
                  <a:pt x="111" y="102"/>
                  <a:pt x="114" y="101"/>
                </a:cubicBezTo>
                <a:cubicBezTo>
                  <a:pt x="114" y="110"/>
                  <a:pt x="114" y="110"/>
                  <a:pt x="114" y="110"/>
                </a:cubicBezTo>
                <a:cubicBezTo>
                  <a:pt x="130" y="110"/>
                  <a:pt x="130" y="110"/>
                  <a:pt x="130" y="110"/>
                </a:cubicBezTo>
                <a:cubicBezTo>
                  <a:pt x="130" y="101"/>
                  <a:pt x="130" y="101"/>
                  <a:pt x="130" y="101"/>
                </a:cubicBezTo>
                <a:cubicBezTo>
                  <a:pt x="131" y="101"/>
                  <a:pt x="131" y="101"/>
                  <a:pt x="131" y="101"/>
                </a:cubicBezTo>
                <a:cubicBezTo>
                  <a:pt x="132" y="101"/>
                  <a:pt x="132" y="101"/>
                  <a:pt x="132" y="102"/>
                </a:cubicBezTo>
                <a:cubicBezTo>
                  <a:pt x="132" y="110"/>
                  <a:pt x="132" y="110"/>
                  <a:pt x="132" y="110"/>
                </a:cubicBezTo>
                <a:cubicBezTo>
                  <a:pt x="181" y="110"/>
                  <a:pt x="181" y="110"/>
                  <a:pt x="181" y="110"/>
                </a:cubicBezTo>
                <a:cubicBezTo>
                  <a:pt x="184" y="110"/>
                  <a:pt x="187" y="110"/>
                  <a:pt x="189" y="108"/>
                </a:cubicBezTo>
                <a:cubicBezTo>
                  <a:pt x="189" y="110"/>
                  <a:pt x="189" y="110"/>
                  <a:pt x="189" y="110"/>
                </a:cubicBezTo>
                <a:cubicBezTo>
                  <a:pt x="204" y="110"/>
                  <a:pt x="204" y="110"/>
                  <a:pt x="204" y="110"/>
                </a:cubicBezTo>
                <a:cubicBezTo>
                  <a:pt x="207" y="110"/>
                  <a:pt x="211" y="110"/>
                  <a:pt x="213" y="109"/>
                </a:cubicBezTo>
                <a:lnTo>
                  <a:pt x="213" y="130"/>
                </a:lnTo>
                <a:close/>
                <a:moveTo>
                  <a:pt x="65" y="62"/>
                </a:moveTo>
                <a:cubicBezTo>
                  <a:pt x="59" y="62"/>
                  <a:pt x="59" y="62"/>
                  <a:pt x="59" y="62"/>
                </a:cubicBezTo>
                <a:cubicBezTo>
                  <a:pt x="59" y="43"/>
                  <a:pt x="59" y="43"/>
                  <a:pt x="59" y="43"/>
                </a:cubicBezTo>
                <a:cubicBezTo>
                  <a:pt x="50" y="62"/>
                  <a:pt x="50" y="62"/>
                  <a:pt x="50" y="62"/>
                </a:cubicBezTo>
                <a:cubicBezTo>
                  <a:pt x="45" y="62"/>
                  <a:pt x="45" y="62"/>
                  <a:pt x="45" y="62"/>
                </a:cubicBezTo>
                <a:cubicBezTo>
                  <a:pt x="36" y="43"/>
                  <a:pt x="36" y="43"/>
                  <a:pt x="36" y="43"/>
                </a:cubicBezTo>
                <a:cubicBezTo>
                  <a:pt x="36" y="62"/>
                  <a:pt x="36" y="62"/>
                  <a:pt x="36" y="62"/>
                </a:cubicBezTo>
                <a:cubicBezTo>
                  <a:pt x="24" y="62"/>
                  <a:pt x="24" y="62"/>
                  <a:pt x="24" y="62"/>
                </a:cubicBezTo>
                <a:cubicBezTo>
                  <a:pt x="22" y="57"/>
                  <a:pt x="22" y="57"/>
                  <a:pt x="22" y="57"/>
                </a:cubicBezTo>
                <a:cubicBezTo>
                  <a:pt x="9" y="57"/>
                  <a:pt x="9" y="57"/>
                  <a:pt x="9" y="57"/>
                </a:cubicBezTo>
                <a:cubicBezTo>
                  <a:pt x="7" y="62"/>
                  <a:pt x="7" y="62"/>
                  <a:pt x="7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11" y="37"/>
                  <a:pt x="11" y="37"/>
                  <a:pt x="11" y="37"/>
                </a:cubicBezTo>
                <a:cubicBezTo>
                  <a:pt x="20" y="37"/>
                  <a:pt x="20" y="37"/>
                  <a:pt x="20" y="37"/>
                </a:cubicBezTo>
                <a:cubicBezTo>
                  <a:pt x="30" y="61"/>
                  <a:pt x="30" y="61"/>
                  <a:pt x="30" y="61"/>
                </a:cubicBezTo>
                <a:cubicBezTo>
                  <a:pt x="30" y="37"/>
                  <a:pt x="30" y="37"/>
                  <a:pt x="30" y="37"/>
                </a:cubicBezTo>
                <a:cubicBezTo>
                  <a:pt x="40" y="37"/>
                  <a:pt x="40" y="37"/>
                  <a:pt x="40" y="37"/>
                </a:cubicBezTo>
                <a:cubicBezTo>
                  <a:pt x="48" y="54"/>
                  <a:pt x="48" y="54"/>
                  <a:pt x="48" y="54"/>
                </a:cubicBezTo>
                <a:cubicBezTo>
                  <a:pt x="55" y="37"/>
                  <a:pt x="55" y="37"/>
                  <a:pt x="55" y="37"/>
                </a:cubicBezTo>
                <a:cubicBezTo>
                  <a:pt x="65" y="37"/>
                  <a:pt x="65" y="37"/>
                  <a:pt x="65" y="37"/>
                </a:cubicBezTo>
                <a:lnTo>
                  <a:pt x="65" y="62"/>
                </a:lnTo>
                <a:close/>
                <a:moveTo>
                  <a:pt x="20" y="52"/>
                </a:moveTo>
                <a:cubicBezTo>
                  <a:pt x="15" y="42"/>
                  <a:pt x="15" y="42"/>
                  <a:pt x="15" y="42"/>
                </a:cubicBezTo>
                <a:cubicBezTo>
                  <a:pt x="11" y="52"/>
                  <a:pt x="11" y="52"/>
                  <a:pt x="11" y="52"/>
                </a:cubicBezTo>
                <a:lnTo>
                  <a:pt x="20" y="52"/>
                </a:lnTo>
                <a:close/>
                <a:moveTo>
                  <a:pt x="98" y="97"/>
                </a:moveTo>
                <a:cubicBezTo>
                  <a:pt x="98" y="106"/>
                  <a:pt x="98" y="106"/>
                  <a:pt x="98" y="106"/>
                </a:cubicBezTo>
                <a:cubicBezTo>
                  <a:pt x="87" y="106"/>
                  <a:pt x="87" y="106"/>
                  <a:pt x="87" y="106"/>
                </a:cubicBezTo>
                <a:cubicBezTo>
                  <a:pt x="79" y="97"/>
                  <a:pt x="79" y="97"/>
                  <a:pt x="79" y="97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48" y="106"/>
                  <a:pt x="48" y="106"/>
                  <a:pt x="48" y="106"/>
                </a:cubicBezTo>
                <a:cubicBezTo>
                  <a:pt x="48" y="80"/>
                  <a:pt x="48" y="80"/>
                  <a:pt x="48" y="80"/>
                </a:cubicBezTo>
                <a:cubicBezTo>
                  <a:pt x="72" y="80"/>
                  <a:pt x="72" y="80"/>
                  <a:pt x="72" y="80"/>
                </a:cubicBezTo>
                <a:cubicBezTo>
                  <a:pt x="80" y="89"/>
                  <a:pt x="80" y="89"/>
                  <a:pt x="80" y="89"/>
                </a:cubicBezTo>
                <a:cubicBezTo>
                  <a:pt x="87" y="80"/>
                  <a:pt x="87" y="80"/>
                  <a:pt x="87" y="80"/>
                </a:cubicBezTo>
                <a:cubicBezTo>
                  <a:pt x="106" y="80"/>
                  <a:pt x="106" y="80"/>
                  <a:pt x="106" y="80"/>
                </a:cubicBezTo>
                <a:cubicBezTo>
                  <a:pt x="112" y="80"/>
                  <a:pt x="116" y="82"/>
                  <a:pt x="116" y="89"/>
                </a:cubicBezTo>
                <a:cubicBezTo>
                  <a:pt x="116" y="99"/>
                  <a:pt x="105" y="97"/>
                  <a:pt x="98" y="97"/>
                </a:cubicBezTo>
                <a:close/>
                <a:moveTo>
                  <a:pt x="76" y="93"/>
                </a:moveTo>
                <a:cubicBezTo>
                  <a:pt x="69" y="86"/>
                  <a:pt x="69" y="86"/>
                  <a:pt x="69" y="86"/>
                </a:cubicBezTo>
                <a:cubicBezTo>
                  <a:pt x="54" y="86"/>
                  <a:pt x="54" y="86"/>
                  <a:pt x="54" y="86"/>
                </a:cubicBezTo>
                <a:cubicBezTo>
                  <a:pt x="54" y="90"/>
                  <a:pt x="54" y="90"/>
                  <a:pt x="54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5"/>
                  <a:pt x="67" y="95"/>
                  <a:pt x="67" y="95"/>
                </a:cubicBezTo>
                <a:cubicBezTo>
                  <a:pt x="54" y="95"/>
                  <a:pt x="54" y="95"/>
                  <a:pt x="54" y="95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69" y="100"/>
                  <a:pt x="69" y="100"/>
                  <a:pt x="69" y="100"/>
                </a:cubicBezTo>
                <a:lnTo>
                  <a:pt x="76" y="93"/>
                </a:lnTo>
                <a:close/>
                <a:moveTo>
                  <a:pt x="89" y="62"/>
                </a:moveTo>
                <a:cubicBezTo>
                  <a:pt x="69" y="62"/>
                  <a:pt x="69" y="62"/>
                  <a:pt x="69" y="62"/>
                </a:cubicBezTo>
                <a:cubicBezTo>
                  <a:pt x="69" y="37"/>
                  <a:pt x="69" y="37"/>
                  <a:pt x="69" y="37"/>
                </a:cubicBezTo>
                <a:cubicBezTo>
                  <a:pt x="89" y="37"/>
                  <a:pt x="89" y="37"/>
                  <a:pt x="89" y="37"/>
                </a:cubicBezTo>
                <a:cubicBezTo>
                  <a:pt x="89" y="43"/>
                  <a:pt x="89" y="43"/>
                  <a:pt x="89" y="43"/>
                </a:cubicBezTo>
                <a:cubicBezTo>
                  <a:pt x="75" y="43"/>
                  <a:pt x="75" y="43"/>
                  <a:pt x="75" y="43"/>
                </a:cubicBezTo>
                <a:cubicBezTo>
                  <a:pt x="75" y="47"/>
                  <a:pt x="75" y="47"/>
                  <a:pt x="75" y="47"/>
                </a:cubicBezTo>
                <a:cubicBezTo>
                  <a:pt x="89" y="47"/>
                  <a:pt x="89" y="47"/>
                  <a:pt x="89" y="47"/>
                </a:cubicBezTo>
                <a:cubicBezTo>
                  <a:pt x="89" y="52"/>
                  <a:pt x="89" y="52"/>
                  <a:pt x="89" y="52"/>
                </a:cubicBezTo>
                <a:cubicBezTo>
                  <a:pt x="75" y="52"/>
                  <a:pt x="75" y="52"/>
                  <a:pt x="75" y="52"/>
                </a:cubicBezTo>
                <a:cubicBezTo>
                  <a:pt x="75" y="57"/>
                  <a:pt x="75" y="57"/>
                  <a:pt x="75" y="57"/>
                </a:cubicBezTo>
                <a:cubicBezTo>
                  <a:pt x="89" y="57"/>
                  <a:pt x="89" y="57"/>
                  <a:pt x="89" y="57"/>
                </a:cubicBezTo>
                <a:lnTo>
                  <a:pt x="89" y="62"/>
                </a:lnTo>
                <a:close/>
                <a:moveTo>
                  <a:pt x="92" y="103"/>
                </a:moveTo>
                <a:cubicBezTo>
                  <a:pt x="92" y="83"/>
                  <a:pt x="92" y="83"/>
                  <a:pt x="92" y="83"/>
                </a:cubicBezTo>
                <a:cubicBezTo>
                  <a:pt x="83" y="93"/>
                  <a:pt x="83" y="93"/>
                  <a:pt x="83" y="93"/>
                </a:cubicBezTo>
                <a:lnTo>
                  <a:pt x="92" y="103"/>
                </a:lnTo>
                <a:close/>
                <a:moveTo>
                  <a:pt x="113" y="51"/>
                </a:moveTo>
                <a:cubicBezTo>
                  <a:pt x="117" y="52"/>
                  <a:pt x="117" y="54"/>
                  <a:pt x="117" y="57"/>
                </a:cubicBezTo>
                <a:cubicBezTo>
                  <a:pt x="117" y="62"/>
                  <a:pt x="117" y="62"/>
                  <a:pt x="117" y="62"/>
                </a:cubicBezTo>
                <a:cubicBezTo>
                  <a:pt x="111" y="62"/>
                  <a:pt x="111" y="62"/>
                  <a:pt x="111" y="62"/>
                </a:cubicBezTo>
                <a:cubicBezTo>
                  <a:pt x="111" y="57"/>
                  <a:pt x="113" y="53"/>
                  <a:pt x="106" y="53"/>
                </a:cubicBezTo>
                <a:cubicBezTo>
                  <a:pt x="100" y="53"/>
                  <a:pt x="100" y="53"/>
                  <a:pt x="100" y="53"/>
                </a:cubicBezTo>
                <a:cubicBezTo>
                  <a:pt x="100" y="62"/>
                  <a:pt x="100" y="62"/>
                  <a:pt x="100" y="62"/>
                </a:cubicBezTo>
                <a:cubicBezTo>
                  <a:pt x="94" y="62"/>
                  <a:pt x="94" y="62"/>
                  <a:pt x="94" y="62"/>
                </a:cubicBezTo>
                <a:cubicBezTo>
                  <a:pt x="94" y="37"/>
                  <a:pt x="94" y="37"/>
                  <a:pt x="94" y="37"/>
                </a:cubicBezTo>
                <a:cubicBezTo>
                  <a:pt x="108" y="37"/>
                  <a:pt x="108" y="37"/>
                  <a:pt x="108" y="37"/>
                </a:cubicBezTo>
                <a:cubicBezTo>
                  <a:pt x="113" y="37"/>
                  <a:pt x="118" y="38"/>
                  <a:pt x="118" y="44"/>
                </a:cubicBezTo>
                <a:cubicBezTo>
                  <a:pt x="118" y="47"/>
                  <a:pt x="116" y="50"/>
                  <a:pt x="113" y="51"/>
                </a:cubicBezTo>
                <a:close/>
                <a:moveTo>
                  <a:pt x="106" y="86"/>
                </a:moveTo>
                <a:cubicBezTo>
                  <a:pt x="98" y="86"/>
                  <a:pt x="98" y="86"/>
                  <a:pt x="98" y="86"/>
                </a:cubicBezTo>
                <a:cubicBezTo>
                  <a:pt x="98" y="92"/>
                  <a:pt x="98" y="92"/>
                  <a:pt x="98" y="92"/>
                </a:cubicBezTo>
                <a:cubicBezTo>
                  <a:pt x="106" y="92"/>
                  <a:pt x="106" y="92"/>
                  <a:pt x="106" y="92"/>
                </a:cubicBezTo>
                <a:cubicBezTo>
                  <a:pt x="108" y="92"/>
                  <a:pt x="110" y="91"/>
                  <a:pt x="110" y="89"/>
                </a:cubicBezTo>
                <a:cubicBezTo>
                  <a:pt x="110" y="86"/>
                  <a:pt x="108" y="86"/>
                  <a:pt x="106" y="86"/>
                </a:cubicBezTo>
                <a:close/>
                <a:moveTo>
                  <a:pt x="107" y="43"/>
                </a:moveTo>
                <a:cubicBezTo>
                  <a:pt x="100" y="43"/>
                  <a:pt x="100" y="43"/>
                  <a:pt x="100" y="43"/>
                </a:cubicBezTo>
                <a:cubicBezTo>
                  <a:pt x="100" y="48"/>
                  <a:pt x="100" y="48"/>
                  <a:pt x="100" y="48"/>
                </a:cubicBezTo>
                <a:cubicBezTo>
                  <a:pt x="107" y="48"/>
                  <a:pt x="107" y="48"/>
                  <a:pt x="107" y="48"/>
                </a:cubicBezTo>
                <a:cubicBezTo>
                  <a:pt x="109" y="48"/>
                  <a:pt x="111" y="48"/>
                  <a:pt x="111" y="45"/>
                </a:cubicBezTo>
                <a:cubicBezTo>
                  <a:pt x="111" y="43"/>
                  <a:pt x="109" y="43"/>
                  <a:pt x="107" y="43"/>
                </a:cubicBezTo>
                <a:close/>
                <a:moveTo>
                  <a:pt x="139" y="94"/>
                </a:moveTo>
                <a:cubicBezTo>
                  <a:pt x="142" y="95"/>
                  <a:pt x="143" y="97"/>
                  <a:pt x="143" y="101"/>
                </a:cubicBezTo>
                <a:cubicBezTo>
                  <a:pt x="143" y="106"/>
                  <a:pt x="143" y="106"/>
                  <a:pt x="143" y="106"/>
                </a:cubicBezTo>
                <a:cubicBezTo>
                  <a:pt x="137" y="106"/>
                  <a:pt x="137" y="106"/>
                  <a:pt x="137" y="106"/>
                </a:cubicBezTo>
                <a:cubicBezTo>
                  <a:pt x="137" y="101"/>
                  <a:pt x="137" y="101"/>
                  <a:pt x="137" y="101"/>
                </a:cubicBezTo>
                <a:cubicBezTo>
                  <a:pt x="137" y="97"/>
                  <a:pt x="136" y="96"/>
                  <a:pt x="132" y="96"/>
                </a:cubicBezTo>
                <a:cubicBezTo>
                  <a:pt x="125" y="96"/>
                  <a:pt x="125" y="96"/>
                  <a:pt x="125" y="96"/>
                </a:cubicBezTo>
                <a:cubicBezTo>
                  <a:pt x="125" y="106"/>
                  <a:pt x="125" y="106"/>
                  <a:pt x="125" y="106"/>
                </a:cubicBezTo>
                <a:cubicBezTo>
                  <a:pt x="119" y="106"/>
                  <a:pt x="119" y="106"/>
                  <a:pt x="119" y="106"/>
                </a:cubicBezTo>
                <a:cubicBezTo>
                  <a:pt x="119" y="80"/>
                  <a:pt x="119" y="80"/>
                  <a:pt x="119" y="80"/>
                </a:cubicBezTo>
                <a:cubicBezTo>
                  <a:pt x="133" y="80"/>
                  <a:pt x="133" y="80"/>
                  <a:pt x="133" y="80"/>
                </a:cubicBezTo>
                <a:cubicBezTo>
                  <a:pt x="138" y="80"/>
                  <a:pt x="143" y="81"/>
                  <a:pt x="143" y="87"/>
                </a:cubicBezTo>
                <a:cubicBezTo>
                  <a:pt x="143" y="90"/>
                  <a:pt x="142" y="93"/>
                  <a:pt x="139" y="94"/>
                </a:cubicBezTo>
                <a:close/>
                <a:moveTo>
                  <a:pt x="127" y="62"/>
                </a:moveTo>
                <a:cubicBezTo>
                  <a:pt x="121" y="62"/>
                  <a:pt x="121" y="62"/>
                  <a:pt x="121" y="62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27" y="37"/>
                  <a:pt x="127" y="37"/>
                  <a:pt x="127" y="37"/>
                </a:cubicBezTo>
                <a:lnTo>
                  <a:pt x="127" y="62"/>
                </a:lnTo>
                <a:close/>
                <a:moveTo>
                  <a:pt x="133" y="86"/>
                </a:moveTo>
                <a:cubicBezTo>
                  <a:pt x="125" y="86"/>
                  <a:pt x="125" y="86"/>
                  <a:pt x="125" y="86"/>
                </a:cubicBezTo>
                <a:cubicBezTo>
                  <a:pt x="125" y="91"/>
                  <a:pt x="125" y="91"/>
                  <a:pt x="125" y="91"/>
                </a:cubicBezTo>
                <a:cubicBezTo>
                  <a:pt x="133" y="91"/>
                  <a:pt x="133" y="91"/>
                  <a:pt x="133" y="91"/>
                </a:cubicBezTo>
                <a:cubicBezTo>
                  <a:pt x="135" y="91"/>
                  <a:pt x="137" y="91"/>
                  <a:pt x="137" y="88"/>
                </a:cubicBezTo>
                <a:cubicBezTo>
                  <a:pt x="137" y="86"/>
                  <a:pt x="135" y="86"/>
                  <a:pt x="133" y="86"/>
                </a:cubicBezTo>
                <a:close/>
                <a:moveTo>
                  <a:pt x="198" y="62"/>
                </a:moveTo>
                <a:cubicBezTo>
                  <a:pt x="190" y="62"/>
                  <a:pt x="190" y="62"/>
                  <a:pt x="190" y="62"/>
                </a:cubicBezTo>
                <a:cubicBezTo>
                  <a:pt x="178" y="44"/>
                  <a:pt x="178" y="44"/>
                  <a:pt x="178" y="44"/>
                </a:cubicBezTo>
                <a:cubicBezTo>
                  <a:pt x="178" y="62"/>
                  <a:pt x="178" y="62"/>
                  <a:pt x="178" y="62"/>
                </a:cubicBezTo>
                <a:cubicBezTo>
                  <a:pt x="166" y="62"/>
                  <a:pt x="166" y="62"/>
                  <a:pt x="166" y="62"/>
                </a:cubicBezTo>
                <a:cubicBezTo>
                  <a:pt x="164" y="57"/>
                  <a:pt x="164" y="57"/>
                  <a:pt x="164" y="57"/>
                </a:cubicBezTo>
                <a:cubicBezTo>
                  <a:pt x="151" y="57"/>
                  <a:pt x="151" y="57"/>
                  <a:pt x="151" y="57"/>
                </a:cubicBezTo>
                <a:cubicBezTo>
                  <a:pt x="149" y="62"/>
                  <a:pt x="149" y="62"/>
                  <a:pt x="149" y="62"/>
                </a:cubicBezTo>
                <a:cubicBezTo>
                  <a:pt x="142" y="62"/>
                  <a:pt x="142" y="62"/>
                  <a:pt x="142" y="62"/>
                </a:cubicBezTo>
                <a:cubicBezTo>
                  <a:pt x="134" y="62"/>
                  <a:pt x="130" y="58"/>
                  <a:pt x="130" y="50"/>
                </a:cubicBezTo>
                <a:cubicBezTo>
                  <a:pt x="130" y="42"/>
                  <a:pt x="134" y="37"/>
                  <a:pt x="142" y="37"/>
                </a:cubicBezTo>
                <a:cubicBezTo>
                  <a:pt x="148" y="37"/>
                  <a:pt x="148" y="37"/>
                  <a:pt x="148" y="37"/>
                </a:cubicBezTo>
                <a:cubicBezTo>
                  <a:pt x="148" y="43"/>
                  <a:pt x="148" y="43"/>
                  <a:pt x="148" y="43"/>
                </a:cubicBezTo>
                <a:cubicBezTo>
                  <a:pt x="142" y="43"/>
                  <a:pt x="136" y="41"/>
                  <a:pt x="136" y="50"/>
                </a:cubicBezTo>
                <a:cubicBezTo>
                  <a:pt x="136" y="54"/>
                  <a:pt x="137" y="57"/>
                  <a:pt x="142" y="57"/>
                </a:cubicBezTo>
                <a:cubicBezTo>
                  <a:pt x="145" y="57"/>
                  <a:pt x="145" y="57"/>
                  <a:pt x="145" y="57"/>
                </a:cubicBezTo>
                <a:cubicBezTo>
                  <a:pt x="153" y="37"/>
                  <a:pt x="153" y="37"/>
                  <a:pt x="153" y="37"/>
                </a:cubicBezTo>
                <a:cubicBezTo>
                  <a:pt x="162" y="37"/>
                  <a:pt x="162" y="37"/>
                  <a:pt x="162" y="37"/>
                </a:cubicBezTo>
                <a:cubicBezTo>
                  <a:pt x="172" y="61"/>
                  <a:pt x="172" y="61"/>
                  <a:pt x="172" y="61"/>
                </a:cubicBezTo>
                <a:cubicBezTo>
                  <a:pt x="172" y="37"/>
                  <a:pt x="172" y="37"/>
                  <a:pt x="172" y="37"/>
                </a:cubicBezTo>
                <a:cubicBezTo>
                  <a:pt x="181" y="37"/>
                  <a:pt x="181" y="37"/>
                  <a:pt x="181" y="37"/>
                </a:cubicBezTo>
                <a:cubicBezTo>
                  <a:pt x="192" y="55"/>
                  <a:pt x="192" y="55"/>
                  <a:pt x="192" y="55"/>
                </a:cubicBezTo>
                <a:cubicBezTo>
                  <a:pt x="192" y="37"/>
                  <a:pt x="192" y="37"/>
                  <a:pt x="192" y="37"/>
                </a:cubicBezTo>
                <a:cubicBezTo>
                  <a:pt x="198" y="37"/>
                  <a:pt x="198" y="37"/>
                  <a:pt x="198" y="37"/>
                </a:cubicBezTo>
                <a:lnTo>
                  <a:pt x="198" y="62"/>
                </a:lnTo>
                <a:close/>
                <a:moveTo>
                  <a:pt x="167" y="106"/>
                </a:moveTo>
                <a:cubicBezTo>
                  <a:pt x="147" y="106"/>
                  <a:pt x="147" y="106"/>
                  <a:pt x="147" y="106"/>
                </a:cubicBezTo>
                <a:cubicBezTo>
                  <a:pt x="147" y="80"/>
                  <a:pt x="147" y="80"/>
                  <a:pt x="147" y="80"/>
                </a:cubicBezTo>
                <a:cubicBezTo>
                  <a:pt x="167" y="80"/>
                  <a:pt x="167" y="80"/>
                  <a:pt x="167" y="80"/>
                </a:cubicBezTo>
                <a:cubicBezTo>
                  <a:pt x="167" y="86"/>
                  <a:pt x="167" y="86"/>
                  <a:pt x="167" y="86"/>
                </a:cubicBezTo>
                <a:cubicBezTo>
                  <a:pt x="153" y="86"/>
                  <a:pt x="153" y="86"/>
                  <a:pt x="153" y="86"/>
                </a:cubicBezTo>
                <a:cubicBezTo>
                  <a:pt x="153" y="90"/>
                  <a:pt x="153" y="90"/>
                  <a:pt x="153" y="90"/>
                </a:cubicBezTo>
                <a:cubicBezTo>
                  <a:pt x="166" y="90"/>
                  <a:pt x="166" y="90"/>
                  <a:pt x="166" y="90"/>
                </a:cubicBezTo>
                <a:cubicBezTo>
                  <a:pt x="166" y="95"/>
                  <a:pt x="166" y="95"/>
                  <a:pt x="166" y="95"/>
                </a:cubicBezTo>
                <a:cubicBezTo>
                  <a:pt x="153" y="95"/>
                  <a:pt x="153" y="95"/>
                  <a:pt x="153" y="95"/>
                </a:cubicBezTo>
                <a:cubicBezTo>
                  <a:pt x="153" y="100"/>
                  <a:pt x="153" y="100"/>
                  <a:pt x="153" y="100"/>
                </a:cubicBezTo>
                <a:cubicBezTo>
                  <a:pt x="167" y="100"/>
                  <a:pt x="167" y="100"/>
                  <a:pt x="167" y="100"/>
                </a:cubicBezTo>
                <a:lnTo>
                  <a:pt x="167" y="106"/>
                </a:lnTo>
                <a:close/>
                <a:moveTo>
                  <a:pt x="162" y="52"/>
                </a:moveTo>
                <a:cubicBezTo>
                  <a:pt x="158" y="42"/>
                  <a:pt x="158" y="42"/>
                  <a:pt x="158" y="42"/>
                </a:cubicBezTo>
                <a:cubicBezTo>
                  <a:pt x="153" y="52"/>
                  <a:pt x="153" y="52"/>
                  <a:pt x="153" y="52"/>
                </a:cubicBezTo>
                <a:lnTo>
                  <a:pt x="162" y="52"/>
                </a:lnTo>
                <a:close/>
                <a:moveTo>
                  <a:pt x="182" y="106"/>
                </a:moveTo>
                <a:cubicBezTo>
                  <a:pt x="170" y="106"/>
                  <a:pt x="170" y="106"/>
                  <a:pt x="170" y="106"/>
                </a:cubicBezTo>
                <a:cubicBezTo>
                  <a:pt x="170" y="100"/>
                  <a:pt x="170" y="100"/>
                  <a:pt x="170" y="100"/>
                </a:cubicBezTo>
                <a:cubicBezTo>
                  <a:pt x="182" y="100"/>
                  <a:pt x="182" y="100"/>
                  <a:pt x="182" y="100"/>
                </a:cubicBezTo>
                <a:cubicBezTo>
                  <a:pt x="183" y="100"/>
                  <a:pt x="185" y="100"/>
                  <a:pt x="185" y="98"/>
                </a:cubicBezTo>
                <a:cubicBezTo>
                  <a:pt x="185" y="93"/>
                  <a:pt x="169" y="100"/>
                  <a:pt x="169" y="88"/>
                </a:cubicBezTo>
                <a:cubicBezTo>
                  <a:pt x="169" y="83"/>
                  <a:pt x="173" y="80"/>
                  <a:pt x="178" y="80"/>
                </a:cubicBezTo>
                <a:cubicBezTo>
                  <a:pt x="190" y="80"/>
                  <a:pt x="190" y="80"/>
                  <a:pt x="190" y="80"/>
                </a:cubicBezTo>
                <a:cubicBezTo>
                  <a:pt x="190" y="86"/>
                  <a:pt x="190" y="86"/>
                  <a:pt x="190" y="86"/>
                </a:cubicBezTo>
                <a:cubicBezTo>
                  <a:pt x="179" y="86"/>
                  <a:pt x="179" y="86"/>
                  <a:pt x="179" y="86"/>
                </a:cubicBezTo>
                <a:cubicBezTo>
                  <a:pt x="177" y="86"/>
                  <a:pt x="176" y="86"/>
                  <a:pt x="176" y="88"/>
                </a:cubicBezTo>
                <a:cubicBezTo>
                  <a:pt x="176" y="94"/>
                  <a:pt x="191" y="86"/>
                  <a:pt x="191" y="98"/>
                </a:cubicBezTo>
                <a:cubicBezTo>
                  <a:pt x="191" y="104"/>
                  <a:pt x="187" y="106"/>
                  <a:pt x="182" y="106"/>
                </a:cubicBezTo>
                <a:close/>
                <a:moveTo>
                  <a:pt x="213" y="102"/>
                </a:moveTo>
                <a:cubicBezTo>
                  <a:pt x="212" y="105"/>
                  <a:pt x="208" y="106"/>
                  <a:pt x="205" y="106"/>
                </a:cubicBezTo>
                <a:cubicBezTo>
                  <a:pt x="194" y="106"/>
                  <a:pt x="194" y="106"/>
                  <a:pt x="194" y="106"/>
                </a:cubicBezTo>
                <a:cubicBezTo>
                  <a:pt x="194" y="100"/>
                  <a:pt x="194" y="100"/>
                  <a:pt x="194" y="100"/>
                </a:cubicBezTo>
                <a:cubicBezTo>
                  <a:pt x="205" y="100"/>
                  <a:pt x="205" y="100"/>
                  <a:pt x="205" y="100"/>
                </a:cubicBezTo>
                <a:cubicBezTo>
                  <a:pt x="207" y="100"/>
                  <a:pt x="208" y="100"/>
                  <a:pt x="208" y="98"/>
                </a:cubicBezTo>
                <a:cubicBezTo>
                  <a:pt x="208" y="93"/>
                  <a:pt x="193" y="100"/>
                  <a:pt x="193" y="88"/>
                </a:cubicBezTo>
                <a:cubicBezTo>
                  <a:pt x="193" y="83"/>
                  <a:pt x="197" y="80"/>
                  <a:pt x="201" y="80"/>
                </a:cubicBezTo>
                <a:cubicBezTo>
                  <a:pt x="213" y="80"/>
                  <a:pt x="213" y="80"/>
                  <a:pt x="213" y="80"/>
                </a:cubicBezTo>
                <a:cubicBezTo>
                  <a:pt x="213" y="86"/>
                  <a:pt x="213" y="86"/>
                  <a:pt x="213" y="86"/>
                </a:cubicBezTo>
                <a:cubicBezTo>
                  <a:pt x="202" y="86"/>
                  <a:pt x="202" y="86"/>
                  <a:pt x="202" y="86"/>
                </a:cubicBezTo>
                <a:cubicBezTo>
                  <a:pt x="201" y="86"/>
                  <a:pt x="199" y="86"/>
                  <a:pt x="199" y="88"/>
                </a:cubicBezTo>
                <a:cubicBezTo>
                  <a:pt x="199" y="93"/>
                  <a:pt x="209" y="88"/>
                  <a:pt x="213" y="93"/>
                </a:cubicBezTo>
                <a:lnTo>
                  <a:pt x="213" y="10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5" name="Freeform 247"/>
          <p:cNvSpPr>
            <a:spLocks noEditPoints="1"/>
          </p:cNvSpPr>
          <p:nvPr/>
        </p:nvSpPr>
        <p:spPr bwMode="auto">
          <a:xfrm>
            <a:off x="1846182" y="3419256"/>
            <a:ext cx="247586" cy="165454"/>
          </a:xfrm>
          <a:custGeom>
            <a:avLst/>
            <a:gdLst>
              <a:gd name="T0" fmla="*/ 201 w 213"/>
              <a:gd name="T1" fmla="*/ 142 h 142"/>
              <a:gd name="T2" fmla="*/ 0 w 213"/>
              <a:gd name="T3" fmla="*/ 130 h 142"/>
              <a:gd name="T4" fmla="*/ 12 w 213"/>
              <a:gd name="T5" fmla="*/ 0 h 142"/>
              <a:gd name="T6" fmla="*/ 213 w 213"/>
              <a:gd name="T7" fmla="*/ 13 h 142"/>
              <a:gd name="T8" fmla="*/ 19 w 213"/>
              <a:gd name="T9" fmla="*/ 45 h 142"/>
              <a:gd name="T10" fmla="*/ 10 w 213"/>
              <a:gd name="T11" fmla="*/ 76 h 142"/>
              <a:gd name="T12" fmla="*/ 30 w 213"/>
              <a:gd name="T13" fmla="*/ 72 h 142"/>
              <a:gd name="T14" fmla="*/ 19 w 213"/>
              <a:gd name="T15" fmla="*/ 45 h 142"/>
              <a:gd name="T16" fmla="*/ 18 w 213"/>
              <a:gd name="T17" fmla="*/ 71 h 142"/>
              <a:gd name="T18" fmla="*/ 16 w 213"/>
              <a:gd name="T19" fmla="*/ 50 h 142"/>
              <a:gd name="T20" fmla="*/ 26 w 213"/>
              <a:gd name="T21" fmla="*/ 53 h 142"/>
              <a:gd name="T22" fmla="*/ 26 w 213"/>
              <a:gd name="T23" fmla="*/ 68 h 142"/>
              <a:gd name="T24" fmla="*/ 44 w 213"/>
              <a:gd name="T25" fmla="*/ 45 h 142"/>
              <a:gd name="T26" fmla="*/ 38 w 213"/>
              <a:gd name="T27" fmla="*/ 76 h 142"/>
              <a:gd name="T28" fmla="*/ 59 w 213"/>
              <a:gd name="T29" fmla="*/ 57 h 142"/>
              <a:gd name="T30" fmla="*/ 59 w 213"/>
              <a:gd name="T31" fmla="*/ 50 h 142"/>
              <a:gd name="T32" fmla="*/ 67 w 213"/>
              <a:gd name="T33" fmla="*/ 48 h 142"/>
              <a:gd name="T34" fmla="*/ 48 w 213"/>
              <a:gd name="T35" fmla="*/ 53 h 142"/>
              <a:gd name="T36" fmla="*/ 60 w 213"/>
              <a:gd name="T37" fmla="*/ 64 h 142"/>
              <a:gd name="T38" fmla="*/ 57 w 213"/>
              <a:gd name="T39" fmla="*/ 71 h 142"/>
              <a:gd name="T40" fmla="*/ 46 w 213"/>
              <a:gd name="T41" fmla="*/ 71 h 142"/>
              <a:gd name="T42" fmla="*/ 68 w 213"/>
              <a:gd name="T43" fmla="*/ 66 h 142"/>
              <a:gd name="T44" fmla="*/ 207 w 213"/>
              <a:gd name="T45" fmla="*/ 82 h 142"/>
              <a:gd name="T46" fmla="*/ 201 w 213"/>
              <a:gd name="T47" fmla="*/ 136 h 142"/>
              <a:gd name="T48" fmla="*/ 207 w 213"/>
              <a:gd name="T49" fmla="*/ 82 h 142"/>
              <a:gd name="T50" fmla="*/ 86 w 213"/>
              <a:gd name="T51" fmla="*/ 71 h 142"/>
              <a:gd name="T52" fmla="*/ 86 w 213"/>
              <a:gd name="T53" fmla="*/ 50 h 142"/>
              <a:gd name="T54" fmla="*/ 93 w 213"/>
              <a:gd name="T55" fmla="*/ 46 h 142"/>
              <a:gd name="T56" fmla="*/ 70 w 213"/>
              <a:gd name="T57" fmla="*/ 60 h 142"/>
              <a:gd name="T58" fmla="*/ 93 w 213"/>
              <a:gd name="T59" fmla="*/ 75 h 142"/>
              <a:gd name="T60" fmla="*/ 112 w 213"/>
              <a:gd name="T61" fmla="*/ 44 h 142"/>
              <a:gd name="T62" fmla="*/ 112 w 213"/>
              <a:gd name="T63" fmla="*/ 77 h 142"/>
              <a:gd name="T64" fmla="*/ 112 w 213"/>
              <a:gd name="T65" fmla="*/ 44 h 142"/>
              <a:gd name="T66" fmla="*/ 149 w 213"/>
              <a:gd name="T67" fmla="*/ 45 h 142"/>
              <a:gd name="T68" fmla="*/ 133 w 213"/>
              <a:gd name="T69" fmla="*/ 45 h 142"/>
              <a:gd name="T70" fmla="*/ 139 w 213"/>
              <a:gd name="T71" fmla="*/ 77 h 142"/>
              <a:gd name="T72" fmla="*/ 156 w 213"/>
              <a:gd name="T73" fmla="*/ 45 h 142"/>
              <a:gd name="T74" fmla="*/ 176 w 213"/>
              <a:gd name="T75" fmla="*/ 71 h 142"/>
              <a:gd name="T76" fmla="*/ 165 w 213"/>
              <a:gd name="T77" fmla="*/ 62 h 142"/>
              <a:gd name="T78" fmla="*/ 175 w 213"/>
              <a:gd name="T79" fmla="*/ 57 h 142"/>
              <a:gd name="T80" fmla="*/ 165 w 213"/>
              <a:gd name="T81" fmla="*/ 50 h 142"/>
              <a:gd name="T82" fmla="*/ 176 w 213"/>
              <a:gd name="T83" fmla="*/ 45 h 142"/>
              <a:gd name="T84" fmla="*/ 159 w 213"/>
              <a:gd name="T85" fmla="*/ 76 h 142"/>
              <a:gd name="T86" fmla="*/ 202 w 213"/>
              <a:gd name="T87" fmla="*/ 76 h 142"/>
              <a:gd name="T88" fmla="*/ 200 w 213"/>
              <a:gd name="T89" fmla="*/ 54 h 142"/>
              <a:gd name="T90" fmla="*/ 180 w 213"/>
              <a:gd name="T91" fmla="*/ 45 h 142"/>
              <a:gd name="T92" fmla="*/ 186 w 213"/>
              <a:gd name="T93" fmla="*/ 76 h 142"/>
              <a:gd name="T94" fmla="*/ 186 w 213"/>
              <a:gd name="T95" fmla="*/ 63 h 142"/>
              <a:gd name="T96" fmla="*/ 202 w 213"/>
              <a:gd name="T97" fmla="*/ 76 h 142"/>
              <a:gd name="T98" fmla="*/ 186 w 213"/>
              <a:gd name="T99" fmla="*/ 59 h 142"/>
              <a:gd name="T100" fmla="*/ 187 w 213"/>
              <a:gd name="T101" fmla="*/ 50 h 142"/>
              <a:gd name="T102" fmla="*/ 187 w 213"/>
              <a:gd name="T103" fmla="*/ 5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13" h="142">
                <a:moveTo>
                  <a:pt x="213" y="130"/>
                </a:moveTo>
                <a:cubicBezTo>
                  <a:pt x="213" y="137"/>
                  <a:pt x="208" y="142"/>
                  <a:pt x="201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6" y="142"/>
                  <a:pt x="0" y="137"/>
                  <a:pt x="0" y="130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6"/>
                  <a:pt x="6" y="0"/>
                  <a:pt x="12" y="0"/>
                </a:cubicBezTo>
                <a:cubicBezTo>
                  <a:pt x="201" y="0"/>
                  <a:pt x="201" y="0"/>
                  <a:pt x="201" y="0"/>
                </a:cubicBezTo>
                <a:cubicBezTo>
                  <a:pt x="208" y="0"/>
                  <a:pt x="213" y="6"/>
                  <a:pt x="213" y="13"/>
                </a:cubicBezTo>
                <a:lnTo>
                  <a:pt x="213" y="130"/>
                </a:lnTo>
                <a:close/>
                <a:moveTo>
                  <a:pt x="19" y="45"/>
                </a:moveTo>
                <a:cubicBezTo>
                  <a:pt x="10" y="45"/>
                  <a:pt x="10" y="45"/>
                  <a:pt x="10" y="45"/>
                </a:cubicBezTo>
                <a:cubicBezTo>
                  <a:pt x="10" y="76"/>
                  <a:pt x="10" y="76"/>
                  <a:pt x="10" y="76"/>
                </a:cubicBezTo>
                <a:cubicBezTo>
                  <a:pt x="19" y="76"/>
                  <a:pt x="19" y="76"/>
                  <a:pt x="19" y="76"/>
                </a:cubicBezTo>
                <a:cubicBezTo>
                  <a:pt x="23" y="76"/>
                  <a:pt x="27" y="75"/>
                  <a:pt x="30" y="72"/>
                </a:cubicBezTo>
                <a:cubicBezTo>
                  <a:pt x="33" y="69"/>
                  <a:pt x="35" y="65"/>
                  <a:pt x="35" y="60"/>
                </a:cubicBezTo>
                <a:cubicBezTo>
                  <a:pt x="35" y="51"/>
                  <a:pt x="29" y="45"/>
                  <a:pt x="19" y="45"/>
                </a:cubicBezTo>
                <a:close/>
                <a:moveTo>
                  <a:pt x="26" y="68"/>
                </a:moveTo>
                <a:cubicBezTo>
                  <a:pt x="24" y="70"/>
                  <a:pt x="22" y="71"/>
                  <a:pt x="18" y="71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50"/>
                  <a:pt x="16" y="50"/>
                  <a:pt x="16" y="50"/>
                </a:cubicBezTo>
                <a:cubicBezTo>
                  <a:pt x="18" y="50"/>
                  <a:pt x="18" y="50"/>
                  <a:pt x="18" y="50"/>
                </a:cubicBezTo>
                <a:cubicBezTo>
                  <a:pt x="22" y="50"/>
                  <a:pt x="24" y="51"/>
                  <a:pt x="26" y="53"/>
                </a:cubicBezTo>
                <a:cubicBezTo>
                  <a:pt x="28" y="55"/>
                  <a:pt x="29" y="57"/>
                  <a:pt x="29" y="60"/>
                </a:cubicBezTo>
                <a:cubicBezTo>
                  <a:pt x="29" y="63"/>
                  <a:pt x="28" y="66"/>
                  <a:pt x="26" y="68"/>
                </a:cubicBezTo>
                <a:close/>
                <a:moveTo>
                  <a:pt x="44" y="76"/>
                </a:moveTo>
                <a:cubicBezTo>
                  <a:pt x="44" y="45"/>
                  <a:pt x="44" y="45"/>
                  <a:pt x="44" y="45"/>
                </a:cubicBezTo>
                <a:cubicBezTo>
                  <a:pt x="38" y="45"/>
                  <a:pt x="38" y="45"/>
                  <a:pt x="38" y="45"/>
                </a:cubicBezTo>
                <a:cubicBezTo>
                  <a:pt x="38" y="76"/>
                  <a:pt x="38" y="76"/>
                  <a:pt x="38" y="76"/>
                </a:cubicBezTo>
                <a:lnTo>
                  <a:pt x="44" y="76"/>
                </a:lnTo>
                <a:close/>
                <a:moveTo>
                  <a:pt x="59" y="57"/>
                </a:moveTo>
                <a:cubicBezTo>
                  <a:pt x="55" y="56"/>
                  <a:pt x="54" y="55"/>
                  <a:pt x="54" y="53"/>
                </a:cubicBezTo>
                <a:cubicBezTo>
                  <a:pt x="54" y="51"/>
                  <a:pt x="56" y="50"/>
                  <a:pt x="59" y="50"/>
                </a:cubicBezTo>
                <a:cubicBezTo>
                  <a:pt x="61" y="50"/>
                  <a:pt x="62" y="50"/>
                  <a:pt x="64" y="52"/>
                </a:cubicBezTo>
                <a:cubicBezTo>
                  <a:pt x="67" y="48"/>
                  <a:pt x="67" y="48"/>
                  <a:pt x="67" y="48"/>
                </a:cubicBezTo>
                <a:cubicBezTo>
                  <a:pt x="64" y="46"/>
                  <a:pt x="61" y="45"/>
                  <a:pt x="58" y="45"/>
                </a:cubicBezTo>
                <a:cubicBezTo>
                  <a:pt x="52" y="45"/>
                  <a:pt x="48" y="48"/>
                  <a:pt x="48" y="53"/>
                </a:cubicBezTo>
                <a:cubicBezTo>
                  <a:pt x="48" y="58"/>
                  <a:pt x="50" y="60"/>
                  <a:pt x="56" y="62"/>
                </a:cubicBezTo>
                <a:cubicBezTo>
                  <a:pt x="58" y="63"/>
                  <a:pt x="59" y="63"/>
                  <a:pt x="60" y="64"/>
                </a:cubicBezTo>
                <a:cubicBezTo>
                  <a:pt x="61" y="64"/>
                  <a:pt x="62" y="65"/>
                  <a:pt x="62" y="67"/>
                </a:cubicBezTo>
                <a:cubicBezTo>
                  <a:pt x="62" y="69"/>
                  <a:pt x="60" y="71"/>
                  <a:pt x="57" y="71"/>
                </a:cubicBezTo>
                <a:cubicBezTo>
                  <a:pt x="54" y="71"/>
                  <a:pt x="52" y="70"/>
                  <a:pt x="50" y="67"/>
                </a:cubicBezTo>
                <a:cubicBezTo>
                  <a:pt x="46" y="71"/>
                  <a:pt x="46" y="71"/>
                  <a:pt x="46" y="71"/>
                </a:cubicBezTo>
                <a:cubicBezTo>
                  <a:pt x="49" y="75"/>
                  <a:pt x="53" y="77"/>
                  <a:pt x="57" y="77"/>
                </a:cubicBezTo>
                <a:cubicBezTo>
                  <a:pt x="63" y="77"/>
                  <a:pt x="68" y="72"/>
                  <a:pt x="68" y="66"/>
                </a:cubicBezTo>
                <a:cubicBezTo>
                  <a:pt x="68" y="62"/>
                  <a:pt x="66" y="59"/>
                  <a:pt x="59" y="57"/>
                </a:cubicBezTo>
                <a:close/>
                <a:moveTo>
                  <a:pt x="207" y="82"/>
                </a:moveTo>
                <a:cubicBezTo>
                  <a:pt x="192" y="91"/>
                  <a:pt x="140" y="121"/>
                  <a:pt x="56" y="136"/>
                </a:cubicBezTo>
                <a:cubicBezTo>
                  <a:pt x="201" y="136"/>
                  <a:pt x="201" y="136"/>
                  <a:pt x="201" y="136"/>
                </a:cubicBezTo>
                <a:cubicBezTo>
                  <a:pt x="205" y="136"/>
                  <a:pt x="207" y="134"/>
                  <a:pt x="207" y="131"/>
                </a:cubicBezTo>
                <a:lnTo>
                  <a:pt x="207" y="82"/>
                </a:lnTo>
                <a:close/>
                <a:moveTo>
                  <a:pt x="93" y="68"/>
                </a:moveTo>
                <a:cubicBezTo>
                  <a:pt x="91" y="70"/>
                  <a:pt x="89" y="71"/>
                  <a:pt x="86" y="71"/>
                </a:cubicBezTo>
                <a:cubicBezTo>
                  <a:pt x="80" y="71"/>
                  <a:pt x="76" y="67"/>
                  <a:pt x="76" y="60"/>
                </a:cubicBezTo>
                <a:cubicBezTo>
                  <a:pt x="76" y="55"/>
                  <a:pt x="80" y="50"/>
                  <a:pt x="86" y="50"/>
                </a:cubicBezTo>
                <a:cubicBezTo>
                  <a:pt x="89" y="50"/>
                  <a:pt x="91" y="51"/>
                  <a:pt x="93" y="53"/>
                </a:cubicBezTo>
                <a:cubicBezTo>
                  <a:pt x="93" y="46"/>
                  <a:pt x="93" y="46"/>
                  <a:pt x="93" y="46"/>
                </a:cubicBezTo>
                <a:cubicBezTo>
                  <a:pt x="91" y="45"/>
                  <a:pt x="89" y="44"/>
                  <a:pt x="86" y="44"/>
                </a:cubicBezTo>
                <a:cubicBezTo>
                  <a:pt x="77" y="44"/>
                  <a:pt x="70" y="51"/>
                  <a:pt x="70" y="60"/>
                </a:cubicBezTo>
                <a:cubicBezTo>
                  <a:pt x="70" y="69"/>
                  <a:pt x="77" y="77"/>
                  <a:pt x="86" y="77"/>
                </a:cubicBezTo>
                <a:cubicBezTo>
                  <a:pt x="89" y="77"/>
                  <a:pt x="91" y="76"/>
                  <a:pt x="93" y="75"/>
                </a:cubicBezTo>
                <a:lnTo>
                  <a:pt x="93" y="68"/>
                </a:lnTo>
                <a:close/>
                <a:moveTo>
                  <a:pt x="112" y="44"/>
                </a:moveTo>
                <a:cubicBezTo>
                  <a:pt x="103" y="44"/>
                  <a:pt x="95" y="51"/>
                  <a:pt x="95" y="61"/>
                </a:cubicBezTo>
                <a:cubicBezTo>
                  <a:pt x="95" y="70"/>
                  <a:pt x="103" y="77"/>
                  <a:pt x="112" y="77"/>
                </a:cubicBezTo>
                <a:cubicBezTo>
                  <a:pt x="121" y="77"/>
                  <a:pt x="129" y="70"/>
                  <a:pt x="129" y="61"/>
                </a:cubicBezTo>
                <a:cubicBezTo>
                  <a:pt x="129" y="51"/>
                  <a:pt x="121" y="44"/>
                  <a:pt x="112" y="44"/>
                </a:cubicBezTo>
                <a:close/>
                <a:moveTo>
                  <a:pt x="156" y="45"/>
                </a:moveTo>
                <a:cubicBezTo>
                  <a:pt x="149" y="45"/>
                  <a:pt x="149" y="45"/>
                  <a:pt x="149" y="45"/>
                </a:cubicBezTo>
                <a:cubicBezTo>
                  <a:pt x="141" y="66"/>
                  <a:pt x="141" y="66"/>
                  <a:pt x="141" y="66"/>
                </a:cubicBezTo>
                <a:cubicBezTo>
                  <a:pt x="133" y="45"/>
                  <a:pt x="133" y="45"/>
                  <a:pt x="133" y="45"/>
                </a:cubicBezTo>
                <a:cubicBezTo>
                  <a:pt x="126" y="45"/>
                  <a:pt x="126" y="45"/>
                  <a:pt x="126" y="45"/>
                </a:cubicBezTo>
                <a:cubicBezTo>
                  <a:pt x="139" y="77"/>
                  <a:pt x="139" y="77"/>
                  <a:pt x="139" y="77"/>
                </a:cubicBezTo>
                <a:cubicBezTo>
                  <a:pt x="143" y="77"/>
                  <a:pt x="143" y="77"/>
                  <a:pt x="143" y="77"/>
                </a:cubicBezTo>
                <a:lnTo>
                  <a:pt x="156" y="45"/>
                </a:lnTo>
                <a:close/>
                <a:moveTo>
                  <a:pt x="176" y="76"/>
                </a:moveTo>
                <a:cubicBezTo>
                  <a:pt x="176" y="71"/>
                  <a:pt x="176" y="71"/>
                  <a:pt x="176" y="71"/>
                </a:cubicBezTo>
                <a:cubicBezTo>
                  <a:pt x="165" y="71"/>
                  <a:pt x="165" y="71"/>
                  <a:pt x="165" y="71"/>
                </a:cubicBezTo>
                <a:cubicBezTo>
                  <a:pt x="165" y="62"/>
                  <a:pt x="165" y="62"/>
                  <a:pt x="165" y="62"/>
                </a:cubicBezTo>
                <a:cubicBezTo>
                  <a:pt x="175" y="62"/>
                  <a:pt x="175" y="62"/>
                  <a:pt x="175" y="62"/>
                </a:cubicBezTo>
                <a:cubicBezTo>
                  <a:pt x="175" y="57"/>
                  <a:pt x="175" y="57"/>
                  <a:pt x="175" y="57"/>
                </a:cubicBezTo>
                <a:cubicBezTo>
                  <a:pt x="165" y="57"/>
                  <a:pt x="165" y="57"/>
                  <a:pt x="165" y="57"/>
                </a:cubicBezTo>
                <a:cubicBezTo>
                  <a:pt x="165" y="50"/>
                  <a:pt x="165" y="50"/>
                  <a:pt x="165" y="50"/>
                </a:cubicBezTo>
                <a:cubicBezTo>
                  <a:pt x="176" y="50"/>
                  <a:pt x="176" y="50"/>
                  <a:pt x="176" y="50"/>
                </a:cubicBezTo>
                <a:cubicBezTo>
                  <a:pt x="176" y="45"/>
                  <a:pt x="176" y="45"/>
                  <a:pt x="176" y="45"/>
                </a:cubicBezTo>
                <a:cubicBezTo>
                  <a:pt x="159" y="45"/>
                  <a:pt x="159" y="45"/>
                  <a:pt x="159" y="45"/>
                </a:cubicBezTo>
                <a:cubicBezTo>
                  <a:pt x="159" y="76"/>
                  <a:pt x="159" y="76"/>
                  <a:pt x="159" y="76"/>
                </a:cubicBezTo>
                <a:lnTo>
                  <a:pt x="176" y="76"/>
                </a:lnTo>
                <a:close/>
                <a:moveTo>
                  <a:pt x="202" y="76"/>
                </a:moveTo>
                <a:cubicBezTo>
                  <a:pt x="192" y="63"/>
                  <a:pt x="192" y="63"/>
                  <a:pt x="192" y="63"/>
                </a:cubicBezTo>
                <a:cubicBezTo>
                  <a:pt x="197" y="62"/>
                  <a:pt x="200" y="59"/>
                  <a:pt x="200" y="54"/>
                </a:cubicBezTo>
                <a:cubicBezTo>
                  <a:pt x="200" y="48"/>
                  <a:pt x="196" y="45"/>
                  <a:pt x="189" y="45"/>
                </a:cubicBezTo>
                <a:cubicBezTo>
                  <a:pt x="180" y="45"/>
                  <a:pt x="180" y="45"/>
                  <a:pt x="180" y="45"/>
                </a:cubicBezTo>
                <a:cubicBezTo>
                  <a:pt x="180" y="76"/>
                  <a:pt x="180" y="76"/>
                  <a:pt x="180" y="76"/>
                </a:cubicBezTo>
                <a:cubicBezTo>
                  <a:pt x="186" y="76"/>
                  <a:pt x="186" y="76"/>
                  <a:pt x="186" y="76"/>
                </a:cubicBezTo>
                <a:cubicBezTo>
                  <a:pt x="186" y="63"/>
                  <a:pt x="186" y="63"/>
                  <a:pt x="186" y="63"/>
                </a:cubicBezTo>
                <a:cubicBezTo>
                  <a:pt x="186" y="63"/>
                  <a:pt x="186" y="63"/>
                  <a:pt x="186" y="63"/>
                </a:cubicBezTo>
                <a:cubicBezTo>
                  <a:pt x="195" y="76"/>
                  <a:pt x="195" y="76"/>
                  <a:pt x="195" y="76"/>
                </a:cubicBezTo>
                <a:lnTo>
                  <a:pt x="202" y="76"/>
                </a:lnTo>
                <a:close/>
                <a:moveTo>
                  <a:pt x="187" y="59"/>
                </a:moveTo>
                <a:cubicBezTo>
                  <a:pt x="186" y="59"/>
                  <a:pt x="186" y="59"/>
                  <a:pt x="186" y="59"/>
                </a:cubicBezTo>
                <a:cubicBezTo>
                  <a:pt x="186" y="50"/>
                  <a:pt x="186" y="50"/>
                  <a:pt x="186" y="50"/>
                </a:cubicBezTo>
                <a:cubicBezTo>
                  <a:pt x="187" y="50"/>
                  <a:pt x="187" y="50"/>
                  <a:pt x="187" y="50"/>
                </a:cubicBezTo>
                <a:cubicBezTo>
                  <a:pt x="191" y="50"/>
                  <a:pt x="193" y="51"/>
                  <a:pt x="193" y="54"/>
                </a:cubicBezTo>
                <a:cubicBezTo>
                  <a:pt x="193" y="58"/>
                  <a:pt x="191" y="59"/>
                  <a:pt x="187" y="5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6" name="Freeform 248"/>
          <p:cNvSpPr>
            <a:spLocks noEditPoints="1"/>
          </p:cNvSpPr>
          <p:nvPr/>
        </p:nvSpPr>
        <p:spPr bwMode="auto">
          <a:xfrm>
            <a:off x="2136618" y="3419256"/>
            <a:ext cx="247586" cy="165454"/>
          </a:xfrm>
          <a:custGeom>
            <a:avLst/>
            <a:gdLst>
              <a:gd name="T0" fmla="*/ 12 w 213"/>
              <a:gd name="T1" fmla="*/ 142 h 142"/>
              <a:gd name="T2" fmla="*/ 12 w 213"/>
              <a:gd name="T3" fmla="*/ 0 h 142"/>
              <a:gd name="T4" fmla="*/ 213 w 213"/>
              <a:gd name="T5" fmla="*/ 131 h 142"/>
              <a:gd name="T6" fmla="*/ 126 w 213"/>
              <a:gd name="T7" fmla="*/ 58 h 142"/>
              <a:gd name="T8" fmla="*/ 92 w 213"/>
              <a:gd name="T9" fmla="*/ 58 h 142"/>
              <a:gd name="T10" fmla="*/ 73 w 213"/>
              <a:gd name="T11" fmla="*/ 21 h 142"/>
              <a:gd name="T12" fmla="*/ 103 w 213"/>
              <a:gd name="T13" fmla="*/ 112 h 142"/>
              <a:gd name="T14" fmla="*/ 107 w 213"/>
              <a:gd name="T15" fmla="*/ 109 h 142"/>
              <a:gd name="T16" fmla="*/ 110 w 213"/>
              <a:gd name="T17" fmla="*/ 112 h 142"/>
              <a:gd name="T18" fmla="*/ 140 w 213"/>
              <a:gd name="T19" fmla="*/ 21 h 142"/>
              <a:gd name="T20" fmla="*/ 43 w 213"/>
              <a:gd name="T21" fmla="*/ 84 h 142"/>
              <a:gd name="T22" fmla="*/ 36 w 213"/>
              <a:gd name="T23" fmla="*/ 84 h 142"/>
              <a:gd name="T24" fmla="*/ 28 w 213"/>
              <a:gd name="T25" fmla="*/ 84 h 142"/>
              <a:gd name="T26" fmla="*/ 40 w 213"/>
              <a:gd name="T27" fmla="*/ 74 h 142"/>
              <a:gd name="T28" fmla="*/ 68 w 213"/>
              <a:gd name="T29" fmla="*/ 73 h 142"/>
              <a:gd name="T30" fmla="*/ 62 w 213"/>
              <a:gd name="T31" fmla="*/ 82 h 142"/>
              <a:gd name="T32" fmla="*/ 61 w 213"/>
              <a:gd name="T33" fmla="*/ 71 h 142"/>
              <a:gd name="T34" fmla="*/ 60 w 213"/>
              <a:gd name="T35" fmla="*/ 68 h 142"/>
              <a:gd name="T36" fmla="*/ 61 w 213"/>
              <a:gd name="T37" fmla="*/ 64 h 142"/>
              <a:gd name="T38" fmla="*/ 61 w 213"/>
              <a:gd name="T39" fmla="*/ 75 h 142"/>
              <a:gd name="T40" fmla="*/ 62 w 213"/>
              <a:gd name="T41" fmla="*/ 75 h 142"/>
              <a:gd name="T42" fmla="*/ 78 w 213"/>
              <a:gd name="T43" fmla="*/ 68 h 142"/>
              <a:gd name="T44" fmla="*/ 81 w 213"/>
              <a:gd name="T45" fmla="*/ 77 h 142"/>
              <a:gd name="T46" fmla="*/ 69 w 213"/>
              <a:gd name="T47" fmla="*/ 79 h 142"/>
              <a:gd name="T48" fmla="*/ 74 w 213"/>
              <a:gd name="T49" fmla="*/ 76 h 142"/>
              <a:gd name="T50" fmla="*/ 82 w 213"/>
              <a:gd name="T51" fmla="*/ 64 h 142"/>
              <a:gd name="T52" fmla="*/ 92 w 213"/>
              <a:gd name="T53" fmla="*/ 69 h 142"/>
              <a:gd name="T54" fmla="*/ 90 w 213"/>
              <a:gd name="T55" fmla="*/ 79 h 142"/>
              <a:gd name="T56" fmla="*/ 87 w 213"/>
              <a:gd name="T57" fmla="*/ 84 h 142"/>
              <a:gd name="T58" fmla="*/ 86 w 213"/>
              <a:gd name="T59" fmla="*/ 61 h 142"/>
              <a:gd name="T60" fmla="*/ 93 w 213"/>
              <a:gd name="T61" fmla="*/ 64 h 142"/>
              <a:gd name="T62" fmla="*/ 103 w 213"/>
              <a:gd name="T63" fmla="*/ 80 h 142"/>
              <a:gd name="T64" fmla="*/ 102 w 213"/>
              <a:gd name="T65" fmla="*/ 84 h 142"/>
              <a:gd name="T66" fmla="*/ 109 w 213"/>
              <a:gd name="T67" fmla="*/ 71 h 142"/>
              <a:gd name="T68" fmla="*/ 102 w 213"/>
              <a:gd name="T69" fmla="*/ 68 h 142"/>
              <a:gd name="T70" fmla="*/ 120 w 213"/>
              <a:gd name="T71" fmla="*/ 70 h 142"/>
              <a:gd name="T72" fmla="*/ 110 w 213"/>
              <a:gd name="T73" fmla="*/ 82 h 142"/>
              <a:gd name="T74" fmla="*/ 117 w 213"/>
              <a:gd name="T75" fmla="*/ 67 h 142"/>
              <a:gd name="T76" fmla="*/ 139 w 213"/>
              <a:gd name="T77" fmla="*/ 65 h 142"/>
              <a:gd name="T78" fmla="*/ 132 w 213"/>
              <a:gd name="T79" fmla="*/ 79 h 142"/>
              <a:gd name="T80" fmla="*/ 131 w 213"/>
              <a:gd name="T81" fmla="*/ 84 h 142"/>
              <a:gd name="T82" fmla="*/ 139 w 213"/>
              <a:gd name="T83" fmla="*/ 60 h 142"/>
              <a:gd name="T84" fmla="*/ 152 w 213"/>
              <a:gd name="T85" fmla="*/ 84 h 142"/>
              <a:gd name="T86" fmla="*/ 143 w 213"/>
              <a:gd name="T87" fmla="*/ 84 h 142"/>
              <a:gd name="T88" fmla="*/ 149 w 213"/>
              <a:gd name="T89" fmla="*/ 71 h 142"/>
              <a:gd name="T90" fmla="*/ 141 w 213"/>
              <a:gd name="T91" fmla="*/ 69 h 142"/>
              <a:gd name="T92" fmla="*/ 154 w 213"/>
              <a:gd name="T93" fmla="*/ 69 h 142"/>
              <a:gd name="T94" fmla="*/ 143 w 213"/>
              <a:gd name="T95" fmla="*/ 78 h 142"/>
              <a:gd name="T96" fmla="*/ 148 w 213"/>
              <a:gd name="T97" fmla="*/ 75 h 142"/>
              <a:gd name="T98" fmla="*/ 155 w 213"/>
              <a:gd name="T99" fmla="*/ 84 h 142"/>
              <a:gd name="T100" fmla="*/ 163 w 213"/>
              <a:gd name="T101" fmla="*/ 64 h 142"/>
              <a:gd name="T102" fmla="*/ 165 w 213"/>
              <a:gd name="T103" fmla="*/ 70 h 142"/>
              <a:gd name="T104" fmla="*/ 177 w 213"/>
              <a:gd name="T105" fmla="*/ 84 h 142"/>
              <a:gd name="T106" fmla="*/ 166 w 213"/>
              <a:gd name="T107" fmla="*/ 76 h 142"/>
              <a:gd name="T108" fmla="*/ 180 w 213"/>
              <a:gd name="T109" fmla="*/ 59 h 142"/>
              <a:gd name="T110" fmla="*/ 171 w 213"/>
              <a:gd name="T111" fmla="*/ 75 h 142"/>
              <a:gd name="T112" fmla="*/ 175 w 213"/>
              <a:gd name="T113" fmla="*/ 6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13" h="142">
                <a:moveTo>
                  <a:pt x="213" y="131"/>
                </a:moveTo>
                <a:cubicBezTo>
                  <a:pt x="213" y="137"/>
                  <a:pt x="208" y="142"/>
                  <a:pt x="201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6" y="142"/>
                  <a:pt x="0" y="137"/>
                  <a:pt x="0" y="13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201" y="0"/>
                  <a:pt x="201" y="0"/>
                  <a:pt x="201" y="0"/>
                </a:cubicBezTo>
                <a:cubicBezTo>
                  <a:pt x="208" y="0"/>
                  <a:pt x="213" y="6"/>
                  <a:pt x="213" y="12"/>
                </a:cubicBezTo>
                <a:lnTo>
                  <a:pt x="213" y="131"/>
                </a:lnTo>
                <a:close/>
                <a:moveTo>
                  <a:pt x="140" y="21"/>
                </a:moveTo>
                <a:cubicBezTo>
                  <a:pt x="129" y="21"/>
                  <a:pt x="119" y="25"/>
                  <a:pt x="110" y="31"/>
                </a:cubicBezTo>
                <a:cubicBezTo>
                  <a:pt x="118" y="38"/>
                  <a:pt x="123" y="47"/>
                  <a:pt x="126" y="58"/>
                </a:cubicBezTo>
                <a:cubicBezTo>
                  <a:pt x="121" y="58"/>
                  <a:pt x="121" y="58"/>
                  <a:pt x="121" y="58"/>
                </a:cubicBezTo>
                <a:cubicBezTo>
                  <a:pt x="119" y="48"/>
                  <a:pt x="114" y="40"/>
                  <a:pt x="107" y="34"/>
                </a:cubicBezTo>
                <a:cubicBezTo>
                  <a:pt x="100" y="40"/>
                  <a:pt x="95" y="48"/>
                  <a:pt x="92" y="58"/>
                </a:cubicBezTo>
                <a:cubicBezTo>
                  <a:pt x="87" y="58"/>
                  <a:pt x="87" y="58"/>
                  <a:pt x="87" y="58"/>
                </a:cubicBezTo>
                <a:cubicBezTo>
                  <a:pt x="90" y="47"/>
                  <a:pt x="96" y="38"/>
                  <a:pt x="103" y="31"/>
                </a:cubicBezTo>
                <a:cubicBezTo>
                  <a:pt x="95" y="25"/>
                  <a:pt x="84" y="21"/>
                  <a:pt x="73" y="21"/>
                </a:cubicBezTo>
                <a:cubicBezTo>
                  <a:pt x="45" y="21"/>
                  <a:pt x="23" y="44"/>
                  <a:pt x="23" y="71"/>
                </a:cubicBezTo>
                <a:cubicBezTo>
                  <a:pt x="23" y="99"/>
                  <a:pt x="45" y="122"/>
                  <a:pt x="73" y="122"/>
                </a:cubicBezTo>
                <a:cubicBezTo>
                  <a:pt x="84" y="122"/>
                  <a:pt x="95" y="118"/>
                  <a:pt x="103" y="112"/>
                </a:cubicBezTo>
                <a:cubicBezTo>
                  <a:pt x="96" y="105"/>
                  <a:pt x="91" y="97"/>
                  <a:pt x="88" y="87"/>
                </a:cubicBezTo>
                <a:cubicBezTo>
                  <a:pt x="93" y="87"/>
                  <a:pt x="93" y="87"/>
                  <a:pt x="93" y="87"/>
                </a:cubicBezTo>
                <a:cubicBezTo>
                  <a:pt x="95" y="95"/>
                  <a:pt x="100" y="103"/>
                  <a:pt x="107" y="109"/>
                </a:cubicBezTo>
                <a:cubicBezTo>
                  <a:pt x="113" y="103"/>
                  <a:pt x="118" y="95"/>
                  <a:pt x="121" y="87"/>
                </a:cubicBezTo>
                <a:cubicBezTo>
                  <a:pt x="125" y="87"/>
                  <a:pt x="125" y="87"/>
                  <a:pt x="125" y="87"/>
                </a:cubicBezTo>
                <a:cubicBezTo>
                  <a:pt x="123" y="97"/>
                  <a:pt x="117" y="105"/>
                  <a:pt x="110" y="112"/>
                </a:cubicBezTo>
                <a:cubicBezTo>
                  <a:pt x="119" y="118"/>
                  <a:pt x="129" y="122"/>
                  <a:pt x="140" y="122"/>
                </a:cubicBezTo>
                <a:cubicBezTo>
                  <a:pt x="168" y="122"/>
                  <a:pt x="191" y="99"/>
                  <a:pt x="191" y="71"/>
                </a:cubicBezTo>
                <a:cubicBezTo>
                  <a:pt x="191" y="44"/>
                  <a:pt x="168" y="21"/>
                  <a:pt x="140" y="21"/>
                </a:cubicBezTo>
                <a:close/>
                <a:moveTo>
                  <a:pt x="53" y="59"/>
                </a:moveTo>
                <a:cubicBezTo>
                  <a:pt x="49" y="84"/>
                  <a:pt x="49" y="84"/>
                  <a:pt x="49" y="84"/>
                </a:cubicBezTo>
                <a:cubicBezTo>
                  <a:pt x="43" y="84"/>
                  <a:pt x="43" y="84"/>
                  <a:pt x="43" y="84"/>
                </a:cubicBezTo>
                <a:cubicBezTo>
                  <a:pt x="46" y="65"/>
                  <a:pt x="46" y="65"/>
                  <a:pt x="46" y="65"/>
                </a:cubicBezTo>
                <a:cubicBezTo>
                  <a:pt x="40" y="84"/>
                  <a:pt x="40" y="84"/>
                  <a:pt x="40" y="84"/>
                </a:cubicBezTo>
                <a:cubicBezTo>
                  <a:pt x="36" y="84"/>
                  <a:pt x="36" y="84"/>
                  <a:pt x="36" y="84"/>
                </a:cubicBezTo>
                <a:cubicBezTo>
                  <a:pt x="36" y="65"/>
                  <a:pt x="36" y="65"/>
                  <a:pt x="36" y="65"/>
                </a:cubicBezTo>
                <a:cubicBezTo>
                  <a:pt x="33" y="84"/>
                  <a:pt x="33" y="84"/>
                  <a:pt x="33" y="84"/>
                </a:cubicBezTo>
                <a:cubicBezTo>
                  <a:pt x="28" y="84"/>
                  <a:pt x="28" y="84"/>
                  <a:pt x="28" y="84"/>
                </a:cubicBezTo>
                <a:cubicBezTo>
                  <a:pt x="32" y="59"/>
                  <a:pt x="32" y="59"/>
                  <a:pt x="32" y="59"/>
                </a:cubicBezTo>
                <a:cubicBezTo>
                  <a:pt x="39" y="59"/>
                  <a:pt x="39" y="59"/>
                  <a:pt x="39" y="59"/>
                </a:cubicBezTo>
                <a:cubicBezTo>
                  <a:pt x="40" y="74"/>
                  <a:pt x="40" y="74"/>
                  <a:pt x="40" y="74"/>
                </a:cubicBezTo>
                <a:cubicBezTo>
                  <a:pt x="45" y="59"/>
                  <a:pt x="45" y="59"/>
                  <a:pt x="45" y="59"/>
                </a:cubicBezTo>
                <a:lnTo>
                  <a:pt x="53" y="59"/>
                </a:lnTo>
                <a:close/>
                <a:moveTo>
                  <a:pt x="68" y="73"/>
                </a:moveTo>
                <a:cubicBezTo>
                  <a:pt x="67" y="76"/>
                  <a:pt x="66" y="82"/>
                  <a:pt x="66" y="84"/>
                </a:cubicBezTo>
                <a:cubicBezTo>
                  <a:pt x="66" y="84"/>
                  <a:pt x="65" y="84"/>
                  <a:pt x="62" y="84"/>
                </a:cubicBezTo>
                <a:cubicBezTo>
                  <a:pt x="62" y="82"/>
                  <a:pt x="62" y="82"/>
                  <a:pt x="62" y="82"/>
                </a:cubicBezTo>
                <a:cubicBezTo>
                  <a:pt x="61" y="83"/>
                  <a:pt x="59" y="84"/>
                  <a:pt x="56" y="84"/>
                </a:cubicBezTo>
                <a:cubicBezTo>
                  <a:pt x="54" y="84"/>
                  <a:pt x="52" y="82"/>
                  <a:pt x="52" y="79"/>
                </a:cubicBezTo>
                <a:cubicBezTo>
                  <a:pt x="52" y="74"/>
                  <a:pt x="55" y="71"/>
                  <a:pt x="61" y="71"/>
                </a:cubicBezTo>
                <a:cubicBezTo>
                  <a:pt x="61" y="71"/>
                  <a:pt x="62" y="71"/>
                  <a:pt x="63" y="71"/>
                </a:cubicBezTo>
                <a:cubicBezTo>
                  <a:pt x="63" y="71"/>
                  <a:pt x="63" y="70"/>
                  <a:pt x="63" y="70"/>
                </a:cubicBezTo>
                <a:cubicBezTo>
                  <a:pt x="63" y="69"/>
                  <a:pt x="62" y="68"/>
                  <a:pt x="60" y="68"/>
                </a:cubicBezTo>
                <a:cubicBezTo>
                  <a:pt x="57" y="68"/>
                  <a:pt x="55" y="69"/>
                  <a:pt x="54" y="69"/>
                </a:cubicBezTo>
                <a:cubicBezTo>
                  <a:pt x="54" y="69"/>
                  <a:pt x="54" y="69"/>
                  <a:pt x="55" y="65"/>
                </a:cubicBezTo>
                <a:cubicBezTo>
                  <a:pt x="58" y="64"/>
                  <a:pt x="59" y="64"/>
                  <a:pt x="61" y="64"/>
                </a:cubicBezTo>
                <a:cubicBezTo>
                  <a:pt x="66" y="64"/>
                  <a:pt x="68" y="66"/>
                  <a:pt x="68" y="69"/>
                </a:cubicBezTo>
                <a:cubicBezTo>
                  <a:pt x="68" y="70"/>
                  <a:pt x="68" y="72"/>
                  <a:pt x="68" y="73"/>
                </a:cubicBezTo>
                <a:close/>
                <a:moveTo>
                  <a:pt x="61" y="75"/>
                </a:moveTo>
                <a:cubicBezTo>
                  <a:pt x="58" y="75"/>
                  <a:pt x="57" y="76"/>
                  <a:pt x="57" y="78"/>
                </a:cubicBezTo>
                <a:cubicBezTo>
                  <a:pt x="57" y="79"/>
                  <a:pt x="57" y="80"/>
                  <a:pt x="59" y="80"/>
                </a:cubicBezTo>
                <a:cubicBezTo>
                  <a:pt x="61" y="80"/>
                  <a:pt x="62" y="78"/>
                  <a:pt x="62" y="75"/>
                </a:cubicBezTo>
                <a:cubicBezTo>
                  <a:pt x="62" y="75"/>
                  <a:pt x="62" y="75"/>
                  <a:pt x="61" y="75"/>
                </a:cubicBezTo>
                <a:close/>
                <a:moveTo>
                  <a:pt x="82" y="68"/>
                </a:moveTo>
                <a:cubicBezTo>
                  <a:pt x="80" y="68"/>
                  <a:pt x="79" y="68"/>
                  <a:pt x="78" y="68"/>
                </a:cubicBezTo>
                <a:cubicBezTo>
                  <a:pt x="76" y="68"/>
                  <a:pt x="75" y="69"/>
                  <a:pt x="75" y="70"/>
                </a:cubicBezTo>
                <a:cubicBezTo>
                  <a:pt x="75" y="71"/>
                  <a:pt x="76" y="71"/>
                  <a:pt x="78" y="72"/>
                </a:cubicBezTo>
                <a:cubicBezTo>
                  <a:pt x="80" y="73"/>
                  <a:pt x="81" y="75"/>
                  <a:pt x="81" y="77"/>
                </a:cubicBezTo>
                <a:cubicBezTo>
                  <a:pt x="81" y="82"/>
                  <a:pt x="79" y="84"/>
                  <a:pt x="73" y="84"/>
                </a:cubicBezTo>
                <a:cubicBezTo>
                  <a:pt x="70" y="84"/>
                  <a:pt x="69" y="84"/>
                  <a:pt x="68" y="83"/>
                </a:cubicBezTo>
                <a:cubicBezTo>
                  <a:pt x="68" y="83"/>
                  <a:pt x="68" y="83"/>
                  <a:pt x="69" y="79"/>
                </a:cubicBezTo>
                <a:cubicBezTo>
                  <a:pt x="70" y="79"/>
                  <a:pt x="72" y="80"/>
                  <a:pt x="73" y="80"/>
                </a:cubicBezTo>
                <a:cubicBezTo>
                  <a:pt x="75" y="80"/>
                  <a:pt x="76" y="79"/>
                  <a:pt x="76" y="78"/>
                </a:cubicBezTo>
                <a:cubicBezTo>
                  <a:pt x="76" y="77"/>
                  <a:pt x="76" y="77"/>
                  <a:pt x="74" y="76"/>
                </a:cubicBezTo>
                <a:cubicBezTo>
                  <a:pt x="71" y="74"/>
                  <a:pt x="70" y="73"/>
                  <a:pt x="70" y="70"/>
                </a:cubicBezTo>
                <a:cubicBezTo>
                  <a:pt x="70" y="67"/>
                  <a:pt x="72" y="64"/>
                  <a:pt x="78" y="64"/>
                </a:cubicBezTo>
                <a:cubicBezTo>
                  <a:pt x="79" y="64"/>
                  <a:pt x="81" y="64"/>
                  <a:pt x="82" y="64"/>
                </a:cubicBezTo>
                <a:lnTo>
                  <a:pt x="82" y="68"/>
                </a:lnTo>
                <a:close/>
                <a:moveTo>
                  <a:pt x="93" y="64"/>
                </a:moveTo>
                <a:cubicBezTo>
                  <a:pt x="92" y="69"/>
                  <a:pt x="92" y="69"/>
                  <a:pt x="92" y="69"/>
                </a:cubicBezTo>
                <a:cubicBezTo>
                  <a:pt x="90" y="69"/>
                  <a:pt x="90" y="69"/>
                  <a:pt x="90" y="69"/>
                </a:cubicBezTo>
                <a:cubicBezTo>
                  <a:pt x="89" y="72"/>
                  <a:pt x="88" y="77"/>
                  <a:pt x="88" y="78"/>
                </a:cubicBezTo>
                <a:cubicBezTo>
                  <a:pt x="88" y="79"/>
                  <a:pt x="89" y="79"/>
                  <a:pt x="90" y="79"/>
                </a:cubicBezTo>
                <a:cubicBezTo>
                  <a:pt x="91" y="79"/>
                  <a:pt x="91" y="79"/>
                  <a:pt x="92" y="79"/>
                </a:cubicBezTo>
                <a:cubicBezTo>
                  <a:pt x="91" y="83"/>
                  <a:pt x="91" y="83"/>
                  <a:pt x="91" y="83"/>
                </a:cubicBezTo>
                <a:cubicBezTo>
                  <a:pt x="89" y="84"/>
                  <a:pt x="88" y="84"/>
                  <a:pt x="87" y="84"/>
                </a:cubicBezTo>
                <a:cubicBezTo>
                  <a:pt x="84" y="84"/>
                  <a:pt x="83" y="83"/>
                  <a:pt x="83" y="80"/>
                </a:cubicBezTo>
                <a:cubicBezTo>
                  <a:pt x="83" y="79"/>
                  <a:pt x="83" y="77"/>
                  <a:pt x="84" y="74"/>
                </a:cubicBezTo>
                <a:cubicBezTo>
                  <a:pt x="84" y="74"/>
                  <a:pt x="84" y="73"/>
                  <a:pt x="86" y="61"/>
                </a:cubicBezTo>
                <a:cubicBezTo>
                  <a:pt x="91" y="61"/>
                  <a:pt x="91" y="61"/>
                  <a:pt x="91" y="61"/>
                </a:cubicBezTo>
                <a:cubicBezTo>
                  <a:pt x="91" y="64"/>
                  <a:pt x="91" y="64"/>
                  <a:pt x="91" y="64"/>
                </a:cubicBezTo>
                <a:lnTo>
                  <a:pt x="93" y="64"/>
                </a:lnTo>
                <a:close/>
                <a:moveTo>
                  <a:pt x="109" y="76"/>
                </a:moveTo>
                <a:cubicBezTo>
                  <a:pt x="98" y="76"/>
                  <a:pt x="98" y="76"/>
                  <a:pt x="98" y="76"/>
                </a:cubicBezTo>
                <a:cubicBezTo>
                  <a:pt x="98" y="78"/>
                  <a:pt x="100" y="80"/>
                  <a:pt x="103" y="80"/>
                </a:cubicBezTo>
                <a:cubicBezTo>
                  <a:pt x="105" y="80"/>
                  <a:pt x="106" y="79"/>
                  <a:pt x="108" y="78"/>
                </a:cubicBezTo>
                <a:cubicBezTo>
                  <a:pt x="107" y="83"/>
                  <a:pt x="107" y="83"/>
                  <a:pt x="107" y="83"/>
                </a:cubicBezTo>
                <a:cubicBezTo>
                  <a:pt x="106" y="84"/>
                  <a:pt x="104" y="84"/>
                  <a:pt x="102" y="84"/>
                </a:cubicBezTo>
                <a:cubicBezTo>
                  <a:pt x="96" y="84"/>
                  <a:pt x="93" y="81"/>
                  <a:pt x="93" y="75"/>
                </a:cubicBezTo>
                <a:cubicBezTo>
                  <a:pt x="93" y="68"/>
                  <a:pt x="97" y="64"/>
                  <a:pt x="102" y="64"/>
                </a:cubicBezTo>
                <a:cubicBezTo>
                  <a:pt x="107" y="64"/>
                  <a:pt x="109" y="66"/>
                  <a:pt x="109" y="71"/>
                </a:cubicBezTo>
                <a:cubicBezTo>
                  <a:pt x="109" y="72"/>
                  <a:pt x="109" y="74"/>
                  <a:pt x="109" y="76"/>
                </a:cubicBezTo>
                <a:close/>
                <a:moveTo>
                  <a:pt x="105" y="72"/>
                </a:moveTo>
                <a:cubicBezTo>
                  <a:pt x="105" y="71"/>
                  <a:pt x="105" y="68"/>
                  <a:pt x="102" y="68"/>
                </a:cubicBezTo>
                <a:cubicBezTo>
                  <a:pt x="100" y="68"/>
                  <a:pt x="99" y="69"/>
                  <a:pt x="99" y="72"/>
                </a:cubicBezTo>
                <a:lnTo>
                  <a:pt x="105" y="72"/>
                </a:lnTo>
                <a:close/>
                <a:moveTo>
                  <a:pt x="120" y="70"/>
                </a:moveTo>
                <a:cubicBezTo>
                  <a:pt x="117" y="69"/>
                  <a:pt x="117" y="72"/>
                  <a:pt x="115" y="84"/>
                </a:cubicBezTo>
                <a:cubicBezTo>
                  <a:pt x="110" y="84"/>
                  <a:pt x="110" y="84"/>
                  <a:pt x="110" y="84"/>
                </a:cubicBezTo>
                <a:cubicBezTo>
                  <a:pt x="110" y="82"/>
                  <a:pt x="110" y="82"/>
                  <a:pt x="110" y="82"/>
                </a:cubicBezTo>
                <a:cubicBezTo>
                  <a:pt x="111" y="76"/>
                  <a:pt x="112" y="70"/>
                  <a:pt x="113" y="64"/>
                </a:cubicBezTo>
                <a:cubicBezTo>
                  <a:pt x="117" y="64"/>
                  <a:pt x="117" y="64"/>
                  <a:pt x="117" y="64"/>
                </a:cubicBezTo>
                <a:cubicBezTo>
                  <a:pt x="118" y="65"/>
                  <a:pt x="117" y="66"/>
                  <a:pt x="117" y="67"/>
                </a:cubicBezTo>
                <a:cubicBezTo>
                  <a:pt x="119" y="65"/>
                  <a:pt x="120" y="63"/>
                  <a:pt x="122" y="64"/>
                </a:cubicBezTo>
                <a:cubicBezTo>
                  <a:pt x="122" y="65"/>
                  <a:pt x="121" y="67"/>
                  <a:pt x="120" y="70"/>
                </a:cubicBezTo>
                <a:close/>
                <a:moveTo>
                  <a:pt x="139" y="65"/>
                </a:moveTo>
                <a:cubicBezTo>
                  <a:pt x="137" y="64"/>
                  <a:pt x="135" y="64"/>
                  <a:pt x="134" y="64"/>
                </a:cubicBezTo>
                <a:cubicBezTo>
                  <a:pt x="130" y="64"/>
                  <a:pt x="127" y="68"/>
                  <a:pt x="127" y="73"/>
                </a:cubicBezTo>
                <a:cubicBezTo>
                  <a:pt x="127" y="77"/>
                  <a:pt x="129" y="79"/>
                  <a:pt x="132" y="79"/>
                </a:cubicBezTo>
                <a:cubicBezTo>
                  <a:pt x="134" y="79"/>
                  <a:pt x="135" y="79"/>
                  <a:pt x="137" y="78"/>
                </a:cubicBezTo>
                <a:cubicBezTo>
                  <a:pt x="136" y="83"/>
                  <a:pt x="136" y="83"/>
                  <a:pt x="136" y="83"/>
                </a:cubicBezTo>
                <a:cubicBezTo>
                  <a:pt x="134" y="84"/>
                  <a:pt x="133" y="84"/>
                  <a:pt x="131" y="84"/>
                </a:cubicBezTo>
                <a:cubicBezTo>
                  <a:pt x="126" y="84"/>
                  <a:pt x="122" y="80"/>
                  <a:pt x="122" y="74"/>
                </a:cubicBezTo>
                <a:cubicBezTo>
                  <a:pt x="122" y="65"/>
                  <a:pt x="127" y="59"/>
                  <a:pt x="134" y="59"/>
                </a:cubicBezTo>
                <a:cubicBezTo>
                  <a:pt x="136" y="59"/>
                  <a:pt x="139" y="60"/>
                  <a:pt x="139" y="60"/>
                </a:cubicBezTo>
                <a:lnTo>
                  <a:pt x="139" y="65"/>
                </a:lnTo>
                <a:close/>
                <a:moveTo>
                  <a:pt x="154" y="73"/>
                </a:moveTo>
                <a:cubicBezTo>
                  <a:pt x="154" y="76"/>
                  <a:pt x="153" y="82"/>
                  <a:pt x="152" y="84"/>
                </a:cubicBezTo>
                <a:cubicBezTo>
                  <a:pt x="152" y="84"/>
                  <a:pt x="152" y="84"/>
                  <a:pt x="148" y="84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47" y="83"/>
                  <a:pt x="145" y="84"/>
                  <a:pt x="143" y="84"/>
                </a:cubicBezTo>
                <a:cubicBezTo>
                  <a:pt x="140" y="84"/>
                  <a:pt x="138" y="82"/>
                  <a:pt x="138" y="79"/>
                </a:cubicBezTo>
                <a:cubicBezTo>
                  <a:pt x="138" y="74"/>
                  <a:pt x="141" y="71"/>
                  <a:pt x="147" y="71"/>
                </a:cubicBezTo>
                <a:cubicBezTo>
                  <a:pt x="148" y="71"/>
                  <a:pt x="149" y="71"/>
                  <a:pt x="149" y="71"/>
                </a:cubicBezTo>
                <a:cubicBezTo>
                  <a:pt x="150" y="71"/>
                  <a:pt x="150" y="70"/>
                  <a:pt x="150" y="70"/>
                </a:cubicBezTo>
                <a:cubicBezTo>
                  <a:pt x="150" y="69"/>
                  <a:pt x="149" y="68"/>
                  <a:pt x="146" y="68"/>
                </a:cubicBezTo>
                <a:cubicBezTo>
                  <a:pt x="144" y="68"/>
                  <a:pt x="142" y="69"/>
                  <a:pt x="141" y="69"/>
                </a:cubicBezTo>
                <a:cubicBezTo>
                  <a:pt x="141" y="69"/>
                  <a:pt x="141" y="69"/>
                  <a:pt x="141" y="65"/>
                </a:cubicBezTo>
                <a:cubicBezTo>
                  <a:pt x="144" y="64"/>
                  <a:pt x="146" y="64"/>
                  <a:pt x="148" y="64"/>
                </a:cubicBezTo>
                <a:cubicBezTo>
                  <a:pt x="152" y="64"/>
                  <a:pt x="154" y="66"/>
                  <a:pt x="154" y="69"/>
                </a:cubicBezTo>
                <a:cubicBezTo>
                  <a:pt x="154" y="70"/>
                  <a:pt x="154" y="72"/>
                  <a:pt x="154" y="73"/>
                </a:cubicBezTo>
                <a:close/>
                <a:moveTo>
                  <a:pt x="148" y="75"/>
                </a:moveTo>
                <a:cubicBezTo>
                  <a:pt x="145" y="75"/>
                  <a:pt x="143" y="76"/>
                  <a:pt x="143" y="78"/>
                </a:cubicBezTo>
                <a:cubicBezTo>
                  <a:pt x="143" y="79"/>
                  <a:pt x="144" y="80"/>
                  <a:pt x="145" y="80"/>
                </a:cubicBezTo>
                <a:cubicBezTo>
                  <a:pt x="147" y="80"/>
                  <a:pt x="149" y="78"/>
                  <a:pt x="149" y="75"/>
                </a:cubicBezTo>
                <a:cubicBezTo>
                  <a:pt x="148" y="75"/>
                  <a:pt x="148" y="75"/>
                  <a:pt x="148" y="75"/>
                </a:cubicBezTo>
                <a:close/>
                <a:moveTo>
                  <a:pt x="165" y="70"/>
                </a:moveTo>
                <a:cubicBezTo>
                  <a:pt x="163" y="69"/>
                  <a:pt x="162" y="72"/>
                  <a:pt x="160" y="84"/>
                </a:cubicBezTo>
                <a:cubicBezTo>
                  <a:pt x="155" y="84"/>
                  <a:pt x="155" y="84"/>
                  <a:pt x="155" y="84"/>
                </a:cubicBezTo>
                <a:cubicBezTo>
                  <a:pt x="155" y="82"/>
                  <a:pt x="155" y="82"/>
                  <a:pt x="155" y="82"/>
                </a:cubicBezTo>
                <a:cubicBezTo>
                  <a:pt x="156" y="76"/>
                  <a:pt x="157" y="70"/>
                  <a:pt x="158" y="64"/>
                </a:cubicBezTo>
                <a:cubicBezTo>
                  <a:pt x="163" y="64"/>
                  <a:pt x="163" y="64"/>
                  <a:pt x="163" y="64"/>
                </a:cubicBezTo>
                <a:cubicBezTo>
                  <a:pt x="163" y="65"/>
                  <a:pt x="163" y="66"/>
                  <a:pt x="162" y="67"/>
                </a:cubicBezTo>
                <a:cubicBezTo>
                  <a:pt x="164" y="65"/>
                  <a:pt x="165" y="63"/>
                  <a:pt x="167" y="64"/>
                </a:cubicBezTo>
                <a:cubicBezTo>
                  <a:pt x="167" y="65"/>
                  <a:pt x="166" y="67"/>
                  <a:pt x="165" y="70"/>
                </a:cubicBezTo>
                <a:close/>
                <a:moveTo>
                  <a:pt x="186" y="59"/>
                </a:moveTo>
                <a:cubicBezTo>
                  <a:pt x="182" y="84"/>
                  <a:pt x="182" y="84"/>
                  <a:pt x="182" y="84"/>
                </a:cubicBezTo>
                <a:cubicBezTo>
                  <a:pt x="177" y="84"/>
                  <a:pt x="177" y="84"/>
                  <a:pt x="177" y="84"/>
                </a:cubicBezTo>
                <a:cubicBezTo>
                  <a:pt x="177" y="82"/>
                  <a:pt x="177" y="82"/>
                  <a:pt x="177" y="82"/>
                </a:cubicBezTo>
                <a:cubicBezTo>
                  <a:pt x="176" y="83"/>
                  <a:pt x="174" y="84"/>
                  <a:pt x="172" y="84"/>
                </a:cubicBezTo>
                <a:cubicBezTo>
                  <a:pt x="168" y="84"/>
                  <a:pt x="166" y="81"/>
                  <a:pt x="166" y="76"/>
                </a:cubicBezTo>
                <a:cubicBezTo>
                  <a:pt x="166" y="69"/>
                  <a:pt x="170" y="64"/>
                  <a:pt x="174" y="64"/>
                </a:cubicBezTo>
                <a:cubicBezTo>
                  <a:pt x="176" y="64"/>
                  <a:pt x="178" y="65"/>
                  <a:pt x="179" y="66"/>
                </a:cubicBezTo>
                <a:cubicBezTo>
                  <a:pt x="180" y="59"/>
                  <a:pt x="180" y="59"/>
                  <a:pt x="180" y="59"/>
                </a:cubicBezTo>
                <a:lnTo>
                  <a:pt x="186" y="59"/>
                </a:lnTo>
                <a:close/>
                <a:moveTo>
                  <a:pt x="175" y="69"/>
                </a:moveTo>
                <a:cubicBezTo>
                  <a:pt x="173" y="69"/>
                  <a:pt x="171" y="71"/>
                  <a:pt x="171" y="75"/>
                </a:cubicBezTo>
                <a:cubicBezTo>
                  <a:pt x="171" y="78"/>
                  <a:pt x="172" y="79"/>
                  <a:pt x="174" y="79"/>
                </a:cubicBezTo>
                <a:cubicBezTo>
                  <a:pt x="176" y="79"/>
                  <a:pt x="178" y="76"/>
                  <a:pt x="178" y="72"/>
                </a:cubicBezTo>
                <a:cubicBezTo>
                  <a:pt x="178" y="70"/>
                  <a:pt x="177" y="69"/>
                  <a:pt x="175" y="6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7" name="Freeform 249"/>
          <p:cNvSpPr>
            <a:spLocks noEditPoints="1"/>
          </p:cNvSpPr>
          <p:nvPr/>
        </p:nvSpPr>
        <p:spPr bwMode="auto">
          <a:xfrm>
            <a:off x="2427056" y="3419256"/>
            <a:ext cx="246396" cy="165454"/>
          </a:xfrm>
          <a:custGeom>
            <a:avLst/>
            <a:gdLst>
              <a:gd name="T0" fmla="*/ 201 w 213"/>
              <a:gd name="T1" fmla="*/ 142 h 142"/>
              <a:gd name="T2" fmla="*/ 0 w 213"/>
              <a:gd name="T3" fmla="*/ 131 h 142"/>
              <a:gd name="T4" fmla="*/ 12 w 213"/>
              <a:gd name="T5" fmla="*/ 0 h 142"/>
              <a:gd name="T6" fmla="*/ 213 w 213"/>
              <a:gd name="T7" fmla="*/ 12 h 142"/>
              <a:gd name="T8" fmla="*/ 23 w 213"/>
              <a:gd name="T9" fmla="*/ 48 h 142"/>
              <a:gd name="T10" fmla="*/ 12 w 213"/>
              <a:gd name="T11" fmla="*/ 85 h 142"/>
              <a:gd name="T12" fmla="*/ 19 w 213"/>
              <a:gd name="T13" fmla="*/ 87 h 142"/>
              <a:gd name="T14" fmla="*/ 50 w 213"/>
              <a:gd name="T15" fmla="*/ 59 h 142"/>
              <a:gd name="T16" fmla="*/ 23 w 213"/>
              <a:gd name="T17" fmla="*/ 48 h 142"/>
              <a:gd name="T18" fmla="*/ 27 w 213"/>
              <a:gd name="T19" fmla="*/ 65 h 142"/>
              <a:gd name="T20" fmla="*/ 32 w 213"/>
              <a:gd name="T21" fmla="*/ 55 h 142"/>
              <a:gd name="T22" fmla="*/ 30 w 213"/>
              <a:gd name="T23" fmla="*/ 67 h 142"/>
              <a:gd name="T24" fmla="*/ 60 w 213"/>
              <a:gd name="T25" fmla="*/ 57 h 142"/>
              <a:gd name="T26" fmla="*/ 53 w 213"/>
              <a:gd name="T27" fmla="*/ 64 h 142"/>
              <a:gd name="T28" fmla="*/ 58 w 213"/>
              <a:gd name="T29" fmla="*/ 64 h 142"/>
              <a:gd name="T30" fmla="*/ 70 w 213"/>
              <a:gd name="T31" fmla="*/ 67 h 142"/>
              <a:gd name="T32" fmla="*/ 64 w 213"/>
              <a:gd name="T33" fmla="*/ 68 h 142"/>
              <a:gd name="T34" fmla="*/ 56 w 213"/>
              <a:gd name="T35" fmla="*/ 88 h 142"/>
              <a:gd name="T36" fmla="*/ 66 w 213"/>
              <a:gd name="T37" fmla="*/ 85 h 142"/>
              <a:gd name="T38" fmla="*/ 73 w 213"/>
              <a:gd name="T39" fmla="*/ 87 h 142"/>
              <a:gd name="T40" fmla="*/ 80 w 213"/>
              <a:gd name="T41" fmla="*/ 67 h 142"/>
              <a:gd name="T42" fmla="*/ 67 w 213"/>
              <a:gd name="T43" fmla="*/ 57 h 142"/>
              <a:gd name="T44" fmla="*/ 57 w 213"/>
              <a:gd name="T45" fmla="*/ 79 h 142"/>
              <a:gd name="T46" fmla="*/ 69 w 213"/>
              <a:gd name="T47" fmla="*/ 74 h 142"/>
              <a:gd name="T48" fmla="*/ 57 w 213"/>
              <a:gd name="T49" fmla="*/ 79 h 142"/>
              <a:gd name="T50" fmla="*/ 105 w 213"/>
              <a:gd name="T51" fmla="*/ 59 h 142"/>
              <a:gd name="T52" fmla="*/ 95 w 213"/>
              <a:gd name="T53" fmla="*/ 75 h 142"/>
              <a:gd name="T54" fmla="*/ 86 w 213"/>
              <a:gd name="T55" fmla="*/ 57 h 142"/>
              <a:gd name="T56" fmla="*/ 83 w 213"/>
              <a:gd name="T57" fmla="*/ 60 h 142"/>
              <a:gd name="T58" fmla="*/ 87 w 213"/>
              <a:gd name="T59" fmla="*/ 89 h 142"/>
              <a:gd name="T60" fmla="*/ 86 w 213"/>
              <a:gd name="T61" fmla="*/ 101 h 142"/>
              <a:gd name="T62" fmla="*/ 115 w 213"/>
              <a:gd name="T63" fmla="*/ 61 h 142"/>
              <a:gd name="T64" fmla="*/ 115 w 213"/>
              <a:gd name="T65" fmla="*/ 57 h 142"/>
              <a:gd name="T66" fmla="*/ 126 w 213"/>
              <a:gd name="T67" fmla="*/ 48 h 142"/>
              <a:gd name="T68" fmla="*/ 115 w 213"/>
              <a:gd name="T69" fmla="*/ 86 h 142"/>
              <a:gd name="T70" fmla="*/ 125 w 213"/>
              <a:gd name="T71" fmla="*/ 85 h 142"/>
              <a:gd name="T72" fmla="*/ 130 w 213"/>
              <a:gd name="T73" fmla="*/ 74 h 142"/>
              <a:gd name="T74" fmla="*/ 138 w 213"/>
              <a:gd name="T75" fmla="*/ 48 h 142"/>
              <a:gd name="T76" fmla="*/ 132 w 213"/>
              <a:gd name="T77" fmla="*/ 67 h 142"/>
              <a:gd name="T78" fmla="*/ 132 w 213"/>
              <a:gd name="T79" fmla="*/ 57 h 142"/>
              <a:gd name="T80" fmla="*/ 143 w 213"/>
              <a:gd name="T81" fmla="*/ 60 h 142"/>
              <a:gd name="T82" fmla="*/ 132 w 213"/>
              <a:gd name="T83" fmla="*/ 67 h 142"/>
              <a:gd name="T84" fmla="*/ 157 w 213"/>
              <a:gd name="T85" fmla="*/ 61 h 142"/>
              <a:gd name="T86" fmla="*/ 157 w 213"/>
              <a:gd name="T87" fmla="*/ 65 h 142"/>
              <a:gd name="T88" fmla="*/ 167 w 213"/>
              <a:gd name="T89" fmla="*/ 63 h 142"/>
              <a:gd name="T90" fmla="*/ 172 w 213"/>
              <a:gd name="T91" fmla="*/ 68 h 142"/>
              <a:gd name="T92" fmla="*/ 150 w 213"/>
              <a:gd name="T93" fmla="*/ 81 h 142"/>
              <a:gd name="T94" fmla="*/ 170 w 213"/>
              <a:gd name="T95" fmla="*/ 84 h 142"/>
              <a:gd name="T96" fmla="*/ 174 w 213"/>
              <a:gd name="T97" fmla="*/ 87 h 142"/>
              <a:gd name="T98" fmla="*/ 183 w 213"/>
              <a:gd name="T99" fmla="*/ 67 h 142"/>
              <a:gd name="T100" fmla="*/ 170 w 213"/>
              <a:gd name="T101" fmla="*/ 57 h 142"/>
              <a:gd name="T102" fmla="*/ 160 w 213"/>
              <a:gd name="T103" fmla="*/ 79 h 142"/>
              <a:gd name="T104" fmla="*/ 172 w 213"/>
              <a:gd name="T105" fmla="*/ 74 h 142"/>
              <a:gd name="T106" fmla="*/ 160 w 213"/>
              <a:gd name="T107" fmla="*/ 79 h 142"/>
              <a:gd name="T108" fmla="*/ 191 w 213"/>
              <a:gd name="T109" fmla="*/ 52 h 142"/>
              <a:gd name="T110" fmla="*/ 184 w 213"/>
              <a:gd name="T111" fmla="*/ 86 h 142"/>
              <a:gd name="T112" fmla="*/ 186 w 213"/>
              <a:gd name="T113" fmla="*/ 87 h 142"/>
              <a:gd name="T114" fmla="*/ 194 w 213"/>
              <a:gd name="T115" fmla="*/ 85 h 142"/>
              <a:gd name="T116" fmla="*/ 201 w 213"/>
              <a:gd name="T117" fmla="*/ 51 h 142"/>
              <a:gd name="T118" fmla="*/ 199 w 213"/>
              <a:gd name="T119" fmla="*/ 4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3" h="142">
                <a:moveTo>
                  <a:pt x="213" y="131"/>
                </a:moveTo>
                <a:cubicBezTo>
                  <a:pt x="213" y="137"/>
                  <a:pt x="208" y="142"/>
                  <a:pt x="201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5" y="142"/>
                  <a:pt x="0" y="137"/>
                  <a:pt x="0" y="13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2" y="0"/>
                </a:cubicBezTo>
                <a:cubicBezTo>
                  <a:pt x="201" y="0"/>
                  <a:pt x="201" y="0"/>
                  <a:pt x="201" y="0"/>
                </a:cubicBezTo>
                <a:cubicBezTo>
                  <a:pt x="208" y="0"/>
                  <a:pt x="213" y="6"/>
                  <a:pt x="213" y="12"/>
                </a:cubicBezTo>
                <a:lnTo>
                  <a:pt x="213" y="131"/>
                </a:lnTo>
                <a:close/>
                <a:moveTo>
                  <a:pt x="23" y="48"/>
                </a:moveTo>
                <a:cubicBezTo>
                  <a:pt x="21" y="48"/>
                  <a:pt x="21" y="49"/>
                  <a:pt x="20" y="50"/>
                </a:cubicBezTo>
                <a:cubicBezTo>
                  <a:pt x="20" y="51"/>
                  <a:pt x="12" y="84"/>
                  <a:pt x="12" y="85"/>
                </a:cubicBezTo>
                <a:cubicBezTo>
                  <a:pt x="12" y="86"/>
                  <a:pt x="13" y="87"/>
                  <a:pt x="14" y="87"/>
                </a:cubicBezTo>
                <a:cubicBezTo>
                  <a:pt x="19" y="87"/>
                  <a:pt x="19" y="87"/>
                  <a:pt x="19" y="87"/>
                </a:cubicBezTo>
                <a:cubicBezTo>
                  <a:pt x="25" y="87"/>
                  <a:pt x="21" y="74"/>
                  <a:pt x="27" y="74"/>
                </a:cubicBezTo>
                <a:cubicBezTo>
                  <a:pt x="37" y="74"/>
                  <a:pt x="50" y="72"/>
                  <a:pt x="50" y="59"/>
                </a:cubicBezTo>
                <a:cubicBezTo>
                  <a:pt x="50" y="49"/>
                  <a:pt x="42" y="48"/>
                  <a:pt x="35" y="48"/>
                </a:cubicBezTo>
                <a:lnTo>
                  <a:pt x="23" y="48"/>
                </a:lnTo>
                <a:close/>
                <a:moveTo>
                  <a:pt x="28" y="67"/>
                </a:moveTo>
                <a:cubicBezTo>
                  <a:pt x="28" y="67"/>
                  <a:pt x="27" y="66"/>
                  <a:pt x="27" y="65"/>
                </a:cubicBezTo>
                <a:cubicBezTo>
                  <a:pt x="27" y="63"/>
                  <a:pt x="28" y="59"/>
                  <a:pt x="28" y="57"/>
                </a:cubicBezTo>
                <a:cubicBezTo>
                  <a:pt x="29" y="55"/>
                  <a:pt x="31" y="55"/>
                  <a:pt x="32" y="55"/>
                </a:cubicBezTo>
                <a:cubicBezTo>
                  <a:pt x="36" y="55"/>
                  <a:pt x="40" y="56"/>
                  <a:pt x="40" y="60"/>
                </a:cubicBezTo>
                <a:cubicBezTo>
                  <a:pt x="40" y="65"/>
                  <a:pt x="35" y="67"/>
                  <a:pt x="30" y="67"/>
                </a:cubicBezTo>
                <a:lnTo>
                  <a:pt x="28" y="67"/>
                </a:lnTo>
                <a:close/>
                <a:moveTo>
                  <a:pt x="60" y="57"/>
                </a:moveTo>
                <a:cubicBezTo>
                  <a:pt x="57" y="58"/>
                  <a:pt x="55" y="58"/>
                  <a:pt x="54" y="61"/>
                </a:cubicBezTo>
                <a:cubicBezTo>
                  <a:pt x="54" y="62"/>
                  <a:pt x="53" y="63"/>
                  <a:pt x="53" y="64"/>
                </a:cubicBezTo>
                <a:cubicBezTo>
                  <a:pt x="53" y="65"/>
                  <a:pt x="54" y="65"/>
                  <a:pt x="54" y="65"/>
                </a:cubicBezTo>
                <a:cubicBezTo>
                  <a:pt x="55" y="65"/>
                  <a:pt x="57" y="64"/>
                  <a:pt x="58" y="64"/>
                </a:cubicBezTo>
                <a:cubicBezTo>
                  <a:pt x="60" y="64"/>
                  <a:pt x="62" y="63"/>
                  <a:pt x="63" y="63"/>
                </a:cubicBezTo>
                <a:cubicBezTo>
                  <a:pt x="66" y="63"/>
                  <a:pt x="70" y="63"/>
                  <a:pt x="70" y="67"/>
                </a:cubicBezTo>
                <a:cubicBezTo>
                  <a:pt x="70" y="67"/>
                  <a:pt x="70" y="68"/>
                  <a:pt x="69" y="68"/>
                </a:cubicBezTo>
                <a:cubicBezTo>
                  <a:pt x="68" y="68"/>
                  <a:pt x="66" y="68"/>
                  <a:pt x="64" y="68"/>
                </a:cubicBezTo>
                <a:cubicBezTo>
                  <a:pt x="56" y="69"/>
                  <a:pt x="47" y="71"/>
                  <a:pt x="47" y="81"/>
                </a:cubicBezTo>
                <a:cubicBezTo>
                  <a:pt x="47" y="85"/>
                  <a:pt x="51" y="88"/>
                  <a:pt x="56" y="88"/>
                </a:cubicBezTo>
                <a:cubicBezTo>
                  <a:pt x="60" y="88"/>
                  <a:pt x="63" y="86"/>
                  <a:pt x="66" y="84"/>
                </a:cubicBezTo>
                <a:cubicBezTo>
                  <a:pt x="66" y="85"/>
                  <a:pt x="66" y="85"/>
                  <a:pt x="66" y="85"/>
                </a:cubicBezTo>
                <a:cubicBezTo>
                  <a:pt x="66" y="86"/>
                  <a:pt x="67" y="87"/>
                  <a:pt x="68" y="87"/>
                </a:cubicBezTo>
                <a:cubicBezTo>
                  <a:pt x="73" y="87"/>
                  <a:pt x="73" y="87"/>
                  <a:pt x="73" y="87"/>
                </a:cubicBezTo>
                <a:cubicBezTo>
                  <a:pt x="74" y="87"/>
                  <a:pt x="75" y="86"/>
                  <a:pt x="75" y="85"/>
                </a:cubicBezTo>
                <a:cubicBezTo>
                  <a:pt x="80" y="67"/>
                  <a:pt x="80" y="67"/>
                  <a:pt x="80" y="67"/>
                </a:cubicBezTo>
                <a:cubicBezTo>
                  <a:pt x="80" y="66"/>
                  <a:pt x="80" y="65"/>
                  <a:pt x="80" y="64"/>
                </a:cubicBezTo>
                <a:cubicBezTo>
                  <a:pt x="80" y="57"/>
                  <a:pt x="72" y="57"/>
                  <a:pt x="67" y="57"/>
                </a:cubicBezTo>
                <a:cubicBezTo>
                  <a:pt x="64" y="57"/>
                  <a:pt x="62" y="57"/>
                  <a:pt x="60" y="57"/>
                </a:cubicBezTo>
                <a:close/>
                <a:moveTo>
                  <a:pt x="57" y="79"/>
                </a:moveTo>
                <a:cubicBezTo>
                  <a:pt x="57" y="74"/>
                  <a:pt x="65" y="73"/>
                  <a:pt x="69" y="73"/>
                </a:cubicBezTo>
                <a:cubicBezTo>
                  <a:pt x="69" y="74"/>
                  <a:pt x="69" y="74"/>
                  <a:pt x="69" y="74"/>
                </a:cubicBezTo>
                <a:cubicBezTo>
                  <a:pt x="69" y="78"/>
                  <a:pt x="67" y="82"/>
                  <a:pt x="61" y="82"/>
                </a:cubicBezTo>
                <a:cubicBezTo>
                  <a:pt x="60" y="82"/>
                  <a:pt x="57" y="82"/>
                  <a:pt x="57" y="79"/>
                </a:cubicBezTo>
                <a:close/>
                <a:moveTo>
                  <a:pt x="109" y="57"/>
                </a:moveTo>
                <a:cubicBezTo>
                  <a:pt x="107" y="57"/>
                  <a:pt x="106" y="58"/>
                  <a:pt x="105" y="59"/>
                </a:cubicBezTo>
                <a:cubicBezTo>
                  <a:pt x="104" y="61"/>
                  <a:pt x="96" y="75"/>
                  <a:pt x="95" y="75"/>
                </a:cubicBezTo>
                <a:cubicBezTo>
                  <a:pt x="95" y="75"/>
                  <a:pt x="95" y="75"/>
                  <a:pt x="95" y="75"/>
                </a:cubicBezTo>
                <a:cubicBezTo>
                  <a:pt x="95" y="70"/>
                  <a:pt x="94" y="64"/>
                  <a:pt x="93" y="60"/>
                </a:cubicBezTo>
                <a:cubicBezTo>
                  <a:pt x="92" y="57"/>
                  <a:pt x="88" y="57"/>
                  <a:pt x="86" y="57"/>
                </a:cubicBezTo>
                <a:cubicBezTo>
                  <a:pt x="85" y="57"/>
                  <a:pt x="83" y="57"/>
                  <a:pt x="83" y="59"/>
                </a:cubicBezTo>
                <a:cubicBezTo>
                  <a:pt x="83" y="60"/>
                  <a:pt x="83" y="60"/>
                  <a:pt x="83" y="60"/>
                </a:cubicBezTo>
                <a:cubicBezTo>
                  <a:pt x="83" y="69"/>
                  <a:pt x="86" y="78"/>
                  <a:pt x="87" y="87"/>
                </a:cubicBezTo>
                <a:cubicBezTo>
                  <a:pt x="87" y="87"/>
                  <a:pt x="87" y="88"/>
                  <a:pt x="87" y="89"/>
                </a:cubicBezTo>
                <a:cubicBezTo>
                  <a:pt x="87" y="92"/>
                  <a:pt x="82" y="97"/>
                  <a:pt x="82" y="100"/>
                </a:cubicBezTo>
                <a:cubicBezTo>
                  <a:pt x="82" y="101"/>
                  <a:pt x="85" y="101"/>
                  <a:pt x="86" y="101"/>
                </a:cubicBezTo>
                <a:cubicBezTo>
                  <a:pt x="88" y="101"/>
                  <a:pt x="91" y="101"/>
                  <a:pt x="93" y="99"/>
                </a:cubicBezTo>
                <a:cubicBezTo>
                  <a:pt x="115" y="61"/>
                  <a:pt x="115" y="61"/>
                  <a:pt x="115" y="61"/>
                </a:cubicBezTo>
                <a:cubicBezTo>
                  <a:pt x="116" y="60"/>
                  <a:pt x="116" y="59"/>
                  <a:pt x="116" y="58"/>
                </a:cubicBezTo>
                <a:cubicBezTo>
                  <a:pt x="116" y="58"/>
                  <a:pt x="116" y="57"/>
                  <a:pt x="115" y="57"/>
                </a:cubicBezTo>
                <a:lnTo>
                  <a:pt x="109" y="57"/>
                </a:lnTo>
                <a:close/>
                <a:moveTo>
                  <a:pt x="126" y="48"/>
                </a:moveTo>
                <a:cubicBezTo>
                  <a:pt x="124" y="48"/>
                  <a:pt x="124" y="49"/>
                  <a:pt x="123" y="50"/>
                </a:cubicBezTo>
                <a:cubicBezTo>
                  <a:pt x="122" y="52"/>
                  <a:pt x="115" y="84"/>
                  <a:pt x="115" y="86"/>
                </a:cubicBezTo>
                <a:cubicBezTo>
                  <a:pt x="115" y="87"/>
                  <a:pt x="118" y="87"/>
                  <a:pt x="119" y="87"/>
                </a:cubicBezTo>
                <a:cubicBezTo>
                  <a:pt x="121" y="87"/>
                  <a:pt x="125" y="88"/>
                  <a:pt x="125" y="85"/>
                </a:cubicBezTo>
                <a:cubicBezTo>
                  <a:pt x="127" y="77"/>
                  <a:pt x="127" y="77"/>
                  <a:pt x="127" y="77"/>
                </a:cubicBezTo>
                <a:cubicBezTo>
                  <a:pt x="127" y="75"/>
                  <a:pt x="129" y="74"/>
                  <a:pt x="130" y="74"/>
                </a:cubicBezTo>
                <a:cubicBezTo>
                  <a:pt x="140" y="74"/>
                  <a:pt x="154" y="72"/>
                  <a:pt x="154" y="59"/>
                </a:cubicBezTo>
                <a:cubicBezTo>
                  <a:pt x="154" y="50"/>
                  <a:pt x="145" y="48"/>
                  <a:pt x="138" y="48"/>
                </a:cubicBezTo>
                <a:lnTo>
                  <a:pt x="126" y="48"/>
                </a:lnTo>
                <a:close/>
                <a:moveTo>
                  <a:pt x="132" y="67"/>
                </a:moveTo>
                <a:cubicBezTo>
                  <a:pt x="131" y="67"/>
                  <a:pt x="130" y="66"/>
                  <a:pt x="130" y="65"/>
                </a:cubicBezTo>
                <a:cubicBezTo>
                  <a:pt x="130" y="63"/>
                  <a:pt x="131" y="59"/>
                  <a:pt x="132" y="57"/>
                </a:cubicBezTo>
                <a:cubicBezTo>
                  <a:pt x="132" y="55"/>
                  <a:pt x="134" y="55"/>
                  <a:pt x="136" y="55"/>
                </a:cubicBezTo>
                <a:cubicBezTo>
                  <a:pt x="139" y="55"/>
                  <a:pt x="143" y="56"/>
                  <a:pt x="143" y="60"/>
                </a:cubicBezTo>
                <a:cubicBezTo>
                  <a:pt x="143" y="65"/>
                  <a:pt x="138" y="67"/>
                  <a:pt x="133" y="67"/>
                </a:cubicBezTo>
                <a:lnTo>
                  <a:pt x="132" y="67"/>
                </a:lnTo>
                <a:close/>
                <a:moveTo>
                  <a:pt x="163" y="57"/>
                </a:moveTo>
                <a:cubicBezTo>
                  <a:pt x="160" y="58"/>
                  <a:pt x="158" y="58"/>
                  <a:pt x="157" y="61"/>
                </a:cubicBezTo>
                <a:cubicBezTo>
                  <a:pt x="157" y="62"/>
                  <a:pt x="157" y="63"/>
                  <a:pt x="157" y="64"/>
                </a:cubicBezTo>
                <a:cubicBezTo>
                  <a:pt x="157" y="65"/>
                  <a:pt x="157" y="65"/>
                  <a:pt x="157" y="65"/>
                </a:cubicBezTo>
                <a:cubicBezTo>
                  <a:pt x="158" y="65"/>
                  <a:pt x="160" y="64"/>
                  <a:pt x="161" y="64"/>
                </a:cubicBezTo>
                <a:cubicBezTo>
                  <a:pt x="163" y="64"/>
                  <a:pt x="165" y="63"/>
                  <a:pt x="167" y="63"/>
                </a:cubicBezTo>
                <a:cubicBezTo>
                  <a:pt x="169" y="63"/>
                  <a:pt x="173" y="63"/>
                  <a:pt x="173" y="67"/>
                </a:cubicBezTo>
                <a:cubicBezTo>
                  <a:pt x="173" y="67"/>
                  <a:pt x="173" y="68"/>
                  <a:pt x="172" y="68"/>
                </a:cubicBezTo>
                <a:cubicBezTo>
                  <a:pt x="171" y="68"/>
                  <a:pt x="169" y="68"/>
                  <a:pt x="167" y="69"/>
                </a:cubicBezTo>
                <a:cubicBezTo>
                  <a:pt x="160" y="69"/>
                  <a:pt x="150" y="71"/>
                  <a:pt x="150" y="81"/>
                </a:cubicBezTo>
                <a:cubicBezTo>
                  <a:pt x="150" y="85"/>
                  <a:pt x="154" y="88"/>
                  <a:pt x="159" y="88"/>
                </a:cubicBezTo>
                <a:cubicBezTo>
                  <a:pt x="163" y="88"/>
                  <a:pt x="166" y="87"/>
                  <a:pt x="170" y="84"/>
                </a:cubicBezTo>
                <a:cubicBezTo>
                  <a:pt x="169" y="85"/>
                  <a:pt x="169" y="85"/>
                  <a:pt x="169" y="86"/>
                </a:cubicBezTo>
                <a:cubicBezTo>
                  <a:pt x="169" y="88"/>
                  <a:pt x="173" y="87"/>
                  <a:pt x="174" y="87"/>
                </a:cubicBezTo>
                <a:cubicBezTo>
                  <a:pt x="176" y="87"/>
                  <a:pt x="178" y="87"/>
                  <a:pt x="179" y="85"/>
                </a:cubicBezTo>
                <a:cubicBezTo>
                  <a:pt x="183" y="67"/>
                  <a:pt x="183" y="67"/>
                  <a:pt x="183" y="67"/>
                </a:cubicBezTo>
                <a:cubicBezTo>
                  <a:pt x="183" y="66"/>
                  <a:pt x="183" y="65"/>
                  <a:pt x="183" y="64"/>
                </a:cubicBezTo>
                <a:cubicBezTo>
                  <a:pt x="183" y="57"/>
                  <a:pt x="175" y="57"/>
                  <a:pt x="170" y="57"/>
                </a:cubicBezTo>
                <a:cubicBezTo>
                  <a:pt x="167" y="57"/>
                  <a:pt x="165" y="57"/>
                  <a:pt x="163" y="57"/>
                </a:cubicBezTo>
                <a:close/>
                <a:moveTo>
                  <a:pt x="160" y="79"/>
                </a:moveTo>
                <a:cubicBezTo>
                  <a:pt x="160" y="74"/>
                  <a:pt x="168" y="73"/>
                  <a:pt x="172" y="73"/>
                </a:cubicBezTo>
                <a:cubicBezTo>
                  <a:pt x="172" y="74"/>
                  <a:pt x="172" y="74"/>
                  <a:pt x="172" y="74"/>
                </a:cubicBezTo>
                <a:cubicBezTo>
                  <a:pt x="172" y="78"/>
                  <a:pt x="170" y="82"/>
                  <a:pt x="165" y="82"/>
                </a:cubicBezTo>
                <a:cubicBezTo>
                  <a:pt x="163" y="82"/>
                  <a:pt x="160" y="82"/>
                  <a:pt x="160" y="79"/>
                </a:cubicBezTo>
                <a:close/>
                <a:moveTo>
                  <a:pt x="194" y="48"/>
                </a:moveTo>
                <a:cubicBezTo>
                  <a:pt x="192" y="48"/>
                  <a:pt x="192" y="50"/>
                  <a:pt x="191" y="52"/>
                </a:cubicBezTo>
                <a:cubicBezTo>
                  <a:pt x="189" y="63"/>
                  <a:pt x="187" y="74"/>
                  <a:pt x="184" y="85"/>
                </a:cubicBezTo>
                <a:cubicBezTo>
                  <a:pt x="184" y="86"/>
                  <a:pt x="184" y="86"/>
                  <a:pt x="184" y="86"/>
                </a:cubicBezTo>
                <a:cubicBezTo>
                  <a:pt x="184" y="86"/>
                  <a:pt x="185" y="87"/>
                  <a:pt x="185" y="87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91" y="87"/>
                  <a:pt x="191" y="87"/>
                  <a:pt x="191" y="87"/>
                </a:cubicBezTo>
                <a:cubicBezTo>
                  <a:pt x="192" y="87"/>
                  <a:pt x="193" y="86"/>
                  <a:pt x="194" y="85"/>
                </a:cubicBezTo>
                <a:cubicBezTo>
                  <a:pt x="201" y="51"/>
                  <a:pt x="201" y="51"/>
                  <a:pt x="201" y="51"/>
                </a:cubicBezTo>
                <a:cubicBezTo>
                  <a:pt x="201" y="51"/>
                  <a:pt x="201" y="51"/>
                  <a:pt x="201" y="51"/>
                </a:cubicBezTo>
                <a:cubicBezTo>
                  <a:pt x="201" y="50"/>
                  <a:pt x="201" y="50"/>
                  <a:pt x="201" y="50"/>
                </a:cubicBezTo>
                <a:cubicBezTo>
                  <a:pt x="201" y="49"/>
                  <a:pt x="200" y="48"/>
                  <a:pt x="199" y="48"/>
                </a:cubicBezTo>
                <a:lnTo>
                  <a:pt x="194" y="4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8" name="Freeform 250"/>
          <p:cNvSpPr>
            <a:spLocks noEditPoints="1"/>
          </p:cNvSpPr>
          <p:nvPr/>
        </p:nvSpPr>
        <p:spPr bwMode="auto">
          <a:xfrm>
            <a:off x="2717492" y="3419256"/>
            <a:ext cx="247586" cy="165454"/>
          </a:xfrm>
          <a:custGeom>
            <a:avLst/>
            <a:gdLst>
              <a:gd name="T0" fmla="*/ 201 w 213"/>
              <a:gd name="T1" fmla="*/ 142 h 142"/>
              <a:gd name="T2" fmla="*/ 0 w 213"/>
              <a:gd name="T3" fmla="*/ 131 h 142"/>
              <a:gd name="T4" fmla="*/ 12 w 213"/>
              <a:gd name="T5" fmla="*/ 0 h 142"/>
              <a:gd name="T6" fmla="*/ 213 w 213"/>
              <a:gd name="T7" fmla="*/ 12 h 142"/>
              <a:gd name="T8" fmla="*/ 32 w 213"/>
              <a:gd name="T9" fmla="*/ 67 h 142"/>
              <a:gd name="T10" fmla="*/ 29 w 213"/>
              <a:gd name="T11" fmla="*/ 61 h 142"/>
              <a:gd name="T12" fmla="*/ 42 w 213"/>
              <a:gd name="T13" fmla="*/ 53 h 142"/>
              <a:gd name="T14" fmla="*/ 17 w 213"/>
              <a:gd name="T15" fmla="*/ 54 h 142"/>
              <a:gd name="T16" fmla="*/ 25 w 213"/>
              <a:gd name="T17" fmla="*/ 77 h 142"/>
              <a:gd name="T18" fmla="*/ 27 w 213"/>
              <a:gd name="T19" fmla="*/ 85 h 142"/>
              <a:gd name="T20" fmla="*/ 12 w 213"/>
              <a:gd name="T21" fmla="*/ 92 h 142"/>
              <a:gd name="T22" fmla="*/ 39 w 213"/>
              <a:gd name="T23" fmla="*/ 92 h 142"/>
              <a:gd name="T24" fmla="*/ 32 w 213"/>
              <a:gd name="T25" fmla="*/ 67 h 142"/>
              <a:gd name="T26" fmla="*/ 64 w 213"/>
              <a:gd name="T27" fmla="*/ 51 h 142"/>
              <a:gd name="T28" fmla="*/ 52 w 213"/>
              <a:gd name="T29" fmla="*/ 41 h 142"/>
              <a:gd name="T30" fmla="*/ 46 w 213"/>
              <a:gd name="T31" fmla="*/ 52 h 142"/>
              <a:gd name="T32" fmla="*/ 50 w 213"/>
              <a:gd name="T33" fmla="*/ 61 h 142"/>
              <a:gd name="T34" fmla="*/ 55 w 213"/>
              <a:gd name="T35" fmla="*/ 93 h 142"/>
              <a:gd name="T36" fmla="*/ 72 w 213"/>
              <a:gd name="T37" fmla="*/ 94 h 142"/>
              <a:gd name="T38" fmla="*/ 68 w 213"/>
              <a:gd name="T39" fmla="*/ 84 h 142"/>
              <a:gd name="T40" fmla="*/ 64 w 213"/>
              <a:gd name="T41" fmla="*/ 61 h 142"/>
              <a:gd name="T42" fmla="*/ 73 w 213"/>
              <a:gd name="T43" fmla="*/ 51 h 142"/>
              <a:gd name="T44" fmla="*/ 98 w 213"/>
              <a:gd name="T45" fmla="*/ 51 h 142"/>
              <a:gd name="T46" fmla="*/ 89 w 213"/>
              <a:gd name="T47" fmla="*/ 51 h 142"/>
              <a:gd name="T48" fmla="*/ 77 w 213"/>
              <a:gd name="T49" fmla="*/ 95 h 142"/>
              <a:gd name="T50" fmla="*/ 90 w 213"/>
              <a:gd name="T51" fmla="*/ 66 h 142"/>
              <a:gd name="T52" fmla="*/ 100 w 213"/>
              <a:gd name="T53" fmla="*/ 64 h 142"/>
              <a:gd name="T54" fmla="*/ 111 w 213"/>
              <a:gd name="T55" fmla="*/ 32 h 142"/>
              <a:gd name="T56" fmla="*/ 111 w 213"/>
              <a:gd name="T57" fmla="*/ 47 h 142"/>
              <a:gd name="T58" fmla="*/ 111 w 213"/>
              <a:gd name="T59" fmla="*/ 32 h 142"/>
              <a:gd name="T60" fmla="*/ 118 w 213"/>
              <a:gd name="T61" fmla="*/ 51 h 142"/>
              <a:gd name="T62" fmla="*/ 104 w 213"/>
              <a:gd name="T63" fmla="*/ 95 h 142"/>
              <a:gd name="T64" fmla="*/ 157 w 213"/>
              <a:gd name="T65" fmla="*/ 55 h 142"/>
              <a:gd name="T66" fmla="*/ 136 w 213"/>
              <a:gd name="T67" fmla="*/ 55 h 142"/>
              <a:gd name="T68" fmla="*/ 123 w 213"/>
              <a:gd name="T69" fmla="*/ 51 h 142"/>
              <a:gd name="T70" fmla="*/ 137 w 213"/>
              <a:gd name="T71" fmla="*/ 108 h 142"/>
              <a:gd name="T72" fmla="*/ 143 w 213"/>
              <a:gd name="T73" fmla="*/ 95 h 142"/>
              <a:gd name="T74" fmla="*/ 161 w 213"/>
              <a:gd name="T75" fmla="*/ 72 h 142"/>
              <a:gd name="T76" fmla="*/ 146 w 213"/>
              <a:gd name="T77" fmla="*/ 82 h 142"/>
              <a:gd name="T78" fmla="*/ 137 w 213"/>
              <a:gd name="T79" fmla="*/ 84 h 142"/>
              <a:gd name="T80" fmla="*/ 142 w 213"/>
              <a:gd name="T81" fmla="*/ 61 h 142"/>
              <a:gd name="T82" fmla="*/ 146 w 213"/>
              <a:gd name="T83" fmla="*/ 82 h 142"/>
              <a:gd name="T84" fmla="*/ 183 w 213"/>
              <a:gd name="T85" fmla="*/ 50 h 142"/>
              <a:gd name="T86" fmla="*/ 170 w 213"/>
              <a:gd name="T87" fmla="*/ 90 h 142"/>
              <a:gd name="T88" fmla="*/ 200 w 213"/>
              <a:gd name="T89" fmla="*/ 92 h 142"/>
              <a:gd name="T90" fmla="*/ 186 w 213"/>
              <a:gd name="T91" fmla="*/ 85 h 142"/>
              <a:gd name="T92" fmla="*/ 178 w 213"/>
              <a:gd name="T93" fmla="*/ 77 h 142"/>
              <a:gd name="T94" fmla="*/ 201 w 213"/>
              <a:gd name="T95" fmla="*/ 72 h 142"/>
              <a:gd name="T96" fmla="*/ 178 w 213"/>
              <a:gd name="T97" fmla="*/ 69 h 142"/>
              <a:gd name="T98" fmla="*/ 188 w 213"/>
              <a:gd name="T99" fmla="*/ 6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3" h="142">
                <a:moveTo>
                  <a:pt x="213" y="131"/>
                </a:moveTo>
                <a:cubicBezTo>
                  <a:pt x="213" y="137"/>
                  <a:pt x="208" y="142"/>
                  <a:pt x="201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5" y="142"/>
                  <a:pt x="0" y="137"/>
                  <a:pt x="0" y="13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2" y="0"/>
                </a:cubicBezTo>
                <a:cubicBezTo>
                  <a:pt x="201" y="0"/>
                  <a:pt x="201" y="0"/>
                  <a:pt x="201" y="0"/>
                </a:cubicBezTo>
                <a:cubicBezTo>
                  <a:pt x="208" y="0"/>
                  <a:pt x="213" y="6"/>
                  <a:pt x="213" y="12"/>
                </a:cubicBezTo>
                <a:lnTo>
                  <a:pt x="213" y="131"/>
                </a:lnTo>
                <a:close/>
                <a:moveTo>
                  <a:pt x="32" y="67"/>
                </a:moveTo>
                <a:cubicBezTo>
                  <a:pt x="28" y="66"/>
                  <a:pt x="25" y="65"/>
                  <a:pt x="25" y="63"/>
                </a:cubicBezTo>
                <a:cubicBezTo>
                  <a:pt x="25" y="61"/>
                  <a:pt x="27" y="61"/>
                  <a:pt x="29" y="61"/>
                </a:cubicBezTo>
                <a:cubicBezTo>
                  <a:pt x="33" y="61"/>
                  <a:pt x="37" y="62"/>
                  <a:pt x="40" y="64"/>
                </a:cubicBezTo>
                <a:cubicBezTo>
                  <a:pt x="42" y="53"/>
                  <a:pt x="42" y="53"/>
                  <a:pt x="42" y="53"/>
                </a:cubicBezTo>
                <a:cubicBezTo>
                  <a:pt x="40" y="52"/>
                  <a:pt x="35" y="50"/>
                  <a:pt x="28" y="50"/>
                </a:cubicBezTo>
                <a:cubicBezTo>
                  <a:pt x="23" y="50"/>
                  <a:pt x="20" y="51"/>
                  <a:pt x="17" y="54"/>
                </a:cubicBezTo>
                <a:cubicBezTo>
                  <a:pt x="14" y="56"/>
                  <a:pt x="12" y="60"/>
                  <a:pt x="12" y="64"/>
                </a:cubicBezTo>
                <a:cubicBezTo>
                  <a:pt x="12" y="71"/>
                  <a:pt x="17" y="75"/>
                  <a:pt x="25" y="77"/>
                </a:cubicBezTo>
                <a:cubicBezTo>
                  <a:pt x="29" y="79"/>
                  <a:pt x="31" y="80"/>
                  <a:pt x="31" y="82"/>
                </a:cubicBezTo>
                <a:cubicBezTo>
                  <a:pt x="31" y="84"/>
                  <a:pt x="29" y="85"/>
                  <a:pt x="27" y="85"/>
                </a:cubicBezTo>
                <a:cubicBezTo>
                  <a:pt x="23" y="85"/>
                  <a:pt x="17" y="83"/>
                  <a:pt x="13" y="81"/>
                </a:cubicBezTo>
                <a:cubicBezTo>
                  <a:pt x="12" y="92"/>
                  <a:pt x="12" y="92"/>
                  <a:pt x="12" y="92"/>
                </a:cubicBezTo>
                <a:cubicBezTo>
                  <a:pt x="15" y="94"/>
                  <a:pt x="21" y="95"/>
                  <a:pt x="27" y="95"/>
                </a:cubicBezTo>
                <a:cubicBezTo>
                  <a:pt x="32" y="95"/>
                  <a:pt x="36" y="94"/>
                  <a:pt x="39" y="92"/>
                </a:cubicBezTo>
                <a:cubicBezTo>
                  <a:pt x="42" y="90"/>
                  <a:pt x="44" y="86"/>
                  <a:pt x="44" y="81"/>
                </a:cubicBezTo>
                <a:cubicBezTo>
                  <a:pt x="44" y="73"/>
                  <a:pt x="39" y="70"/>
                  <a:pt x="32" y="67"/>
                </a:cubicBezTo>
                <a:close/>
                <a:moveTo>
                  <a:pt x="73" y="51"/>
                </a:moveTo>
                <a:cubicBezTo>
                  <a:pt x="64" y="51"/>
                  <a:pt x="64" y="51"/>
                  <a:pt x="64" y="51"/>
                </a:cubicBezTo>
                <a:cubicBezTo>
                  <a:pt x="64" y="39"/>
                  <a:pt x="64" y="39"/>
                  <a:pt x="64" y="39"/>
                </a:cubicBezTo>
                <a:cubicBezTo>
                  <a:pt x="52" y="41"/>
                  <a:pt x="52" y="41"/>
                  <a:pt x="52" y="41"/>
                </a:cubicBezTo>
                <a:cubicBezTo>
                  <a:pt x="51" y="51"/>
                  <a:pt x="51" y="51"/>
                  <a:pt x="51" y="51"/>
                </a:cubicBezTo>
                <a:cubicBezTo>
                  <a:pt x="46" y="52"/>
                  <a:pt x="46" y="52"/>
                  <a:pt x="46" y="52"/>
                </a:cubicBezTo>
                <a:cubicBezTo>
                  <a:pt x="45" y="61"/>
                  <a:pt x="45" y="61"/>
                  <a:pt x="45" y="61"/>
                </a:cubicBezTo>
                <a:cubicBezTo>
                  <a:pt x="50" y="61"/>
                  <a:pt x="50" y="61"/>
                  <a:pt x="50" y="61"/>
                </a:cubicBezTo>
                <a:cubicBezTo>
                  <a:pt x="50" y="82"/>
                  <a:pt x="50" y="82"/>
                  <a:pt x="50" y="82"/>
                </a:cubicBezTo>
                <a:cubicBezTo>
                  <a:pt x="50" y="87"/>
                  <a:pt x="52" y="90"/>
                  <a:pt x="55" y="93"/>
                </a:cubicBezTo>
                <a:cubicBezTo>
                  <a:pt x="57" y="95"/>
                  <a:pt x="60" y="95"/>
                  <a:pt x="65" y="95"/>
                </a:cubicBezTo>
                <a:cubicBezTo>
                  <a:pt x="68" y="95"/>
                  <a:pt x="70" y="95"/>
                  <a:pt x="72" y="94"/>
                </a:cubicBezTo>
                <a:cubicBezTo>
                  <a:pt x="72" y="84"/>
                  <a:pt x="72" y="84"/>
                  <a:pt x="72" y="84"/>
                </a:cubicBezTo>
                <a:cubicBezTo>
                  <a:pt x="71" y="84"/>
                  <a:pt x="69" y="84"/>
                  <a:pt x="68" y="84"/>
                </a:cubicBezTo>
                <a:cubicBezTo>
                  <a:pt x="65" y="84"/>
                  <a:pt x="64" y="83"/>
                  <a:pt x="64" y="80"/>
                </a:cubicBezTo>
                <a:cubicBezTo>
                  <a:pt x="64" y="61"/>
                  <a:pt x="64" y="61"/>
                  <a:pt x="64" y="61"/>
                </a:cubicBezTo>
                <a:cubicBezTo>
                  <a:pt x="71" y="61"/>
                  <a:pt x="71" y="61"/>
                  <a:pt x="71" y="61"/>
                </a:cubicBezTo>
                <a:lnTo>
                  <a:pt x="73" y="51"/>
                </a:lnTo>
                <a:close/>
                <a:moveTo>
                  <a:pt x="100" y="51"/>
                </a:moveTo>
                <a:cubicBezTo>
                  <a:pt x="100" y="51"/>
                  <a:pt x="99" y="51"/>
                  <a:pt x="98" y="51"/>
                </a:cubicBezTo>
                <a:cubicBezTo>
                  <a:pt x="94" y="51"/>
                  <a:pt x="91" y="53"/>
                  <a:pt x="90" y="56"/>
                </a:cubicBezTo>
                <a:cubicBezTo>
                  <a:pt x="89" y="51"/>
                  <a:pt x="89" y="51"/>
                  <a:pt x="89" y="51"/>
                </a:cubicBezTo>
                <a:cubicBezTo>
                  <a:pt x="77" y="51"/>
                  <a:pt x="77" y="51"/>
                  <a:pt x="77" y="51"/>
                </a:cubicBezTo>
                <a:cubicBezTo>
                  <a:pt x="77" y="95"/>
                  <a:pt x="77" y="95"/>
                  <a:pt x="77" y="95"/>
                </a:cubicBezTo>
                <a:cubicBezTo>
                  <a:pt x="90" y="95"/>
                  <a:pt x="90" y="95"/>
                  <a:pt x="90" y="95"/>
                </a:cubicBezTo>
                <a:cubicBezTo>
                  <a:pt x="90" y="66"/>
                  <a:pt x="90" y="66"/>
                  <a:pt x="90" y="66"/>
                </a:cubicBezTo>
                <a:cubicBezTo>
                  <a:pt x="92" y="64"/>
                  <a:pt x="95" y="63"/>
                  <a:pt x="98" y="63"/>
                </a:cubicBezTo>
                <a:cubicBezTo>
                  <a:pt x="99" y="63"/>
                  <a:pt x="100" y="63"/>
                  <a:pt x="100" y="64"/>
                </a:cubicBezTo>
                <a:lnTo>
                  <a:pt x="100" y="51"/>
                </a:lnTo>
                <a:close/>
                <a:moveTo>
                  <a:pt x="111" y="32"/>
                </a:moveTo>
                <a:cubicBezTo>
                  <a:pt x="107" y="32"/>
                  <a:pt x="103" y="35"/>
                  <a:pt x="103" y="39"/>
                </a:cubicBezTo>
                <a:cubicBezTo>
                  <a:pt x="103" y="44"/>
                  <a:pt x="107" y="47"/>
                  <a:pt x="111" y="47"/>
                </a:cubicBezTo>
                <a:cubicBezTo>
                  <a:pt x="115" y="47"/>
                  <a:pt x="118" y="44"/>
                  <a:pt x="118" y="39"/>
                </a:cubicBezTo>
                <a:cubicBezTo>
                  <a:pt x="118" y="35"/>
                  <a:pt x="115" y="32"/>
                  <a:pt x="111" y="32"/>
                </a:cubicBezTo>
                <a:close/>
                <a:moveTo>
                  <a:pt x="118" y="95"/>
                </a:moveTo>
                <a:cubicBezTo>
                  <a:pt x="118" y="51"/>
                  <a:pt x="118" y="51"/>
                  <a:pt x="118" y="51"/>
                </a:cubicBezTo>
                <a:cubicBezTo>
                  <a:pt x="104" y="51"/>
                  <a:pt x="104" y="51"/>
                  <a:pt x="104" y="51"/>
                </a:cubicBezTo>
                <a:cubicBezTo>
                  <a:pt x="104" y="95"/>
                  <a:pt x="104" y="95"/>
                  <a:pt x="104" y="95"/>
                </a:cubicBezTo>
                <a:lnTo>
                  <a:pt x="118" y="95"/>
                </a:lnTo>
                <a:close/>
                <a:moveTo>
                  <a:pt x="157" y="55"/>
                </a:moveTo>
                <a:cubicBezTo>
                  <a:pt x="155" y="52"/>
                  <a:pt x="151" y="50"/>
                  <a:pt x="147" y="50"/>
                </a:cubicBezTo>
                <a:cubicBezTo>
                  <a:pt x="143" y="50"/>
                  <a:pt x="139" y="52"/>
                  <a:pt x="136" y="55"/>
                </a:cubicBezTo>
                <a:cubicBezTo>
                  <a:pt x="135" y="51"/>
                  <a:pt x="135" y="51"/>
                  <a:pt x="135" y="51"/>
                </a:cubicBezTo>
                <a:cubicBezTo>
                  <a:pt x="123" y="51"/>
                  <a:pt x="123" y="51"/>
                  <a:pt x="123" y="51"/>
                </a:cubicBezTo>
                <a:cubicBezTo>
                  <a:pt x="123" y="111"/>
                  <a:pt x="123" y="111"/>
                  <a:pt x="123" y="111"/>
                </a:cubicBezTo>
                <a:cubicBezTo>
                  <a:pt x="137" y="108"/>
                  <a:pt x="137" y="108"/>
                  <a:pt x="137" y="108"/>
                </a:cubicBezTo>
                <a:cubicBezTo>
                  <a:pt x="137" y="94"/>
                  <a:pt x="137" y="94"/>
                  <a:pt x="137" y="94"/>
                </a:cubicBezTo>
                <a:cubicBezTo>
                  <a:pt x="139" y="95"/>
                  <a:pt x="141" y="95"/>
                  <a:pt x="143" y="95"/>
                </a:cubicBezTo>
                <a:cubicBezTo>
                  <a:pt x="147" y="95"/>
                  <a:pt x="152" y="95"/>
                  <a:pt x="156" y="90"/>
                </a:cubicBezTo>
                <a:cubicBezTo>
                  <a:pt x="159" y="86"/>
                  <a:pt x="161" y="80"/>
                  <a:pt x="161" y="72"/>
                </a:cubicBezTo>
                <a:cubicBezTo>
                  <a:pt x="161" y="64"/>
                  <a:pt x="160" y="59"/>
                  <a:pt x="157" y="55"/>
                </a:cubicBezTo>
                <a:close/>
                <a:moveTo>
                  <a:pt x="146" y="82"/>
                </a:moveTo>
                <a:cubicBezTo>
                  <a:pt x="145" y="84"/>
                  <a:pt x="143" y="85"/>
                  <a:pt x="141" y="85"/>
                </a:cubicBezTo>
                <a:cubicBezTo>
                  <a:pt x="139" y="85"/>
                  <a:pt x="138" y="85"/>
                  <a:pt x="137" y="84"/>
                </a:cubicBezTo>
                <a:cubicBezTo>
                  <a:pt x="137" y="64"/>
                  <a:pt x="137" y="64"/>
                  <a:pt x="137" y="64"/>
                </a:cubicBezTo>
                <a:cubicBezTo>
                  <a:pt x="139" y="61"/>
                  <a:pt x="142" y="61"/>
                  <a:pt x="142" y="61"/>
                </a:cubicBezTo>
                <a:cubicBezTo>
                  <a:pt x="146" y="61"/>
                  <a:pt x="148" y="65"/>
                  <a:pt x="148" y="72"/>
                </a:cubicBezTo>
                <a:cubicBezTo>
                  <a:pt x="148" y="76"/>
                  <a:pt x="147" y="80"/>
                  <a:pt x="146" y="82"/>
                </a:cubicBezTo>
                <a:close/>
                <a:moveTo>
                  <a:pt x="197" y="56"/>
                </a:moveTo>
                <a:cubicBezTo>
                  <a:pt x="194" y="52"/>
                  <a:pt x="189" y="50"/>
                  <a:pt x="183" y="50"/>
                </a:cubicBezTo>
                <a:cubicBezTo>
                  <a:pt x="171" y="50"/>
                  <a:pt x="164" y="59"/>
                  <a:pt x="164" y="73"/>
                </a:cubicBezTo>
                <a:cubicBezTo>
                  <a:pt x="164" y="81"/>
                  <a:pt x="166" y="87"/>
                  <a:pt x="170" y="90"/>
                </a:cubicBezTo>
                <a:cubicBezTo>
                  <a:pt x="173" y="94"/>
                  <a:pt x="178" y="95"/>
                  <a:pt x="185" y="95"/>
                </a:cubicBezTo>
                <a:cubicBezTo>
                  <a:pt x="191" y="95"/>
                  <a:pt x="196" y="94"/>
                  <a:pt x="200" y="92"/>
                </a:cubicBezTo>
                <a:cubicBezTo>
                  <a:pt x="198" y="82"/>
                  <a:pt x="198" y="82"/>
                  <a:pt x="198" y="82"/>
                </a:cubicBezTo>
                <a:cubicBezTo>
                  <a:pt x="195" y="84"/>
                  <a:pt x="191" y="85"/>
                  <a:pt x="186" y="85"/>
                </a:cubicBezTo>
                <a:cubicBezTo>
                  <a:pt x="184" y="85"/>
                  <a:pt x="182" y="85"/>
                  <a:pt x="181" y="83"/>
                </a:cubicBezTo>
                <a:cubicBezTo>
                  <a:pt x="179" y="82"/>
                  <a:pt x="178" y="80"/>
                  <a:pt x="178" y="77"/>
                </a:cubicBezTo>
                <a:cubicBezTo>
                  <a:pt x="201" y="77"/>
                  <a:pt x="201" y="77"/>
                  <a:pt x="201" y="77"/>
                </a:cubicBezTo>
                <a:cubicBezTo>
                  <a:pt x="201" y="77"/>
                  <a:pt x="201" y="73"/>
                  <a:pt x="201" y="72"/>
                </a:cubicBezTo>
                <a:cubicBezTo>
                  <a:pt x="201" y="66"/>
                  <a:pt x="200" y="60"/>
                  <a:pt x="197" y="56"/>
                </a:cubicBezTo>
                <a:close/>
                <a:moveTo>
                  <a:pt x="178" y="69"/>
                </a:moveTo>
                <a:cubicBezTo>
                  <a:pt x="178" y="63"/>
                  <a:pt x="180" y="60"/>
                  <a:pt x="183" y="60"/>
                </a:cubicBezTo>
                <a:cubicBezTo>
                  <a:pt x="186" y="60"/>
                  <a:pt x="188" y="63"/>
                  <a:pt x="188" y="69"/>
                </a:cubicBezTo>
                <a:lnTo>
                  <a:pt x="178" y="6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9" name="Freeform 251"/>
          <p:cNvSpPr>
            <a:spLocks noEditPoints="1"/>
          </p:cNvSpPr>
          <p:nvPr/>
        </p:nvSpPr>
        <p:spPr bwMode="auto">
          <a:xfrm>
            <a:off x="3007929" y="3419256"/>
            <a:ext cx="247586" cy="165454"/>
          </a:xfrm>
          <a:custGeom>
            <a:avLst/>
            <a:gdLst>
              <a:gd name="T0" fmla="*/ 213 w 213"/>
              <a:gd name="T1" fmla="*/ 131 h 142"/>
              <a:gd name="T2" fmla="*/ 201 w 213"/>
              <a:gd name="T3" fmla="*/ 142 h 142"/>
              <a:gd name="T4" fmla="*/ 12 w 213"/>
              <a:gd name="T5" fmla="*/ 142 h 142"/>
              <a:gd name="T6" fmla="*/ 0 w 213"/>
              <a:gd name="T7" fmla="*/ 131 h 142"/>
              <a:gd name="T8" fmla="*/ 0 w 213"/>
              <a:gd name="T9" fmla="*/ 12 h 142"/>
              <a:gd name="T10" fmla="*/ 12 w 213"/>
              <a:gd name="T11" fmla="*/ 0 h 142"/>
              <a:gd name="T12" fmla="*/ 201 w 213"/>
              <a:gd name="T13" fmla="*/ 0 h 142"/>
              <a:gd name="T14" fmla="*/ 213 w 213"/>
              <a:gd name="T15" fmla="*/ 12 h 142"/>
              <a:gd name="T16" fmla="*/ 213 w 213"/>
              <a:gd name="T17" fmla="*/ 131 h 142"/>
              <a:gd name="T18" fmla="*/ 44 w 213"/>
              <a:gd name="T19" fmla="*/ 47 h 142"/>
              <a:gd name="T20" fmla="*/ 37 w 213"/>
              <a:gd name="T21" fmla="*/ 42 h 142"/>
              <a:gd name="T22" fmla="*/ 12 w 213"/>
              <a:gd name="T23" fmla="*/ 42 h 142"/>
              <a:gd name="T24" fmla="*/ 12 w 213"/>
              <a:gd name="T25" fmla="*/ 43 h 142"/>
              <a:gd name="T26" fmla="*/ 49 w 213"/>
              <a:gd name="T27" fmla="*/ 74 h 142"/>
              <a:gd name="T28" fmla="*/ 44 w 213"/>
              <a:gd name="T29" fmla="*/ 47 h 142"/>
              <a:gd name="T30" fmla="*/ 51 w 213"/>
              <a:gd name="T31" fmla="*/ 82 h 142"/>
              <a:gd name="T32" fmla="*/ 49 w 213"/>
              <a:gd name="T33" fmla="*/ 74 h 142"/>
              <a:gd name="T34" fmla="*/ 29 w 213"/>
              <a:gd name="T35" fmla="*/ 54 h 142"/>
              <a:gd name="T36" fmla="*/ 42 w 213"/>
              <a:gd name="T37" fmla="*/ 101 h 142"/>
              <a:gd name="T38" fmla="*/ 58 w 213"/>
              <a:gd name="T39" fmla="*/ 101 h 142"/>
              <a:gd name="T40" fmla="*/ 82 w 213"/>
              <a:gd name="T41" fmla="*/ 42 h 142"/>
              <a:gd name="T42" fmla="*/ 66 w 213"/>
              <a:gd name="T43" fmla="*/ 42 h 142"/>
              <a:gd name="T44" fmla="*/ 51 w 213"/>
              <a:gd name="T45" fmla="*/ 82 h 142"/>
              <a:gd name="T46" fmla="*/ 94 w 213"/>
              <a:gd name="T47" fmla="*/ 101 h 142"/>
              <a:gd name="T48" fmla="*/ 103 w 213"/>
              <a:gd name="T49" fmla="*/ 42 h 142"/>
              <a:gd name="T50" fmla="*/ 88 w 213"/>
              <a:gd name="T51" fmla="*/ 42 h 142"/>
              <a:gd name="T52" fmla="*/ 78 w 213"/>
              <a:gd name="T53" fmla="*/ 101 h 142"/>
              <a:gd name="T54" fmla="*/ 94 w 213"/>
              <a:gd name="T55" fmla="*/ 101 h 142"/>
              <a:gd name="T56" fmla="*/ 136 w 213"/>
              <a:gd name="T57" fmla="*/ 41 h 142"/>
              <a:gd name="T58" fmla="*/ 110 w 213"/>
              <a:gd name="T59" fmla="*/ 60 h 142"/>
              <a:gd name="T60" fmla="*/ 123 w 213"/>
              <a:gd name="T61" fmla="*/ 77 h 142"/>
              <a:gd name="T62" fmla="*/ 131 w 213"/>
              <a:gd name="T63" fmla="*/ 84 h 142"/>
              <a:gd name="T64" fmla="*/ 122 w 213"/>
              <a:gd name="T65" fmla="*/ 90 h 142"/>
              <a:gd name="T66" fmla="*/ 108 w 213"/>
              <a:gd name="T67" fmla="*/ 87 h 142"/>
              <a:gd name="T68" fmla="*/ 105 w 213"/>
              <a:gd name="T69" fmla="*/ 86 h 142"/>
              <a:gd name="T70" fmla="*/ 103 w 213"/>
              <a:gd name="T71" fmla="*/ 99 h 142"/>
              <a:gd name="T72" fmla="*/ 120 w 213"/>
              <a:gd name="T73" fmla="*/ 102 h 142"/>
              <a:gd name="T74" fmla="*/ 147 w 213"/>
              <a:gd name="T75" fmla="*/ 82 h 142"/>
              <a:gd name="T76" fmla="*/ 134 w 213"/>
              <a:gd name="T77" fmla="*/ 66 h 142"/>
              <a:gd name="T78" fmla="*/ 126 w 213"/>
              <a:gd name="T79" fmla="*/ 58 h 142"/>
              <a:gd name="T80" fmla="*/ 134 w 213"/>
              <a:gd name="T81" fmla="*/ 53 h 142"/>
              <a:gd name="T82" fmla="*/ 146 w 213"/>
              <a:gd name="T83" fmla="*/ 55 h 142"/>
              <a:gd name="T84" fmla="*/ 147 w 213"/>
              <a:gd name="T85" fmla="*/ 56 h 142"/>
              <a:gd name="T86" fmla="*/ 149 w 213"/>
              <a:gd name="T87" fmla="*/ 43 h 142"/>
              <a:gd name="T88" fmla="*/ 136 w 213"/>
              <a:gd name="T89" fmla="*/ 41 h 142"/>
              <a:gd name="T90" fmla="*/ 177 w 213"/>
              <a:gd name="T91" fmla="*/ 42 h 142"/>
              <a:gd name="T92" fmla="*/ 169 w 213"/>
              <a:gd name="T93" fmla="*/ 47 h 142"/>
              <a:gd name="T94" fmla="*/ 146 w 213"/>
              <a:gd name="T95" fmla="*/ 101 h 142"/>
              <a:gd name="T96" fmla="*/ 162 w 213"/>
              <a:gd name="T97" fmla="*/ 101 h 142"/>
              <a:gd name="T98" fmla="*/ 165 w 213"/>
              <a:gd name="T99" fmla="*/ 92 h 142"/>
              <a:gd name="T100" fmla="*/ 185 w 213"/>
              <a:gd name="T101" fmla="*/ 92 h 142"/>
              <a:gd name="T102" fmla="*/ 187 w 213"/>
              <a:gd name="T103" fmla="*/ 101 h 142"/>
              <a:gd name="T104" fmla="*/ 201 w 213"/>
              <a:gd name="T105" fmla="*/ 101 h 142"/>
              <a:gd name="T106" fmla="*/ 189 w 213"/>
              <a:gd name="T107" fmla="*/ 42 h 142"/>
              <a:gd name="T108" fmla="*/ 177 w 213"/>
              <a:gd name="T109" fmla="*/ 42 h 142"/>
              <a:gd name="T110" fmla="*/ 170 w 213"/>
              <a:gd name="T111" fmla="*/ 80 h 142"/>
              <a:gd name="T112" fmla="*/ 176 w 213"/>
              <a:gd name="T113" fmla="*/ 64 h 142"/>
              <a:gd name="T114" fmla="*/ 178 w 213"/>
              <a:gd name="T115" fmla="*/ 58 h 142"/>
              <a:gd name="T116" fmla="*/ 179 w 213"/>
              <a:gd name="T117" fmla="*/ 63 h 142"/>
              <a:gd name="T118" fmla="*/ 182 w 213"/>
              <a:gd name="T119" fmla="*/ 80 h 142"/>
              <a:gd name="T120" fmla="*/ 170 w 213"/>
              <a:gd name="T121" fmla="*/ 8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13" h="142">
                <a:moveTo>
                  <a:pt x="213" y="131"/>
                </a:moveTo>
                <a:cubicBezTo>
                  <a:pt x="213" y="137"/>
                  <a:pt x="207" y="142"/>
                  <a:pt x="201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5" y="142"/>
                  <a:pt x="0" y="137"/>
                  <a:pt x="0" y="13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2" y="0"/>
                </a:cubicBezTo>
                <a:cubicBezTo>
                  <a:pt x="201" y="0"/>
                  <a:pt x="201" y="0"/>
                  <a:pt x="201" y="0"/>
                </a:cubicBezTo>
                <a:cubicBezTo>
                  <a:pt x="207" y="0"/>
                  <a:pt x="213" y="6"/>
                  <a:pt x="213" y="12"/>
                </a:cubicBezTo>
                <a:lnTo>
                  <a:pt x="213" y="131"/>
                </a:lnTo>
                <a:close/>
                <a:moveTo>
                  <a:pt x="44" y="47"/>
                </a:moveTo>
                <a:cubicBezTo>
                  <a:pt x="43" y="43"/>
                  <a:pt x="40" y="42"/>
                  <a:pt x="37" y="42"/>
                </a:cubicBezTo>
                <a:cubicBezTo>
                  <a:pt x="12" y="42"/>
                  <a:pt x="12" y="42"/>
                  <a:pt x="12" y="42"/>
                </a:cubicBezTo>
                <a:cubicBezTo>
                  <a:pt x="12" y="43"/>
                  <a:pt x="12" y="43"/>
                  <a:pt x="12" y="43"/>
                </a:cubicBezTo>
                <a:cubicBezTo>
                  <a:pt x="29" y="47"/>
                  <a:pt x="43" y="57"/>
                  <a:pt x="49" y="74"/>
                </a:cubicBezTo>
                <a:lnTo>
                  <a:pt x="44" y="47"/>
                </a:lnTo>
                <a:close/>
                <a:moveTo>
                  <a:pt x="51" y="82"/>
                </a:moveTo>
                <a:cubicBezTo>
                  <a:pt x="49" y="74"/>
                  <a:pt x="49" y="74"/>
                  <a:pt x="49" y="74"/>
                </a:cubicBezTo>
                <a:cubicBezTo>
                  <a:pt x="46" y="66"/>
                  <a:pt x="38" y="58"/>
                  <a:pt x="29" y="54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82" y="42"/>
                  <a:pt x="82" y="42"/>
                  <a:pt x="82" y="42"/>
                </a:cubicBezTo>
                <a:cubicBezTo>
                  <a:pt x="66" y="42"/>
                  <a:pt x="66" y="42"/>
                  <a:pt x="66" y="42"/>
                </a:cubicBezTo>
                <a:lnTo>
                  <a:pt x="51" y="82"/>
                </a:lnTo>
                <a:close/>
                <a:moveTo>
                  <a:pt x="94" y="101"/>
                </a:moveTo>
                <a:cubicBezTo>
                  <a:pt x="103" y="42"/>
                  <a:pt x="103" y="42"/>
                  <a:pt x="103" y="42"/>
                </a:cubicBezTo>
                <a:cubicBezTo>
                  <a:pt x="88" y="42"/>
                  <a:pt x="88" y="42"/>
                  <a:pt x="88" y="42"/>
                </a:cubicBezTo>
                <a:cubicBezTo>
                  <a:pt x="78" y="101"/>
                  <a:pt x="78" y="101"/>
                  <a:pt x="78" y="101"/>
                </a:cubicBezTo>
                <a:lnTo>
                  <a:pt x="94" y="101"/>
                </a:lnTo>
                <a:close/>
                <a:moveTo>
                  <a:pt x="136" y="41"/>
                </a:moveTo>
                <a:cubicBezTo>
                  <a:pt x="120" y="41"/>
                  <a:pt x="110" y="49"/>
                  <a:pt x="110" y="60"/>
                </a:cubicBezTo>
                <a:cubicBezTo>
                  <a:pt x="110" y="69"/>
                  <a:pt x="117" y="74"/>
                  <a:pt x="123" y="77"/>
                </a:cubicBezTo>
                <a:cubicBezTo>
                  <a:pt x="129" y="79"/>
                  <a:pt x="131" y="81"/>
                  <a:pt x="131" y="84"/>
                </a:cubicBezTo>
                <a:cubicBezTo>
                  <a:pt x="131" y="88"/>
                  <a:pt x="126" y="90"/>
                  <a:pt x="122" y="90"/>
                </a:cubicBezTo>
                <a:cubicBezTo>
                  <a:pt x="116" y="90"/>
                  <a:pt x="112" y="89"/>
                  <a:pt x="108" y="87"/>
                </a:cubicBezTo>
                <a:cubicBezTo>
                  <a:pt x="105" y="86"/>
                  <a:pt x="105" y="86"/>
                  <a:pt x="105" y="86"/>
                </a:cubicBezTo>
                <a:cubicBezTo>
                  <a:pt x="103" y="99"/>
                  <a:pt x="103" y="99"/>
                  <a:pt x="103" y="99"/>
                </a:cubicBezTo>
                <a:cubicBezTo>
                  <a:pt x="107" y="101"/>
                  <a:pt x="114" y="102"/>
                  <a:pt x="120" y="102"/>
                </a:cubicBezTo>
                <a:cubicBezTo>
                  <a:pt x="137" y="102"/>
                  <a:pt x="147" y="94"/>
                  <a:pt x="147" y="82"/>
                </a:cubicBezTo>
                <a:cubicBezTo>
                  <a:pt x="147" y="75"/>
                  <a:pt x="143" y="70"/>
                  <a:pt x="134" y="66"/>
                </a:cubicBezTo>
                <a:cubicBezTo>
                  <a:pt x="129" y="63"/>
                  <a:pt x="126" y="61"/>
                  <a:pt x="126" y="58"/>
                </a:cubicBezTo>
                <a:cubicBezTo>
                  <a:pt x="126" y="56"/>
                  <a:pt x="128" y="53"/>
                  <a:pt x="134" y="53"/>
                </a:cubicBezTo>
                <a:cubicBezTo>
                  <a:pt x="139" y="53"/>
                  <a:pt x="143" y="54"/>
                  <a:pt x="146" y="55"/>
                </a:cubicBezTo>
                <a:cubicBezTo>
                  <a:pt x="147" y="56"/>
                  <a:pt x="147" y="56"/>
                  <a:pt x="147" y="56"/>
                </a:cubicBezTo>
                <a:cubicBezTo>
                  <a:pt x="149" y="43"/>
                  <a:pt x="149" y="43"/>
                  <a:pt x="149" y="43"/>
                </a:cubicBezTo>
                <a:cubicBezTo>
                  <a:pt x="146" y="42"/>
                  <a:pt x="142" y="41"/>
                  <a:pt x="136" y="41"/>
                </a:cubicBezTo>
                <a:close/>
                <a:moveTo>
                  <a:pt x="177" y="42"/>
                </a:moveTo>
                <a:cubicBezTo>
                  <a:pt x="173" y="42"/>
                  <a:pt x="170" y="43"/>
                  <a:pt x="169" y="47"/>
                </a:cubicBezTo>
                <a:cubicBezTo>
                  <a:pt x="146" y="101"/>
                  <a:pt x="146" y="101"/>
                  <a:pt x="146" y="101"/>
                </a:cubicBezTo>
                <a:cubicBezTo>
                  <a:pt x="162" y="101"/>
                  <a:pt x="162" y="101"/>
                  <a:pt x="162" y="101"/>
                </a:cubicBezTo>
                <a:cubicBezTo>
                  <a:pt x="165" y="94"/>
                  <a:pt x="165" y="92"/>
                  <a:pt x="165" y="92"/>
                </a:cubicBezTo>
                <a:cubicBezTo>
                  <a:pt x="167" y="92"/>
                  <a:pt x="183" y="92"/>
                  <a:pt x="185" y="92"/>
                </a:cubicBezTo>
                <a:cubicBezTo>
                  <a:pt x="185" y="92"/>
                  <a:pt x="185" y="94"/>
                  <a:pt x="187" y="101"/>
                </a:cubicBezTo>
                <a:cubicBezTo>
                  <a:pt x="201" y="101"/>
                  <a:pt x="201" y="101"/>
                  <a:pt x="201" y="101"/>
                </a:cubicBezTo>
                <a:cubicBezTo>
                  <a:pt x="189" y="42"/>
                  <a:pt x="189" y="42"/>
                  <a:pt x="189" y="42"/>
                </a:cubicBezTo>
                <a:lnTo>
                  <a:pt x="177" y="42"/>
                </a:lnTo>
                <a:close/>
                <a:moveTo>
                  <a:pt x="170" y="80"/>
                </a:moveTo>
                <a:cubicBezTo>
                  <a:pt x="170" y="80"/>
                  <a:pt x="171" y="77"/>
                  <a:pt x="176" y="64"/>
                </a:cubicBezTo>
                <a:cubicBezTo>
                  <a:pt x="176" y="64"/>
                  <a:pt x="177" y="60"/>
                  <a:pt x="178" y="58"/>
                </a:cubicBezTo>
                <a:cubicBezTo>
                  <a:pt x="179" y="63"/>
                  <a:pt x="179" y="63"/>
                  <a:pt x="179" y="63"/>
                </a:cubicBezTo>
                <a:cubicBezTo>
                  <a:pt x="182" y="77"/>
                  <a:pt x="182" y="80"/>
                  <a:pt x="182" y="80"/>
                </a:cubicBezTo>
                <a:cubicBezTo>
                  <a:pt x="180" y="80"/>
                  <a:pt x="173" y="80"/>
                  <a:pt x="170" y="8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0" name="Freeform 252"/>
          <p:cNvSpPr>
            <a:spLocks noEditPoints="1"/>
          </p:cNvSpPr>
          <p:nvPr/>
        </p:nvSpPr>
        <p:spPr bwMode="auto">
          <a:xfrm>
            <a:off x="3303128" y="3419256"/>
            <a:ext cx="164264" cy="165454"/>
          </a:xfrm>
          <a:custGeom>
            <a:avLst/>
            <a:gdLst>
              <a:gd name="T0" fmla="*/ 142 w 142"/>
              <a:gd name="T1" fmla="*/ 121 h 142"/>
              <a:gd name="T2" fmla="*/ 120 w 142"/>
              <a:gd name="T3" fmla="*/ 142 h 142"/>
              <a:gd name="T4" fmla="*/ 21 w 142"/>
              <a:gd name="T5" fmla="*/ 142 h 142"/>
              <a:gd name="T6" fmla="*/ 0 w 142"/>
              <a:gd name="T7" fmla="*/ 121 h 142"/>
              <a:gd name="T8" fmla="*/ 0 w 142"/>
              <a:gd name="T9" fmla="*/ 22 h 142"/>
              <a:gd name="T10" fmla="*/ 21 w 142"/>
              <a:gd name="T11" fmla="*/ 0 h 142"/>
              <a:gd name="T12" fmla="*/ 120 w 142"/>
              <a:gd name="T13" fmla="*/ 0 h 142"/>
              <a:gd name="T14" fmla="*/ 142 w 142"/>
              <a:gd name="T15" fmla="*/ 22 h 142"/>
              <a:gd name="T16" fmla="*/ 142 w 142"/>
              <a:gd name="T17" fmla="*/ 121 h 142"/>
              <a:gd name="T18" fmla="*/ 76 w 142"/>
              <a:gd name="T19" fmla="*/ 65 h 142"/>
              <a:gd name="T20" fmla="*/ 65 w 142"/>
              <a:gd name="T21" fmla="*/ 54 h 142"/>
              <a:gd name="T22" fmla="*/ 52 w 142"/>
              <a:gd name="T23" fmla="*/ 54 h 142"/>
              <a:gd name="T24" fmla="*/ 44 w 142"/>
              <a:gd name="T25" fmla="*/ 58 h 142"/>
              <a:gd name="T26" fmla="*/ 35 w 142"/>
              <a:gd name="T27" fmla="*/ 54 h 142"/>
              <a:gd name="T28" fmla="*/ 23 w 142"/>
              <a:gd name="T29" fmla="*/ 54 h 142"/>
              <a:gd name="T30" fmla="*/ 12 w 142"/>
              <a:gd name="T31" fmla="*/ 65 h 142"/>
              <a:gd name="T32" fmla="*/ 12 w 142"/>
              <a:gd name="T33" fmla="*/ 88 h 142"/>
              <a:gd name="T34" fmla="*/ 14 w 142"/>
              <a:gd name="T35" fmla="*/ 90 h 142"/>
              <a:gd name="T36" fmla="*/ 19 w 142"/>
              <a:gd name="T37" fmla="*/ 90 h 142"/>
              <a:gd name="T38" fmla="*/ 21 w 142"/>
              <a:gd name="T39" fmla="*/ 88 h 142"/>
              <a:gd name="T40" fmla="*/ 21 w 142"/>
              <a:gd name="T41" fmla="*/ 66 h 142"/>
              <a:gd name="T42" fmla="*/ 26 w 142"/>
              <a:gd name="T43" fmla="*/ 62 h 142"/>
              <a:gd name="T44" fmla="*/ 34 w 142"/>
              <a:gd name="T45" fmla="*/ 62 h 142"/>
              <a:gd name="T46" fmla="*/ 39 w 142"/>
              <a:gd name="T47" fmla="*/ 66 h 142"/>
              <a:gd name="T48" fmla="*/ 39 w 142"/>
              <a:gd name="T49" fmla="*/ 88 h 142"/>
              <a:gd name="T50" fmla="*/ 41 w 142"/>
              <a:gd name="T51" fmla="*/ 90 h 142"/>
              <a:gd name="T52" fmla="*/ 46 w 142"/>
              <a:gd name="T53" fmla="*/ 90 h 142"/>
              <a:gd name="T54" fmla="*/ 48 w 142"/>
              <a:gd name="T55" fmla="*/ 88 h 142"/>
              <a:gd name="T56" fmla="*/ 48 w 142"/>
              <a:gd name="T57" fmla="*/ 66 h 142"/>
              <a:gd name="T58" fmla="*/ 53 w 142"/>
              <a:gd name="T59" fmla="*/ 62 h 142"/>
              <a:gd name="T60" fmla="*/ 62 w 142"/>
              <a:gd name="T61" fmla="*/ 62 h 142"/>
              <a:gd name="T62" fmla="*/ 67 w 142"/>
              <a:gd name="T63" fmla="*/ 66 h 142"/>
              <a:gd name="T64" fmla="*/ 67 w 142"/>
              <a:gd name="T65" fmla="*/ 88 h 142"/>
              <a:gd name="T66" fmla="*/ 69 w 142"/>
              <a:gd name="T67" fmla="*/ 90 h 142"/>
              <a:gd name="T68" fmla="*/ 74 w 142"/>
              <a:gd name="T69" fmla="*/ 90 h 142"/>
              <a:gd name="T70" fmla="*/ 76 w 142"/>
              <a:gd name="T71" fmla="*/ 88 h 142"/>
              <a:gd name="T72" fmla="*/ 76 w 142"/>
              <a:gd name="T73" fmla="*/ 65 h 142"/>
              <a:gd name="T74" fmla="*/ 130 w 142"/>
              <a:gd name="T75" fmla="*/ 65 h 142"/>
              <a:gd name="T76" fmla="*/ 119 w 142"/>
              <a:gd name="T77" fmla="*/ 54 h 142"/>
              <a:gd name="T78" fmla="*/ 95 w 142"/>
              <a:gd name="T79" fmla="*/ 54 h 142"/>
              <a:gd name="T80" fmla="*/ 84 w 142"/>
              <a:gd name="T81" fmla="*/ 65 h 142"/>
              <a:gd name="T82" fmla="*/ 84 w 142"/>
              <a:gd name="T83" fmla="*/ 102 h 142"/>
              <a:gd name="T84" fmla="*/ 86 w 142"/>
              <a:gd name="T85" fmla="*/ 104 h 142"/>
              <a:gd name="T86" fmla="*/ 91 w 142"/>
              <a:gd name="T87" fmla="*/ 104 h 142"/>
              <a:gd name="T88" fmla="*/ 93 w 142"/>
              <a:gd name="T89" fmla="*/ 102 h 142"/>
              <a:gd name="T90" fmla="*/ 93 w 142"/>
              <a:gd name="T91" fmla="*/ 86 h 142"/>
              <a:gd name="T92" fmla="*/ 101 w 142"/>
              <a:gd name="T93" fmla="*/ 90 h 142"/>
              <a:gd name="T94" fmla="*/ 119 w 142"/>
              <a:gd name="T95" fmla="*/ 90 h 142"/>
              <a:gd name="T96" fmla="*/ 130 w 142"/>
              <a:gd name="T97" fmla="*/ 79 h 142"/>
              <a:gd name="T98" fmla="*/ 130 w 142"/>
              <a:gd name="T99" fmla="*/ 65 h 142"/>
              <a:gd name="T100" fmla="*/ 121 w 142"/>
              <a:gd name="T101" fmla="*/ 77 h 142"/>
              <a:gd name="T102" fmla="*/ 116 w 142"/>
              <a:gd name="T103" fmla="*/ 82 h 142"/>
              <a:gd name="T104" fmla="*/ 98 w 142"/>
              <a:gd name="T105" fmla="*/ 82 h 142"/>
              <a:gd name="T106" fmla="*/ 93 w 142"/>
              <a:gd name="T107" fmla="*/ 77 h 142"/>
              <a:gd name="T108" fmla="*/ 93 w 142"/>
              <a:gd name="T109" fmla="*/ 66 h 142"/>
              <a:gd name="T110" fmla="*/ 98 w 142"/>
              <a:gd name="T111" fmla="*/ 62 h 142"/>
              <a:gd name="T112" fmla="*/ 116 w 142"/>
              <a:gd name="T113" fmla="*/ 62 h 142"/>
              <a:gd name="T114" fmla="*/ 121 w 142"/>
              <a:gd name="T115" fmla="*/ 66 h 142"/>
              <a:gd name="T116" fmla="*/ 121 w 142"/>
              <a:gd name="T117" fmla="*/ 7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42" h="142">
                <a:moveTo>
                  <a:pt x="142" y="121"/>
                </a:moveTo>
                <a:cubicBezTo>
                  <a:pt x="142" y="133"/>
                  <a:pt x="132" y="142"/>
                  <a:pt x="120" y="142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9" y="142"/>
                  <a:pt x="0" y="133"/>
                  <a:pt x="0" y="121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0"/>
                  <a:pt x="9" y="0"/>
                  <a:pt x="21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32" y="0"/>
                  <a:pt x="142" y="10"/>
                  <a:pt x="142" y="22"/>
                </a:cubicBezTo>
                <a:lnTo>
                  <a:pt x="142" y="121"/>
                </a:lnTo>
                <a:close/>
                <a:moveTo>
                  <a:pt x="76" y="65"/>
                </a:moveTo>
                <a:cubicBezTo>
                  <a:pt x="76" y="58"/>
                  <a:pt x="71" y="54"/>
                  <a:pt x="65" y="54"/>
                </a:cubicBezTo>
                <a:cubicBezTo>
                  <a:pt x="52" y="54"/>
                  <a:pt x="52" y="54"/>
                  <a:pt x="52" y="54"/>
                </a:cubicBezTo>
                <a:cubicBezTo>
                  <a:pt x="48" y="54"/>
                  <a:pt x="45" y="55"/>
                  <a:pt x="44" y="58"/>
                </a:cubicBezTo>
                <a:cubicBezTo>
                  <a:pt x="42" y="55"/>
                  <a:pt x="39" y="54"/>
                  <a:pt x="35" y="54"/>
                </a:cubicBezTo>
                <a:cubicBezTo>
                  <a:pt x="23" y="54"/>
                  <a:pt x="23" y="54"/>
                  <a:pt x="23" y="54"/>
                </a:cubicBezTo>
                <a:cubicBezTo>
                  <a:pt x="16" y="54"/>
                  <a:pt x="12" y="58"/>
                  <a:pt x="12" y="65"/>
                </a:cubicBezTo>
                <a:cubicBezTo>
                  <a:pt x="12" y="88"/>
                  <a:pt x="12" y="88"/>
                  <a:pt x="12" y="88"/>
                </a:cubicBezTo>
                <a:cubicBezTo>
                  <a:pt x="12" y="89"/>
                  <a:pt x="12" y="90"/>
                  <a:pt x="14" y="90"/>
                </a:cubicBezTo>
                <a:cubicBezTo>
                  <a:pt x="19" y="90"/>
                  <a:pt x="19" y="90"/>
                  <a:pt x="19" y="90"/>
                </a:cubicBezTo>
                <a:cubicBezTo>
                  <a:pt x="20" y="90"/>
                  <a:pt x="21" y="89"/>
                  <a:pt x="21" y="88"/>
                </a:cubicBezTo>
                <a:cubicBezTo>
                  <a:pt x="21" y="66"/>
                  <a:pt x="21" y="66"/>
                  <a:pt x="21" y="66"/>
                </a:cubicBezTo>
                <a:cubicBezTo>
                  <a:pt x="21" y="63"/>
                  <a:pt x="23" y="62"/>
                  <a:pt x="26" y="62"/>
                </a:cubicBezTo>
                <a:cubicBezTo>
                  <a:pt x="34" y="62"/>
                  <a:pt x="34" y="62"/>
                  <a:pt x="34" y="62"/>
                </a:cubicBezTo>
                <a:cubicBezTo>
                  <a:pt x="37" y="62"/>
                  <a:pt x="39" y="63"/>
                  <a:pt x="39" y="66"/>
                </a:cubicBezTo>
                <a:cubicBezTo>
                  <a:pt x="39" y="88"/>
                  <a:pt x="39" y="88"/>
                  <a:pt x="39" y="88"/>
                </a:cubicBezTo>
                <a:cubicBezTo>
                  <a:pt x="39" y="89"/>
                  <a:pt x="40" y="90"/>
                  <a:pt x="41" y="90"/>
                </a:cubicBezTo>
                <a:cubicBezTo>
                  <a:pt x="46" y="90"/>
                  <a:pt x="46" y="90"/>
                  <a:pt x="46" y="90"/>
                </a:cubicBezTo>
                <a:cubicBezTo>
                  <a:pt x="47" y="90"/>
                  <a:pt x="48" y="89"/>
                  <a:pt x="48" y="88"/>
                </a:cubicBezTo>
                <a:cubicBezTo>
                  <a:pt x="48" y="66"/>
                  <a:pt x="48" y="66"/>
                  <a:pt x="48" y="66"/>
                </a:cubicBezTo>
                <a:cubicBezTo>
                  <a:pt x="48" y="63"/>
                  <a:pt x="50" y="62"/>
                  <a:pt x="53" y="62"/>
                </a:cubicBezTo>
                <a:cubicBezTo>
                  <a:pt x="62" y="62"/>
                  <a:pt x="62" y="62"/>
                  <a:pt x="62" y="62"/>
                </a:cubicBezTo>
                <a:cubicBezTo>
                  <a:pt x="65" y="62"/>
                  <a:pt x="67" y="63"/>
                  <a:pt x="67" y="66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90"/>
                  <a:pt x="69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5" y="90"/>
                  <a:pt x="76" y="89"/>
                  <a:pt x="76" y="88"/>
                </a:cubicBezTo>
                <a:lnTo>
                  <a:pt x="76" y="65"/>
                </a:lnTo>
                <a:close/>
                <a:moveTo>
                  <a:pt x="130" y="65"/>
                </a:moveTo>
                <a:cubicBezTo>
                  <a:pt x="130" y="58"/>
                  <a:pt x="126" y="54"/>
                  <a:pt x="119" y="54"/>
                </a:cubicBezTo>
                <a:cubicBezTo>
                  <a:pt x="95" y="54"/>
                  <a:pt x="95" y="54"/>
                  <a:pt x="95" y="54"/>
                </a:cubicBezTo>
                <a:cubicBezTo>
                  <a:pt x="88" y="54"/>
                  <a:pt x="84" y="58"/>
                  <a:pt x="84" y="65"/>
                </a:cubicBezTo>
                <a:cubicBezTo>
                  <a:pt x="84" y="102"/>
                  <a:pt x="84" y="102"/>
                  <a:pt x="84" y="102"/>
                </a:cubicBezTo>
                <a:cubicBezTo>
                  <a:pt x="84" y="104"/>
                  <a:pt x="84" y="104"/>
                  <a:pt x="86" y="104"/>
                </a:cubicBezTo>
                <a:cubicBezTo>
                  <a:pt x="91" y="104"/>
                  <a:pt x="91" y="104"/>
                  <a:pt x="91" y="104"/>
                </a:cubicBezTo>
                <a:cubicBezTo>
                  <a:pt x="92" y="104"/>
                  <a:pt x="93" y="104"/>
                  <a:pt x="93" y="102"/>
                </a:cubicBezTo>
                <a:cubicBezTo>
                  <a:pt x="93" y="86"/>
                  <a:pt x="93" y="86"/>
                  <a:pt x="93" y="86"/>
                </a:cubicBezTo>
                <a:cubicBezTo>
                  <a:pt x="94" y="88"/>
                  <a:pt x="97" y="90"/>
                  <a:pt x="101" y="90"/>
                </a:cubicBezTo>
                <a:cubicBezTo>
                  <a:pt x="119" y="90"/>
                  <a:pt x="119" y="90"/>
                  <a:pt x="119" y="90"/>
                </a:cubicBezTo>
                <a:cubicBezTo>
                  <a:pt x="126" y="90"/>
                  <a:pt x="130" y="85"/>
                  <a:pt x="130" y="79"/>
                </a:cubicBezTo>
                <a:lnTo>
                  <a:pt x="130" y="65"/>
                </a:lnTo>
                <a:close/>
                <a:moveTo>
                  <a:pt x="121" y="77"/>
                </a:moveTo>
                <a:cubicBezTo>
                  <a:pt x="121" y="80"/>
                  <a:pt x="119" y="82"/>
                  <a:pt x="116" y="82"/>
                </a:cubicBezTo>
                <a:cubicBezTo>
                  <a:pt x="98" y="82"/>
                  <a:pt x="98" y="82"/>
                  <a:pt x="98" y="82"/>
                </a:cubicBezTo>
                <a:cubicBezTo>
                  <a:pt x="95" y="82"/>
                  <a:pt x="93" y="80"/>
                  <a:pt x="93" y="77"/>
                </a:cubicBezTo>
                <a:cubicBezTo>
                  <a:pt x="93" y="66"/>
                  <a:pt x="93" y="66"/>
                  <a:pt x="93" y="66"/>
                </a:cubicBezTo>
                <a:cubicBezTo>
                  <a:pt x="93" y="63"/>
                  <a:pt x="95" y="62"/>
                  <a:pt x="98" y="62"/>
                </a:cubicBezTo>
                <a:cubicBezTo>
                  <a:pt x="116" y="62"/>
                  <a:pt x="116" y="62"/>
                  <a:pt x="116" y="62"/>
                </a:cubicBezTo>
                <a:cubicBezTo>
                  <a:pt x="119" y="62"/>
                  <a:pt x="121" y="63"/>
                  <a:pt x="121" y="66"/>
                </a:cubicBezTo>
                <a:lnTo>
                  <a:pt x="121" y="7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1" name="Freeform 253"/>
          <p:cNvSpPr>
            <a:spLocks noEditPoints="1"/>
          </p:cNvSpPr>
          <p:nvPr/>
        </p:nvSpPr>
        <p:spPr bwMode="auto">
          <a:xfrm>
            <a:off x="3513815" y="3419256"/>
            <a:ext cx="207115" cy="165454"/>
          </a:xfrm>
          <a:custGeom>
            <a:avLst/>
            <a:gdLst>
              <a:gd name="T0" fmla="*/ 178 w 178"/>
              <a:gd name="T1" fmla="*/ 15 h 142"/>
              <a:gd name="T2" fmla="*/ 178 w 178"/>
              <a:gd name="T3" fmla="*/ 128 h 142"/>
              <a:gd name="T4" fmla="*/ 163 w 178"/>
              <a:gd name="T5" fmla="*/ 142 h 142"/>
              <a:gd name="T6" fmla="*/ 15 w 178"/>
              <a:gd name="T7" fmla="*/ 142 h 142"/>
              <a:gd name="T8" fmla="*/ 0 w 178"/>
              <a:gd name="T9" fmla="*/ 128 h 142"/>
              <a:gd name="T10" fmla="*/ 0 w 178"/>
              <a:gd name="T11" fmla="*/ 15 h 142"/>
              <a:gd name="T12" fmla="*/ 15 w 178"/>
              <a:gd name="T13" fmla="*/ 0 h 142"/>
              <a:gd name="T14" fmla="*/ 163 w 178"/>
              <a:gd name="T15" fmla="*/ 0 h 142"/>
              <a:gd name="T16" fmla="*/ 178 w 178"/>
              <a:gd name="T17" fmla="*/ 15 h 142"/>
              <a:gd name="T18" fmla="*/ 12 w 178"/>
              <a:gd name="T19" fmla="*/ 15 h 142"/>
              <a:gd name="T20" fmla="*/ 12 w 178"/>
              <a:gd name="T21" fmla="*/ 36 h 142"/>
              <a:gd name="T22" fmla="*/ 166 w 178"/>
              <a:gd name="T23" fmla="*/ 36 h 142"/>
              <a:gd name="T24" fmla="*/ 166 w 178"/>
              <a:gd name="T25" fmla="*/ 15 h 142"/>
              <a:gd name="T26" fmla="*/ 163 w 178"/>
              <a:gd name="T27" fmla="*/ 12 h 142"/>
              <a:gd name="T28" fmla="*/ 15 w 178"/>
              <a:gd name="T29" fmla="*/ 12 h 142"/>
              <a:gd name="T30" fmla="*/ 12 w 178"/>
              <a:gd name="T31" fmla="*/ 15 h 142"/>
              <a:gd name="T32" fmla="*/ 166 w 178"/>
              <a:gd name="T33" fmla="*/ 128 h 142"/>
              <a:gd name="T34" fmla="*/ 166 w 178"/>
              <a:gd name="T35" fmla="*/ 71 h 142"/>
              <a:gd name="T36" fmla="*/ 12 w 178"/>
              <a:gd name="T37" fmla="*/ 71 h 142"/>
              <a:gd name="T38" fmla="*/ 12 w 178"/>
              <a:gd name="T39" fmla="*/ 128 h 142"/>
              <a:gd name="T40" fmla="*/ 15 w 178"/>
              <a:gd name="T41" fmla="*/ 131 h 142"/>
              <a:gd name="T42" fmla="*/ 163 w 178"/>
              <a:gd name="T43" fmla="*/ 131 h 142"/>
              <a:gd name="T44" fmla="*/ 166 w 178"/>
              <a:gd name="T45" fmla="*/ 128 h 142"/>
              <a:gd name="T46" fmla="*/ 24 w 178"/>
              <a:gd name="T47" fmla="*/ 107 h 142"/>
              <a:gd name="T48" fmla="*/ 48 w 178"/>
              <a:gd name="T49" fmla="*/ 107 h 142"/>
              <a:gd name="T50" fmla="*/ 48 w 178"/>
              <a:gd name="T51" fmla="*/ 119 h 142"/>
              <a:gd name="T52" fmla="*/ 24 w 178"/>
              <a:gd name="T53" fmla="*/ 119 h 142"/>
              <a:gd name="T54" fmla="*/ 24 w 178"/>
              <a:gd name="T55" fmla="*/ 107 h 142"/>
              <a:gd name="T56" fmla="*/ 59 w 178"/>
              <a:gd name="T57" fmla="*/ 107 h 142"/>
              <a:gd name="T58" fmla="*/ 95 w 178"/>
              <a:gd name="T59" fmla="*/ 107 h 142"/>
              <a:gd name="T60" fmla="*/ 95 w 178"/>
              <a:gd name="T61" fmla="*/ 119 h 142"/>
              <a:gd name="T62" fmla="*/ 59 w 178"/>
              <a:gd name="T63" fmla="*/ 119 h 142"/>
              <a:gd name="T64" fmla="*/ 59 w 178"/>
              <a:gd name="T65" fmla="*/ 10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8" h="142">
                <a:moveTo>
                  <a:pt x="178" y="15"/>
                </a:moveTo>
                <a:cubicBezTo>
                  <a:pt x="178" y="128"/>
                  <a:pt x="178" y="128"/>
                  <a:pt x="178" y="128"/>
                </a:cubicBezTo>
                <a:cubicBezTo>
                  <a:pt x="178" y="136"/>
                  <a:pt x="171" y="142"/>
                  <a:pt x="163" y="142"/>
                </a:cubicBezTo>
                <a:cubicBezTo>
                  <a:pt x="15" y="142"/>
                  <a:pt x="15" y="142"/>
                  <a:pt x="15" y="142"/>
                </a:cubicBezTo>
                <a:cubicBezTo>
                  <a:pt x="7" y="142"/>
                  <a:pt x="0" y="136"/>
                  <a:pt x="0" y="128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7"/>
                  <a:pt x="7" y="0"/>
                  <a:pt x="15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71" y="0"/>
                  <a:pt x="178" y="7"/>
                  <a:pt x="178" y="15"/>
                </a:cubicBezTo>
                <a:close/>
                <a:moveTo>
                  <a:pt x="12" y="15"/>
                </a:moveTo>
                <a:cubicBezTo>
                  <a:pt x="12" y="36"/>
                  <a:pt x="12" y="36"/>
                  <a:pt x="12" y="36"/>
                </a:cubicBezTo>
                <a:cubicBezTo>
                  <a:pt x="166" y="36"/>
                  <a:pt x="166" y="36"/>
                  <a:pt x="166" y="36"/>
                </a:cubicBezTo>
                <a:cubicBezTo>
                  <a:pt x="166" y="15"/>
                  <a:pt x="166" y="15"/>
                  <a:pt x="166" y="15"/>
                </a:cubicBezTo>
                <a:cubicBezTo>
                  <a:pt x="166" y="14"/>
                  <a:pt x="164" y="12"/>
                  <a:pt x="163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3" y="12"/>
                  <a:pt x="12" y="14"/>
                  <a:pt x="12" y="15"/>
                </a:cubicBezTo>
                <a:close/>
                <a:moveTo>
                  <a:pt x="166" y="128"/>
                </a:moveTo>
                <a:cubicBezTo>
                  <a:pt x="166" y="71"/>
                  <a:pt x="166" y="71"/>
                  <a:pt x="166" y="71"/>
                </a:cubicBezTo>
                <a:cubicBezTo>
                  <a:pt x="12" y="71"/>
                  <a:pt x="12" y="71"/>
                  <a:pt x="12" y="71"/>
                </a:cubicBezTo>
                <a:cubicBezTo>
                  <a:pt x="12" y="128"/>
                  <a:pt x="12" y="128"/>
                  <a:pt x="12" y="128"/>
                </a:cubicBezTo>
                <a:cubicBezTo>
                  <a:pt x="12" y="129"/>
                  <a:pt x="13" y="131"/>
                  <a:pt x="15" y="131"/>
                </a:cubicBezTo>
                <a:cubicBezTo>
                  <a:pt x="163" y="131"/>
                  <a:pt x="163" y="131"/>
                  <a:pt x="163" y="131"/>
                </a:cubicBezTo>
                <a:cubicBezTo>
                  <a:pt x="164" y="131"/>
                  <a:pt x="166" y="129"/>
                  <a:pt x="166" y="128"/>
                </a:cubicBezTo>
                <a:close/>
                <a:moveTo>
                  <a:pt x="24" y="107"/>
                </a:moveTo>
                <a:cubicBezTo>
                  <a:pt x="48" y="107"/>
                  <a:pt x="48" y="107"/>
                  <a:pt x="48" y="107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24" y="119"/>
                  <a:pt x="24" y="119"/>
                  <a:pt x="24" y="119"/>
                </a:cubicBezTo>
                <a:lnTo>
                  <a:pt x="24" y="107"/>
                </a:lnTo>
                <a:close/>
                <a:moveTo>
                  <a:pt x="59" y="107"/>
                </a:moveTo>
                <a:cubicBezTo>
                  <a:pt x="95" y="107"/>
                  <a:pt x="95" y="107"/>
                  <a:pt x="95" y="107"/>
                </a:cubicBezTo>
                <a:cubicBezTo>
                  <a:pt x="95" y="119"/>
                  <a:pt x="95" y="119"/>
                  <a:pt x="95" y="119"/>
                </a:cubicBezTo>
                <a:cubicBezTo>
                  <a:pt x="59" y="119"/>
                  <a:pt x="59" y="119"/>
                  <a:pt x="59" y="119"/>
                </a:cubicBezTo>
                <a:lnTo>
                  <a:pt x="59" y="10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2" name="Freeform 254"/>
          <p:cNvSpPr>
            <a:spLocks noEditPoints="1"/>
          </p:cNvSpPr>
          <p:nvPr/>
        </p:nvSpPr>
        <p:spPr bwMode="auto">
          <a:xfrm>
            <a:off x="3773302" y="3419256"/>
            <a:ext cx="185690" cy="165454"/>
          </a:xfrm>
          <a:custGeom>
            <a:avLst/>
            <a:gdLst>
              <a:gd name="T0" fmla="*/ 18 w 160"/>
              <a:gd name="T1" fmla="*/ 22 h 142"/>
              <a:gd name="T2" fmla="*/ 18 w 160"/>
              <a:gd name="T3" fmla="*/ 139 h 142"/>
              <a:gd name="T4" fmla="*/ 15 w 160"/>
              <a:gd name="T5" fmla="*/ 142 h 142"/>
              <a:gd name="T6" fmla="*/ 9 w 160"/>
              <a:gd name="T7" fmla="*/ 142 h 142"/>
              <a:gd name="T8" fmla="*/ 6 w 160"/>
              <a:gd name="T9" fmla="*/ 139 h 142"/>
              <a:gd name="T10" fmla="*/ 6 w 160"/>
              <a:gd name="T11" fmla="*/ 22 h 142"/>
              <a:gd name="T12" fmla="*/ 0 w 160"/>
              <a:gd name="T13" fmla="*/ 12 h 142"/>
              <a:gd name="T14" fmla="*/ 12 w 160"/>
              <a:gd name="T15" fmla="*/ 0 h 142"/>
              <a:gd name="T16" fmla="*/ 24 w 160"/>
              <a:gd name="T17" fmla="*/ 12 h 142"/>
              <a:gd name="T18" fmla="*/ 18 w 160"/>
              <a:gd name="T19" fmla="*/ 22 h 142"/>
              <a:gd name="T20" fmla="*/ 160 w 160"/>
              <a:gd name="T21" fmla="*/ 89 h 142"/>
              <a:gd name="T22" fmla="*/ 155 w 160"/>
              <a:gd name="T23" fmla="*/ 95 h 142"/>
              <a:gd name="T24" fmla="*/ 121 w 160"/>
              <a:gd name="T25" fmla="*/ 106 h 142"/>
              <a:gd name="T26" fmla="*/ 76 w 160"/>
              <a:gd name="T27" fmla="*/ 93 h 142"/>
              <a:gd name="T28" fmla="*/ 33 w 160"/>
              <a:gd name="T29" fmla="*/ 106 h 142"/>
              <a:gd name="T30" fmla="*/ 30 w 160"/>
              <a:gd name="T31" fmla="*/ 107 h 142"/>
              <a:gd name="T32" fmla="*/ 24 w 160"/>
              <a:gd name="T33" fmla="*/ 101 h 142"/>
              <a:gd name="T34" fmla="*/ 24 w 160"/>
              <a:gd name="T35" fmla="*/ 32 h 142"/>
              <a:gd name="T36" fmla="*/ 27 w 160"/>
              <a:gd name="T37" fmla="*/ 27 h 142"/>
              <a:gd name="T38" fmla="*/ 34 w 160"/>
              <a:gd name="T39" fmla="*/ 23 h 142"/>
              <a:gd name="T40" fmla="*/ 73 w 160"/>
              <a:gd name="T41" fmla="*/ 12 h 142"/>
              <a:gd name="T42" fmla="*/ 112 w 160"/>
              <a:gd name="T43" fmla="*/ 23 h 142"/>
              <a:gd name="T44" fmla="*/ 120 w 160"/>
              <a:gd name="T45" fmla="*/ 25 h 142"/>
              <a:gd name="T46" fmla="*/ 154 w 160"/>
              <a:gd name="T47" fmla="*/ 12 h 142"/>
              <a:gd name="T48" fmla="*/ 160 w 160"/>
              <a:gd name="T49" fmla="*/ 18 h 142"/>
              <a:gd name="T50" fmla="*/ 160 w 160"/>
              <a:gd name="T51" fmla="*/ 8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60" h="142">
                <a:moveTo>
                  <a:pt x="18" y="22"/>
                </a:moveTo>
                <a:cubicBezTo>
                  <a:pt x="18" y="139"/>
                  <a:pt x="18" y="139"/>
                  <a:pt x="18" y="139"/>
                </a:cubicBezTo>
                <a:cubicBezTo>
                  <a:pt x="18" y="141"/>
                  <a:pt x="17" y="142"/>
                  <a:pt x="15" y="142"/>
                </a:cubicBezTo>
                <a:cubicBezTo>
                  <a:pt x="9" y="142"/>
                  <a:pt x="9" y="142"/>
                  <a:pt x="9" y="142"/>
                </a:cubicBezTo>
                <a:cubicBezTo>
                  <a:pt x="8" y="142"/>
                  <a:pt x="6" y="141"/>
                  <a:pt x="6" y="139"/>
                </a:cubicBezTo>
                <a:cubicBezTo>
                  <a:pt x="6" y="22"/>
                  <a:pt x="6" y="22"/>
                  <a:pt x="6" y="22"/>
                </a:cubicBezTo>
                <a:cubicBezTo>
                  <a:pt x="3" y="20"/>
                  <a:pt x="0" y="17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19" y="0"/>
                  <a:pt x="24" y="6"/>
                  <a:pt x="24" y="12"/>
                </a:cubicBezTo>
                <a:cubicBezTo>
                  <a:pt x="24" y="17"/>
                  <a:pt x="22" y="20"/>
                  <a:pt x="18" y="22"/>
                </a:cubicBezTo>
                <a:close/>
                <a:moveTo>
                  <a:pt x="160" y="89"/>
                </a:moveTo>
                <a:cubicBezTo>
                  <a:pt x="160" y="92"/>
                  <a:pt x="158" y="93"/>
                  <a:pt x="155" y="95"/>
                </a:cubicBezTo>
                <a:cubicBezTo>
                  <a:pt x="145" y="100"/>
                  <a:pt x="133" y="106"/>
                  <a:pt x="121" y="106"/>
                </a:cubicBezTo>
                <a:cubicBezTo>
                  <a:pt x="104" y="106"/>
                  <a:pt x="96" y="93"/>
                  <a:pt x="76" y="93"/>
                </a:cubicBezTo>
                <a:cubicBezTo>
                  <a:pt x="61" y="93"/>
                  <a:pt x="46" y="99"/>
                  <a:pt x="33" y="106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27" y="107"/>
                  <a:pt x="24" y="104"/>
                  <a:pt x="24" y="101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30"/>
                  <a:pt x="25" y="29"/>
                  <a:pt x="27" y="27"/>
                </a:cubicBezTo>
                <a:cubicBezTo>
                  <a:pt x="29" y="26"/>
                  <a:pt x="32" y="25"/>
                  <a:pt x="34" y="23"/>
                </a:cubicBezTo>
                <a:cubicBezTo>
                  <a:pt x="46" y="17"/>
                  <a:pt x="60" y="12"/>
                  <a:pt x="73" y="12"/>
                </a:cubicBezTo>
                <a:cubicBezTo>
                  <a:pt x="88" y="12"/>
                  <a:pt x="99" y="17"/>
                  <a:pt x="112" y="23"/>
                </a:cubicBezTo>
                <a:cubicBezTo>
                  <a:pt x="114" y="24"/>
                  <a:pt x="117" y="25"/>
                  <a:pt x="120" y="25"/>
                </a:cubicBezTo>
                <a:cubicBezTo>
                  <a:pt x="134" y="25"/>
                  <a:pt x="150" y="12"/>
                  <a:pt x="154" y="12"/>
                </a:cubicBezTo>
                <a:cubicBezTo>
                  <a:pt x="157" y="12"/>
                  <a:pt x="160" y="15"/>
                  <a:pt x="160" y="18"/>
                </a:cubicBezTo>
                <a:lnTo>
                  <a:pt x="160" y="8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3" name="Freeform 255"/>
          <p:cNvSpPr>
            <a:spLocks noEditPoints="1"/>
          </p:cNvSpPr>
          <p:nvPr/>
        </p:nvSpPr>
        <p:spPr bwMode="auto">
          <a:xfrm>
            <a:off x="4008985" y="3419256"/>
            <a:ext cx="184499" cy="165454"/>
          </a:xfrm>
          <a:custGeom>
            <a:avLst/>
            <a:gdLst>
              <a:gd name="T0" fmla="*/ 17 w 159"/>
              <a:gd name="T1" fmla="*/ 22 h 142"/>
              <a:gd name="T2" fmla="*/ 17 w 159"/>
              <a:gd name="T3" fmla="*/ 139 h 142"/>
              <a:gd name="T4" fmla="*/ 14 w 159"/>
              <a:gd name="T5" fmla="*/ 142 h 142"/>
              <a:gd name="T6" fmla="*/ 8 w 159"/>
              <a:gd name="T7" fmla="*/ 142 h 142"/>
              <a:gd name="T8" fmla="*/ 6 w 159"/>
              <a:gd name="T9" fmla="*/ 139 h 142"/>
              <a:gd name="T10" fmla="*/ 6 w 159"/>
              <a:gd name="T11" fmla="*/ 22 h 142"/>
              <a:gd name="T12" fmla="*/ 0 w 159"/>
              <a:gd name="T13" fmla="*/ 12 h 142"/>
              <a:gd name="T14" fmla="*/ 11 w 159"/>
              <a:gd name="T15" fmla="*/ 0 h 142"/>
              <a:gd name="T16" fmla="*/ 23 w 159"/>
              <a:gd name="T17" fmla="*/ 12 h 142"/>
              <a:gd name="T18" fmla="*/ 17 w 159"/>
              <a:gd name="T19" fmla="*/ 22 h 142"/>
              <a:gd name="T20" fmla="*/ 159 w 159"/>
              <a:gd name="T21" fmla="*/ 89 h 142"/>
              <a:gd name="T22" fmla="*/ 156 w 159"/>
              <a:gd name="T23" fmla="*/ 94 h 142"/>
              <a:gd name="T24" fmla="*/ 154 w 159"/>
              <a:gd name="T25" fmla="*/ 95 h 142"/>
              <a:gd name="T26" fmla="*/ 120 w 159"/>
              <a:gd name="T27" fmla="*/ 106 h 142"/>
              <a:gd name="T28" fmla="*/ 106 w 159"/>
              <a:gd name="T29" fmla="*/ 102 h 142"/>
              <a:gd name="T30" fmla="*/ 103 w 159"/>
              <a:gd name="T31" fmla="*/ 101 h 142"/>
              <a:gd name="T32" fmla="*/ 75 w 159"/>
              <a:gd name="T33" fmla="*/ 93 h 142"/>
              <a:gd name="T34" fmla="*/ 32 w 159"/>
              <a:gd name="T35" fmla="*/ 106 h 142"/>
              <a:gd name="T36" fmla="*/ 29 w 159"/>
              <a:gd name="T37" fmla="*/ 107 h 142"/>
              <a:gd name="T38" fmla="*/ 26 w 159"/>
              <a:gd name="T39" fmla="*/ 106 h 142"/>
              <a:gd name="T40" fmla="*/ 23 w 159"/>
              <a:gd name="T41" fmla="*/ 101 h 142"/>
              <a:gd name="T42" fmla="*/ 23 w 159"/>
              <a:gd name="T43" fmla="*/ 32 h 142"/>
              <a:gd name="T44" fmla="*/ 26 w 159"/>
              <a:gd name="T45" fmla="*/ 27 h 142"/>
              <a:gd name="T46" fmla="*/ 72 w 159"/>
              <a:gd name="T47" fmla="*/ 12 h 142"/>
              <a:gd name="T48" fmla="*/ 111 w 159"/>
              <a:gd name="T49" fmla="*/ 23 h 142"/>
              <a:gd name="T50" fmla="*/ 119 w 159"/>
              <a:gd name="T51" fmla="*/ 25 h 142"/>
              <a:gd name="T52" fmla="*/ 148 w 159"/>
              <a:gd name="T53" fmla="*/ 15 h 142"/>
              <a:gd name="T54" fmla="*/ 151 w 159"/>
              <a:gd name="T55" fmla="*/ 13 h 142"/>
              <a:gd name="T56" fmla="*/ 156 w 159"/>
              <a:gd name="T57" fmla="*/ 13 h 142"/>
              <a:gd name="T58" fmla="*/ 159 w 159"/>
              <a:gd name="T59" fmla="*/ 18 h 142"/>
              <a:gd name="T60" fmla="*/ 159 w 159"/>
              <a:gd name="T61" fmla="*/ 89 h 142"/>
              <a:gd name="T62" fmla="*/ 71 w 159"/>
              <a:gd name="T63" fmla="*/ 24 h 142"/>
              <a:gd name="T64" fmla="*/ 35 w 159"/>
              <a:gd name="T65" fmla="*/ 36 h 142"/>
              <a:gd name="T66" fmla="*/ 35 w 159"/>
              <a:gd name="T67" fmla="*/ 53 h 142"/>
              <a:gd name="T68" fmla="*/ 71 w 159"/>
              <a:gd name="T69" fmla="*/ 42 h 142"/>
              <a:gd name="T70" fmla="*/ 71 w 159"/>
              <a:gd name="T71" fmla="*/ 24 h 142"/>
              <a:gd name="T72" fmla="*/ 71 w 159"/>
              <a:gd name="T73" fmla="*/ 63 h 142"/>
              <a:gd name="T74" fmla="*/ 35 w 159"/>
              <a:gd name="T75" fmla="*/ 74 h 142"/>
              <a:gd name="T76" fmla="*/ 35 w 159"/>
              <a:gd name="T77" fmla="*/ 91 h 142"/>
              <a:gd name="T78" fmla="*/ 71 w 159"/>
              <a:gd name="T79" fmla="*/ 81 h 142"/>
              <a:gd name="T80" fmla="*/ 71 w 159"/>
              <a:gd name="T81" fmla="*/ 63 h 142"/>
              <a:gd name="T82" fmla="*/ 147 w 159"/>
              <a:gd name="T83" fmla="*/ 68 h 142"/>
              <a:gd name="T84" fmla="*/ 112 w 159"/>
              <a:gd name="T85" fmla="*/ 75 h 142"/>
              <a:gd name="T86" fmla="*/ 112 w 159"/>
              <a:gd name="T87" fmla="*/ 54 h 142"/>
              <a:gd name="T88" fmla="*/ 108 w 159"/>
              <a:gd name="T89" fmla="*/ 53 h 142"/>
              <a:gd name="T90" fmla="*/ 75 w 159"/>
              <a:gd name="T91" fmla="*/ 42 h 142"/>
              <a:gd name="T92" fmla="*/ 71 w 159"/>
              <a:gd name="T93" fmla="*/ 43 h 142"/>
              <a:gd name="T94" fmla="*/ 71 w 159"/>
              <a:gd name="T95" fmla="*/ 63 h 142"/>
              <a:gd name="T96" fmla="*/ 72 w 159"/>
              <a:gd name="T97" fmla="*/ 63 h 142"/>
              <a:gd name="T98" fmla="*/ 108 w 159"/>
              <a:gd name="T99" fmla="*/ 73 h 142"/>
              <a:gd name="T100" fmla="*/ 112 w 159"/>
              <a:gd name="T101" fmla="*/ 75 h 142"/>
              <a:gd name="T102" fmla="*/ 112 w 159"/>
              <a:gd name="T103" fmla="*/ 92 h 142"/>
              <a:gd name="T104" fmla="*/ 120 w 159"/>
              <a:gd name="T105" fmla="*/ 94 h 142"/>
              <a:gd name="T106" fmla="*/ 147 w 159"/>
              <a:gd name="T107" fmla="*/ 85 h 142"/>
              <a:gd name="T108" fmla="*/ 147 w 159"/>
              <a:gd name="T109" fmla="*/ 68 h 142"/>
              <a:gd name="T110" fmla="*/ 147 w 159"/>
              <a:gd name="T111" fmla="*/ 28 h 142"/>
              <a:gd name="T112" fmla="*/ 119 w 159"/>
              <a:gd name="T113" fmla="*/ 37 h 142"/>
              <a:gd name="T114" fmla="*/ 112 w 159"/>
              <a:gd name="T115" fmla="*/ 36 h 142"/>
              <a:gd name="T116" fmla="*/ 112 w 159"/>
              <a:gd name="T117" fmla="*/ 54 h 142"/>
              <a:gd name="T118" fmla="*/ 147 w 159"/>
              <a:gd name="T119" fmla="*/ 46 h 142"/>
              <a:gd name="T120" fmla="*/ 147 w 159"/>
              <a:gd name="T121" fmla="*/ 2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9" h="142">
                <a:moveTo>
                  <a:pt x="17" y="22"/>
                </a:moveTo>
                <a:cubicBezTo>
                  <a:pt x="17" y="139"/>
                  <a:pt x="17" y="139"/>
                  <a:pt x="17" y="139"/>
                </a:cubicBezTo>
                <a:cubicBezTo>
                  <a:pt x="17" y="141"/>
                  <a:pt x="16" y="142"/>
                  <a:pt x="14" y="142"/>
                </a:cubicBezTo>
                <a:cubicBezTo>
                  <a:pt x="8" y="142"/>
                  <a:pt x="8" y="142"/>
                  <a:pt x="8" y="142"/>
                </a:cubicBezTo>
                <a:cubicBezTo>
                  <a:pt x="7" y="142"/>
                  <a:pt x="6" y="141"/>
                  <a:pt x="6" y="139"/>
                </a:cubicBezTo>
                <a:cubicBezTo>
                  <a:pt x="6" y="22"/>
                  <a:pt x="6" y="22"/>
                  <a:pt x="6" y="22"/>
                </a:cubicBezTo>
                <a:cubicBezTo>
                  <a:pt x="2" y="20"/>
                  <a:pt x="0" y="17"/>
                  <a:pt x="0" y="12"/>
                </a:cubicBezTo>
                <a:cubicBezTo>
                  <a:pt x="0" y="6"/>
                  <a:pt x="5" y="0"/>
                  <a:pt x="11" y="0"/>
                </a:cubicBezTo>
                <a:cubicBezTo>
                  <a:pt x="18" y="0"/>
                  <a:pt x="23" y="6"/>
                  <a:pt x="23" y="12"/>
                </a:cubicBezTo>
                <a:cubicBezTo>
                  <a:pt x="23" y="17"/>
                  <a:pt x="21" y="20"/>
                  <a:pt x="17" y="22"/>
                </a:cubicBezTo>
                <a:close/>
                <a:moveTo>
                  <a:pt x="159" y="89"/>
                </a:moveTo>
                <a:cubicBezTo>
                  <a:pt x="159" y="91"/>
                  <a:pt x="158" y="93"/>
                  <a:pt x="156" y="94"/>
                </a:cubicBezTo>
                <a:cubicBezTo>
                  <a:pt x="156" y="94"/>
                  <a:pt x="155" y="94"/>
                  <a:pt x="154" y="95"/>
                </a:cubicBezTo>
                <a:cubicBezTo>
                  <a:pt x="149" y="98"/>
                  <a:pt x="135" y="106"/>
                  <a:pt x="120" y="106"/>
                </a:cubicBezTo>
                <a:cubicBezTo>
                  <a:pt x="115" y="106"/>
                  <a:pt x="110" y="104"/>
                  <a:pt x="106" y="102"/>
                </a:cubicBezTo>
                <a:cubicBezTo>
                  <a:pt x="103" y="101"/>
                  <a:pt x="103" y="101"/>
                  <a:pt x="103" y="101"/>
                </a:cubicBezTo>
                <a:cubicBezTo>
                  <a:pt x="94" y="96"/>
                  <a:pt x="86" y="93"/>
                  <a:pt x="75" y="93"/>
                </a:cubicBezTo>
                <a:cubicBezTo>
                  <a:pt x="62" y="93"/>
                  <a:pt x="43" y="100"/>
                  <a:pt x="32" y="106"/>
                </a:cubicBezTo>
                <a:cubicBezTo>
                  <a:pt x="31" y="107"/>
                  <a:pt x="30" y="107"/>
                  <a:pt x="29" y="107"/>
                </a:cubicBezTo>
                <a:cubicBezTo>
                  <a:pt x="28" y="107"/>
                  <a:pt x="27" y="107"/>
                  <a:pt x="26" y="106"/>
                </a:cubicBezTo>
                <a:cubicBezTo>
                  <a:pt x="24" y="105"/>
                  <a:pt x="23" y="103"/>
                  <a:pt x="23" y="101"/>
                </a:cubicBezTo>
                <a:cubicBezTo>
                  <a:pt x="23" y="32"/>
                  <a:pt x="23" y="32"/>
                  <a:pt x="23" y="32"/>
                </a:cubicBezTo>
                <a:cubicBezTo>
                  <a:pt x="23" y="30"/>
                  <a:pt x="24" y="28"/>
                  <a:pt x="26" y="27"/>
                </a:cubicBezTo>
                <a:cubicBezTo>
                  <a:pt x="32" y="24"/>
                  <a:pt x="53" y="12"/>
                  <a:pt x="72" y="12"/>
                </a:cubicBezTo>
                <a:cubicBezTo>
                  <a:pt x="88" y="12"/>
                  <a:pt x="100" y="18"/>
                  <a:pt x="111" y="23"/>
                </a:cubicBezTo>
                <a:cubicBezTo>
                  <a:pt x="113" y="24"/>
                  <a:pt x="116" y="25"/>
                  <a:pt x="119" y="25"/>
                </a:cubicBezTo>
                <a:cubicBezTo>
                  <a:pt x="130" y="25"/>
                  <a:pt x="142" y="18"/>
                  <a:pt x="148" y="15"/>
                </a:cubicBezTo>
                <a:cubicBezTo>
                  <a:pt x="149" y="14"/>
                  <a:pt x="150" y="13"/>
                  <a:pt x="151" y="13"/>
                </a:cubicBezTo>
                <a:cubicBezTo>
                  <a:pt x="153" y="12"/>
                  <a:pt x="155" y="12"/>
                  <a:pt x="156" y="13"/>
                </a:cubicBezTo>
                <a:cubicBezTo>
                  <a:pt x="158" y="14"/>
                  <a:pt x="159" y="16"/>
                  <a:pt x="159" y="18"/>
                </a:cubicBezTo>
                <a:lnTo>
                  <a:pt x="159" y="89"/>
                </a:lnTo>
                <a:close/>
                <a:moveTo>
                  <a:pt x="71" y="24"/>
                </a:moveTo>
                <a:cubicBezTo>
                  <a:pt x="59" y="25"/>
                  <a:pt x="45" y="30"/>
                  <a:pt x="35" y="36"/>
                </a:cubicBezTo>
                <a:cubicBezTo>
                  <a:pt x="35" y="53"/>
                  <a:pt x="35" y="53"/>
                  <a:pt x="35" y="53"/>
                </a:cubicBezTo>
                <a:cubicBezTo>
                  <a:pt x="46" y="48"/>
                  <a:pt x="59" y="43"/>
                  <a:pt x="71" y="42"/>
                </a:cubicBezTo>
                <a:lnTo>
                  <a:pt x="71" y="24"/>
                </a:lnTo>
                <a:close/>
                <a:moveTo>
                  <a:pt x="71" y="63"/>
                </a:moveTo>
                <a:cubicBezTo>
                  <a:pt x="59" y="64"/>
                  <a:pt x="46" y="69"/>
                  <a:pt x="35" y="74"/>
                </a:cubicBezTo>
                <a:cubicBezTo>
                  <a:pt x="35" y="91"/>
                  <a:pt x="35" y="91"/>
                  <a:pt x="35" y="91"/>
                </a:cubicBezTo>
                <a:cubicBezTo>
                  <a:pt x="46" y="86"/>
                  <a:pt x="59" y="82"/>
                  <a:pt x="71" y="81"/>
                </a:cubicBezTo>
                <a:lnTo>
                  <a:pt x="71" y="63"/>
                </a:lnTo>
                <a:close/>
                <a:moveTo>
                  <a:pt x="147" y="68"/>
                </a:moveTo>
                <a:cubicBezTo>
                  <a:pt x="139" y="72"/>
                  <a:pt x="124" y="79"/>
                  <a:pt x="112" y="75"/>
                </a:cubicBezTo>
                <a:cubicBezTo>
                  <a:pt x="112" y="54"/>
                  <a:pt x="112" y="54"/>
                  <a:pt x="112" y="54"/>
                </a:cubicBezTo>
                <a:cubicBezTo>
                  <a:pt x="111" y="54"/>
                  <a:pt x="110" y="53"/>
                  <a:pt x="108" y="53"/>
                </a:cubicBezTo>
                <a:cubicBezTo>
                  <a:pt x="98" y="47"/>
                  <a:pt x="89" y="42"/>
                  <a:pt x="75" y="42"/>
                </a:cubicBezTo>
                <a:cubicBezTo>
                  <a:pt x="74" y="42"/>
                  <a:pt x="72" y="42"/>
                  <a:pt x="71" y="43"/>
                </a:cubicBezTo>
                <a:cubicBezTo>
                  <a:pt x="71" y="63"/>
                  <a:pt x="71" y="63"/>
                  <a:pt x="71" y="63"/>
                </a:cubicBezTo>
                <a:cubicBezTo>
                  <a:pt x="71" y="63"/>
                  <a:pt x="72" y="63"/>
                  <a:pt x="72" y="63"/>
                </a:cubicBezTo>
                <a:cubicBezTo>
                  <a:pt x="86" y="63"/>
                  <a:pt x="98" y="68"/>
                  <a:pt x="108" y="73"/>
                </a:cubicBezTo>
                <a:cubicBezTo>
                  <a:pt x="110" y="74"/>
                  <a:pt x="111" y="74"/>
                  <a:pt x="112" y="75"/>
                </a:cubicBezTo>
                <a:cubicBezTo>
                  <a:pt x="112" y="92"/>
                  <a:pt x="112" y="92"/>
                  <a:pt x="112" y="92"/>
                </a:cubicBezTo>
                <a:cubicBezTo>
                  <a:pt x="114" y="93"/>
                  <a:pt x="117" y="94"/>
                  <a:pt x="120" y="94"/>
                </a:cubicBezTo>
                <a:cubicBezTo>
                  <a:pt x="131" y="94"/>
                  <a:pt x="142" y="88"/>
                  <a:pt x="147" y="85"/>
                </a:cubicBezTo>
                <a:lnTo>
                  <a:pt x="147" y="68"/>
                </a:lnTo>
                <a:close/>
                <a:moveTo>
                  <a:pt x="147" y="28"/>
                </a:moveTo>
                <a:cubicBezTo>
                  <a:pt x="140" y="32"/>
                  <a:pt x="130" y="37"/>
                  <a:pt x="119" y="37"/>
                </a:cubicBezTo>
                <a:cubicBezTo>
                  <a:pt x="117" y="37"/>
                  <a:pt x="114" y="37"/>
                  <a:pt x="112" y="36"/>
                </a:cubicBezTo>
                <a:cubicBezTo>
                  <a:pt x="112" y="54"/>
                  <a:pt x="112" y="54"/>
                  <a:pt x="112" y="54"/>
                </a:cubicBezTo>
                <a:cubicBezTo>
                  <a:pt x="124" y="58"/>
                  <a:pt x="139" y="50"/>
                  <a:pt x="147" y="46"/>
                </a:cubicBezTo>
                <a:lnTo>
                  <a:pt x="147" y="2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4" name="Freeform 256"/>
          <p:cNvSpPr>
            <a:spLocks noEditPoints="1"/>
          </p:cNvSpPr>
          <p:nvPr/>
        </p:nvSpPr>
        <p:spPr bwMode="auto">
          <a:xfrm>
            <a:off x="4243476" y="3419256"/>
            <a:ext cx="185690" cy="165454"/>
          </a:xfrm>
          <a:custGeom>
            <a:avLst/>
            <a:gdLst>
              <a:gd name="T0" fmla="*/ 18 w 160"/>
              <a:gd name="T1" fmla="*/ 22 h 142"/>
              <a:gd name="T2" fmla="*/ 18 w 160"/>
              <a:gd name="T3" fmla="*/ 139 h 142"/>
              <a:gd name="T4" fmla="*/ 15 w 160"/>
              <a:gd name="T5" fmla="*/ 142 h 142"/>
              <a:gd name="T6" fmla="*/ 9 w 160"/>
              <a:gd name="T7" fmla="*/ 142 h 142"/>
              <a:gd name="T8" fmla="*/ 6 w 160"/>
              <a:gd name="T9" fmla="*/ 139 h 142"/>
              <a:gd name="T10" fmla="*/ 6 w 160"/>
              <a:gd name="T11" fmla="*/ 22 h 142"/>
              <a:gd name="T12" fmla="*/ 0 w 160"/>
              <a:gd name="T13" fmla="*/ 12 h 142"/>
              <a:gd name="T14" fmla="*/ 12 w 160"/>
              <a:gd name="T15" fmla="*/ 0 h 142"/>
              <a:gd name="T16" fmla="*/ 24 w 160"/>
              <a:gd name="T17" fmla="*/ 12 h 142"/>
              <a:gd name="T18" fmla="*/ 18 w 160"/>
              <a:gd name="T19" fmla="*/ 22 h 142"/>
              <a:gd name="T20" fmla="*/ 160 w 160"/>
              <a:gd name="T21" fmla="*/ 89 h 142"/>
              <a:gd name="T22" fmla="*/ 156 w 160"/>
              <a:gd name="T23" fmla="*/ 94 h 142"/>
              <a:gd name="T24" fmla="*/ 155 w 160"/>
              <a:gd name="T25" fmla="*/ 95 h 142"/>
              <a:gd name="T26" fmla="*/ 121 w 160"/>
              <a:gd name="T27" fmla="*/ 106 h 142"/>
              <a:gd name="T28" fmla="*/ 106 w 160"/>
              <a:gd name="T29" fmla="*/ 102 h 142"/>
              <a:gd name="T30" fmla="*/ 104 w 160"/>
              <a:gd name="T31" fmla="*/ 101 h 142"/>
              <a:gd name="T32" fmla="*/ 75 w 160"/>
              <a:gd name="T33" fmla="*/ 93 h 142"/>
              <a:gd name="T34" fmla="*/ 33 w 160"/>
              <a:gd name="T35" fmla="*/ 106 h 142"/>
              <a:gd name="T36" fmla="*/ 30 w 160"/>
              <a:gd name="T37" fmla="*/ 107 h 142"/>
              <a:gd name="T38" fmla="*/ 27 w 160"/>
              <a:gd name="T39" fmla="*/ 106 h 142"/>
              <a:gd name="T40" fmla="*/ 24 w 160"/>
              <a:gd name="T41" fmla="*/ 101 h 142"/>
              <a:gd name="T42" fmla="*/ 24 w 160"/>
              <a:gd name="T43" fmla="*/ 32 h 142"/>
              <a:gd name="T44" fmla="*/ 26 w 160"/>
              <a:gd name="T45" fmla="*/ 27 h 142"/>
              <a:gd name="T46" fmla="*/ 73 w 160"/>
              <a:gd name="T47" fmla="*/ 12 h 142"/>
              <a:gd name="T48" fmla="*/ 111 w 160"/>
              <a:gd name="T49" fmla="*/ 23 h 142"/>
              <a:gd name="T50" fmla="*/ 120 w 160"/>
              <a:gd name="T51" fmla="*/ 25 h 142"/>
              <a:gd name="T52" fmla="*/ 148 w 160"/>
              <a:gd name="T53" fmla="*/ 15 h 142"/>
              <a:gd name="T54" fmla="*/ 151 w 160"/>
              <a:gd name="T55" fmla="*/ 13 h 142"/>
              <a:gd name="T56" fmla="*/ 157 w 160"/>
              <a:gd name="T57" fmla="*/ 13 h 142"/>
              <a:gd name="T58" fmla="*/ 160 w 160"/>
              <a:gd name="T59" fmla="*/ 18 h 142"/>
              <a:gd name="T60" fmla="*/ 160 w 160"/>
              <a:gd name="T61" fmla="*/ 89 h 142"/>
              <a:gd name="T62" fmla="*/ 148 w 160"/>
              <a:gd name="T63" fmla="*/ 28 h 142"/>
              <a:gd name="T64" fmla="*/ 120 w 160"/>
              <a:gd name="T65" fmla="*/ 37 h 142"/>
              <a:gd name="T66" fmla="*/ 106 w 160"/>
              <a:gd name="T67" fmla="*/ 34 h 142"/>
              <a:gd name="T68" fmla="*/ 73 w 160"/>
              <a:gd name="T69" fmla="*/ 24 h 142"/>
              <a:gd name="T70" fmla="*/ 35 w 160"/>
              <a:gd name="T71" fmla="*/ 36 h 142"/>
              <a:gd name="T72" fmla="*/ 35 w 160"/>
              <a:gd name="T73" fmla="*/ 91 h 142"/>
              <a:gd name="T74" fmla="*/ 75 w 160"/>
              <a:gd name="T75" fmla="*/ 81 h 142"/>
              <a:gd name="T76" fmla="*/ 109 w 160"/>
              <a:gd name="T77" fmla="*/ 90 h 142"/>
              <a:gd name="T78" fmla="*/ 111 w 160"/>
              <a:gd name="T79" fmla="*/ 92 h 142"/>
              <a:gd name="T80" fmla="*/ 121 w 160"/>
              <a:gd name="T81" fmla="*/ 94 h 142"/>
              <a:gd name="T82" fmla="*/ 148 w 160"/>
              <a:gd name="T83" fmla="*/ 85 h 142"/>
              <a:gd name="T84" fmla="*/ 148 w 160"/>
              <a:gd name="T85" fmla="*/ 2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60" h="142">
                <a:moveTo>
                  <a:pt x="18" y="22"/>
                </a:moveTo>
                <a:cubicBezTo>
                  <a:pt x="18" y="139"/>
                  <a:pt x="18" y="139"/>
                  <a:pt x="18" y="139"/>
                </a:cubicBezTo>
                <a:cubicBezTo>
                  <a:pt x="18" y="141"/>
                  <a:pt x="16" y="142"/>
                  <a:pt x="15" y="142"/>
                </a:cubicBezTo>
                <a:cubicBezTo>
                  <a:pt x="9" y="142"/>
                  <a:pt x="9" y="142"/>
                  <a:pt x="9" y="142"/>
                </a:cubicBezTo>
                <a:cubicBezTo>
                  <a:pt x="7" y="142"/>
                  <a:pt x="6" y="141"/>
                  <a:pt x="6" y="139"/>
                </a:cubicBezTo>
                <a:cubicBezTo>
                  <a:pt x="6" y="22"/>
                  <a:pt x="6" y="22"/>
                  <a:pt x="6" y="22"/>
                </a:cubicBezTo>
                <a:cubicBezTo>
                  <a:pt x="2" y="20"/>
                  <a:pt x="0" y="17"/>
                  <a:pt x="0" y="12"/>
                </a:cubicBezTo>
                <a:cubicBezTo>
                  <a:pt x="0" y="6"/>
                  <a:pt x="5" y="0"/>
                  <a:pt x="12" y="0"/>
                </a:cubicBezTo>
                <a:cubicBezTo>
                  <a:pt x="18" y="0"/>
                  <a:pt x="24" y="6"/>
                  <a:pt x="24" y="12"/>
                </a:cubicBezTo>
                <a:cubicBezTo>
                  <a:pt x="24" y="17"/>
                  <a:pt x="21" y="20"/>
                  <a:pt x="18" y="22"/>
                </a:cubicBezTo>
                <a:close/>
                <a:moveTo>
                  <a:pt x="160" y="89"/>
                </a:moveTo>
                <a:cubicBezTo>
                  <a:pt x="160" y="91"/>
                  <a:pt x="158" y="93"/>
                  <a:pt x="156" y="94"/>
                </a:cubicBezTo>
                <a:cubicBezTo>
                  <a:pt x="156" y="94"/>
                  <a:pt x="155" y="94"/>
                  <a:pt x="155" y="95"/>
                </a:cubicBezTo>
                <a:cubicBezTo>
                  <a:pt x="149" y="98"/>
                  <a:pt x="135" y="106"/>
                  <a:pt x="121" y="106"/>
                </a:cubicBezTo>
                <a:cubicBezTo>
                  <a:pt x="115" y="106"/>
                  <a:pt x="110" y="104"/>
                  <a:pt x="106" y="102"/>
                </a:cubicBezTo>
                <a:cubicBezTo>
                  <a:pt x="104" y="101"/>
                  <a:pt x="104" y="101"/>
                  <a:pt x="104" y="101"/>
                </a:cubicBezTo>
                <a:cubicBezTo>
                  <a:pt x="94" y="96"/>
                  <a:pt x="87" y="93"/>
                  <a:pt x="75" y="93"/>
                </a:cubicBezTo>
                <a:cubicBezTo>
                  <a:pt x="62" y="93"/>
                  <a:pt x="43" y="100"/>
                  <a:pt x="33" y="106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29" y="107"/>
                  <a:pt x="27" y="107"/>
                  <a:pt x="27" y="106"/>
                </a:cubicBezTo>
                <a:cubicBezTo>
                  <a:pt x="25" y="105"/>
                  <a:pt x="24" y="103"/>
                  <a:pt x="24" y="101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30"/>
                  <a:pt x="25" y="28"/>
                  <a:pt x="26" y="27"/>
                </a:cubicBezTo>
                <a:cubicBezTo>
                  <a:pt x="32" y="24"/>
                  <a:pt x="53" y="12"/>
                  <a:pt x="73" y="12"/>
                </a:cubicBezTo>
                <a:cubicBezTo>
                  <a:pt x="88" y="12"/>
                  <a:pt x="101" y="18"/>
                  <a:pt x="111" y="23"/>
                </a:cubicBezTo>
                <a:cubicBezTo>
                  <a:pt x="114" y="24"/>
                  <a:pt x="116" y="25"/>
                  <a:pt x="120" y="25"/>
                </a:cubicBezTo>
                <a:cubicBezTo>
                  <a:pt x="130" y="25"/>
                  <a:pt x="142" y="18"/>
                  <a:pt x="148" y="15"/>
                </a:cubicBezTo>
                <a:cubicBezTo>
                  <a:pt x="149" y="14"/>
                  <a:pt x="150" y="13"/>
                  <a:pt x="151" y="13"/>
                </a:cubicBezTo>
                <a:cubicBezTo>
                  <a:pt x="153" y="12"/>
                  <a:pt x="155" y="12"/>
                  <a:pt x="157" y="13"/>
                </a:cubicBezTo>
                <a:cubicBezTo>
                  <a:pt x="159" y="14"/>
                  <a:pt x="160" y="16"/>
                  <a:pt x="160" y="18"/>
                </a:cubicBezTo>
                <a:lnTo>
                  <a:pt x="160" y="89"/>
                </a:lnTo>
                <a:close/>
                <a:moveTo>
                  <a:pt x="148" y="28"/>
                </a:moveTo>
                <a:cubicBezTo>
                  <a:pt x="140" y="32"/>
                  <a:pt x="130" y="37"/>
                  <a:pt x="120" y="37"/>
                </a:cubicBezTo>
                <a:cubicBezTo>
                  <a:pt x="115" y="37"/>
                  <a:pt x="110" y="36"/>
                  <a:pt x="106" y="34"/>
                </a:cubicBezTo>
                <a:cubicBezTo>
                  <a:pt x="96" y="29"/>
                  <a:pt x="86" y="24"/>
                  <a:pt x="73" y="24"/>
                </a:cubicBezTo>
                <a:cubicBezTo>
                  <a:pt x="61" y="24"/>
                  <a:pt x="46" y="30"/>
                  <a:pt x="35" y="36"/>
                </a:cubicBezTo>
                <a:cubicBezTo>
                  <a:pt x="35" y="91"/>
                  <a:pt x="35" y="91"/>
                  <a:pt x="35" y="91"/>
                </a:cubicBezTo>
                <a:cubicBezTo>
                  <a:pt x="48" y="86"/>
                  <a:pt x="63" y="81"/>
                  <a:pt x="75" y="81"/>
                </a:cubicBezTo>
                <a:cubicBezTo>
                  <a:pt x="90" y="81"/>
                  <a:pt x="99" y="85"/>
                  <a:pt x="109" y="90"/>
                </a:cubicBezTo>
                <a:cubicBezTo>
                  <a:pt x="111" y="92"/>
                  <a:pt x="111" y="92"/>
                  <a:pt x="111" y="92"/>
                </a:cubicBezTo>
                <a:cubicBezTo>
                  <a:pt x="114" y="93"/>
                  <a:pt x="117" y="94"/>
                  <a:pt x="121" y="94"/>
                </a:cubicBezTo>
                <a:cubicBezTo>
                  <a:pt x="131" y="94"/>
                  <a:pt x="142" y="88"/>
                  <a:pt x="148" y="85"/>
                </a:cubicBezTo>
                <a:lnTo>
                  <a:pt x="148" y="2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5" name="Freeform 257"/>
          <p:cNvSpPr>
            <a:spLocks noEditPoints="1"/>
          </p:cNvSpPr>
          <p:nvPr/>
        </p:nvSpPr>
        <p:spPr bwMode="auto">
          <a:xfrm>
            <a:off x="4476779" y="3433539"/>
            <a:ext cx="165454" cy="138077"/>
          </a:xfrm>
          <a:custGeom>
            <a:avLst/>
            <a:gdLst>
              <a:gd name="T0" fmla="*/ 108 w 142"/>
              <a:gd name="T1" fmla="*/ 64 h 119"/>
              <a:gd name="T2" fmla="*/ 58 w 142"/>
              <a:gd name="T3" fmla="*/ 114 h 119"/>
              <a:gd name="T4" fmla="*/ 53 w 142"/>
              <a:gd name="T5" fmla="*/ 116 h 119"/>
              <a:gd name="T6" fmla="*/ 48 w 142"/>
              <a:gd name="T7" fmla="*/ 110 h 119"/>
              <a:gd name="T8" fmla="*/ 48 w 142"/>
              <a:gd name="T9" fmla="*/ 83 h 119"/>
              <a:gd name="T10" fmla="*/ 6 w 142"/>
              <a:gd name="T11" fmla="*/ 83 h 119"/>
              <a:gd name="T12" fmla="*/ 0 w 142"/>
              <a:gd name="T13" fmla="*/ 77 h 119"/>
              <a:gd name="T14" fmla="*/ 0 w 142"/>
              <a:gd name="T15" fmla="*/ 42 h 119"/>
              <a:gd name="T16" fmla="*/ 6 w 142"/>
              <a:gd name="T17" fmla="*/ 36 h 119"/>
              <a:gd name="T18" fmla="*/ 48 w 142"/>
              <a:gd name="T19" fmla="*/ 36 h 119"/>
              <a:gd name="T20" fmla="*/ 48 w 142"/>
              <a:gd name="T21" fmla="*/ 9 h 119"/>
              <a:gd name="T22" fmla="*/ 53 w 142"/>
              <a:gd name="T23" fmla="*/ 3 h 119"/>
              <a:gd name="T24" fmla="*/ 58 w 142"/>
              <a:gd name="T25" fmla="*/ 5 h 119"/>
              <a:gd name="T26" fmla="*/ 108 w 142"/>
              <a:gd name="T27" fmla="*/ 55 h 119"/>
              <a:gd name="T28" fmla="*/ 110 w 142"/>
              <a:gd name="T29" fmla="*/ 59 h 119"/>
              <a:gd name="T30" fmla="*/ 108 w 142"/>
              <a:gd name="T31" fmla="*/ 64 h 119"/>
              <a:gd name="T32" fmla="*/ 142 w 142"/>
              <a:gd name="T33" fmla="*/ 92 h 119"/>
              <a:gd name="T34" fmla="*/ 116 w 142"/>
              <a:gd name="T35" fmla="*/ 119 h 119"/>
              <a:gd name="T36" fmla="*/ 86 w 142"/>
              <a:gd name="T37" fmla="*/ 119 h 119"/>
              <a:gd name="T38" fmla="*/ 83 w 142"/>
              <a:gd name="T39" fmla="*/ 116 h 119"/>
              <a:gd name="T40" fmla="*/ 86 w 142"/>
              <a:gd name="T41" fmla="*/ 107 h 119"/>
              <a:gd name="T42" fmla="*/ 116 w 142"/>
              <a:gd name="T43" fmla="*/ 107 h 119"/>
              <a:gd name="T44" fmla="*/ 130 w 142"/>
              <a:gd name="T45" fmla="*/ 92 h 119"/>
              <a:gd name="T46" fmla="*/ 130 w 142"/>
              <a:gd name="T47" fmla="*/ 27 h 119"/>
              <a:gd name="T48" fmla="*/ 116 w 142"/>
              <a:gd name="T49" fmla="*/ 12 h 119"/>
              <a:gd name="T50" fmla="*/ 89 w 142"/>
              <a:gd name="T51" fmla="*/ 12 h 119"/>
              <a:gd name="T52" fmla="*/ 83 w 142"/>
              <a:gd name="T53" fmla="*/ 9 h 119"/>
              <a:gd name="T54" fmla="*/ 86 w 142"/>
              <a:gd name="T55" fmla="*/ 0 h 119"/>
              <a:gd name="T56" fmla="*/ 116 w 142"/>
              <a:gd name="T57" fmla="*/ 0 h 119"/>
              <a:gd name="T58" fmla="*/ 142 w 142"/>
              <a:gd name="T59" fmla="*/ 27 h 119"/>
              <a:gd name="T60" fmla="*/ 142 w 142"/>
              <a:gd name="T61" fmla="*/ 92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42" h="119">
                <a:moveTo>
                  <a:pt x="108" y="64"/>
                </a:moveTo>
                <a:cubicBezTo>
                  <a:pt x="58" y="114"/>
                  <a:pt x="58" y="114"/>
                  <a:pt x="58" y="114"/>
                </a:cubicBezTo>
                <a:cubicBezTo>
                  <a:pt x="57" y="115"/>
                  <a:pt x="55" y="116"/>
                  <a:pt x="53" y="116"/>
                </a:cubicBezTo>
                <a:cubicBezTo>
                  <a:pt x="50" y="116"/>
                  <a:pt x="48" y="113"/>
                  <a:pt x="48" y="110"/>
                </a:cubicBezTo>
                <a:cubicBezTo>
                  <a:pt x="48" y="83"/>
                  <a:pt x="48" y="83"/>
                  <a:pt x="48" y="83"/>
                </a:cubicBezTo>
                <a:cubicBezTo>
                  <a:pt x="6" y="83"/>
                  <a:pt x="6" y="83"/>
                  <a:pt x="6" y="83"/>
                </a:cubicBezTo>
                <a:cubicBezTo>
                  <a:pt x="3" y="83"/>
                  <a:pt x="0" y="80"/>
                  <a:pt x="0" y="77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38"/>
                  <a:pt x="3" y="36"/>
                  <a:pt x="6" y="36"/>
                </a:cubicBezTo>
                <a:cubicBezTo>
                  <a:pt x="48" y="36"/>
                  <a:pt x="48" y="36"/>
                  <a:pt x="48" y="36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6"/>
                  <a:pt x="50" y="3"/>
                  <a:pt x="53" y="3"/>
                </a:cubicBezTo>
                <a:cubicBezTo>
                  <a:pt x="55" y="3"/>
                  <a:pt x="57" y="4"/>
                  <a:pt x="58" y="5"/>
                </a:cubicBezTo>
                <a:cubicBezTo>
                  <a:pt x="108" y="55"/>
                  <a:pt x="108" y="55"/>
                  <a:pt x="108" y="55"/>
                </a:cubicBezTo>
                <a:cubicBezTo>
                  <a:pt x="109" y="56"/>
                  <a:pt x="110" y="58"/>
                  <a:pt x="110" y="59"/>
                </a:cubicBezTo>
                <a:cubicBezTo>
                  <a:pt x="110" y="61"/>
                  <a:pt x="109" y="62"/>
                  <a:pt x="108" y="64"/>
                </a:cubicBezTo>
                <a:close/>
                <a:moveTo>
                  <a:pt x="142" y="92"/>
                </a:moveTo>
                <a:cubicBezTo>
                  <a:pt x="142" y="107"/>
                  <a:pt x="130" y="119"/>
                  <a:pt x="11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4" y="119"/>
                  <a:pt x="83" y="117"/>
                  <a:pt x="83" y="116"/>
                </a:cubicBezTo>
                <a:cubicBezTo>
                  <a:pt x="83" y="113"/>
                  <a:pt x="82" y="107"/>
                  <a:pt x="86" y="107"/>
                </a:cubicBezTo>
                <a:cubicBezTo>
                  <a:pt x="116" y="107"/>
                  <a:pt x="116" y="107"/>
                  <a:pt x="116" y="107"/>
                </a:cubicBezTo>
                <a:cubicBezTo>
                  <a:pt x="124" y="107"/>
                  <a:pt x="130" y="100"/>
                  <a:pt x="130" y="92"/>
                </a:cubicBezTo>
                <a:cubicBezTo>
                  <a:pt x="130" y="27"/>
                  <a:pt x="130" y="27"/>
                  <a:pt x="130" y="27"/>
                </a:cubicBezTo>
                <a:cubicBezTo>
                  <a:pt x="130" y="19"/>
                  <a:pt x="124" y="12"/>
                  <a:pt x="116" y="12"/>
                </a:cubicBezTo>
                <a:cubicBezTo>
                  <a:pt x="89" y="12"/>
                  <a:pt x="89" y="12"/>
                  <a:pt x="89" y="12"/>
                </a:cubicBezTo>
                <a:cubicBezTo>
                  <a:pt x="87" y="12"/>
                  <a:pt x="83" y="13"/>
                  <a:pt x="83" y="9"/>
                </a:cubicBezTo>
                <a:cubicBezTo>
                  <a:pt x="83" y="7"/>
                  <a:pt x="82" y="0"/>
                  <a:pt x="86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9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6" name="Freeform 258"/>
          <p:cNvSpPr>
            <a:spLocks noEditPoints="1"/>
          </p:cNvSpPr>
          <p:nvPr/>
        </p:nvSpPr>
        <p:spPr bwMode="auto">
          <a:xfrm>
            <a:off x="4685084" y="3433539"/>
            <a:ext cx="167835" cy="138077"/>
          </a:xfrm>
          <a:custGeom>
            <a:avLst/>
            <a:gdLst>
              <a:gd name="T0" fmla="*/ 56 w 145"/>
              <a:gd name="T1" fmla="*/ 119 h 119"/>
              <a:gd name="T2" fmla="*/ 26 w 145"/>
              <a:gd name="T3" fmla="*/ 119 h 119"/>
              <a:gd name="T4" fmla="*/ 0 w 145"/>
              <a:gd name="T5" fmla="*/ 92 h 119"/>
              <a:gd name="T6" fmla="*/ 0 w 145"/>
              <a:gd name="T7" fmla="*/ 27 h 119"/>
              <a:gd name="T8" fmla="*/ 26 w 145"/>
              <a:gd name="T9" fmla="*/ 0 h 119"/>
              <a:gd name="T10" fmla="*/ 56 w 145"/>
              <a:gd name="T11" fmla="*/ 0 h 119"/>
              <a:gd name="T12" fmla="*/ 59 w 145"/>
              <a:gd name="T13" fmla="*/ 3 h 119"/>
              <a:gd name="T14" fmla="*/ 56 w 145"/>
              <a:gd name="T15" fmla="*/ 12 h 119"/>
              <a:gd name="T16" fmla="*/ 26 w 145"/>
              <a:gd name="T17" fmla="*/ 12 h 119"/>
              <a:gd name="T18" fmla="*/ 12 w 145"/>
              <a:gd name="T19" fmla="*/ 27 h 119"/>
              <a:gd name="T20" fmla="*/ 12 w 145"/>
              <a:gd name="T21" fmla="*/ 92 h 119"/>
              <a:gd name="T22" fmla="*/ 26 w 145"/>
              <a:gd name="T23" fmla="*/ 107 h 119"/>
              <a:gd name="T24" fmla="*/ 53 w 145"/>
              <a:gd name="T25" fmla="*/ 107 h 119"/>
              <a:gd name="T26" fmla="*/ 59 w 145"/>
              <a:gd name="T27" fmla="*/ 110 h 119"/>
              <a:gd name="T28" fmla="*/ 56 w 145"/>
              <a:gd name="T29" fmla="*/ 119 h 119"/>
              <a:gd name="T30" fmla="*/ 143 w 145"/>
              <a:gd name="T31" fmla="*/ 64 h 119"/>
              <a:gd name="T32" fmla="*/ 93 w 145"/>
              <a:gd name="T33" fmla="*/ 114 h 119"/>
              <a:gd name="T34" fmla="*/ 89 w 145"/>
              <a:gd name="T35" fmla="*/ 116 h 119"/>
              <a:gd name="T36" fmla="*/ 83 w 145"/>
              <a:gd name="T37" fmla="*/ 110 h 119"/>
              <a:gd name="T38" fmla="*/ 83 w 145"/>
              <a:gd name="T39" fmla="*/ 83 h 119"/>
              <a:gd name="T40" fmla="*/ 41 w 145"/>
              <a:gd name="T41" fmla="*/ 83 h 119"/>
              <a:gd name="T42" fmla="*/ 35 w 145"/>
              <a:gd name="T43" fmla="*/ 77 h 119"/>
              <a:gd name="T44" fmla="*/ 35 w 145"/>
              <a:gd name="T45" fmla="*/ 42 h 119"/>
              <a:gd name="T46" fmla="*/ 41 w 145"/>
              <a:gd name="T47" fmla="*/ 36 h 119"/>
              <a:gd name="T48" fmla="*/ 83 w 145"/>
              <a:gd name="T49" fmla="*/ 36 h 119"/>
              <a:gd name="T50" fmla="*/ 83 w 145"/>
              <a:gd name="T51" fmla="*/ 9 h 119"/>
              <a:gd name="T52" fmla="*/ 89 w 145"/>
              <a:gd name="T53" fmla="*/ 3 h 119"/>
              <a:gd name="T54" fmla="*/ 93 w 145"/>
              <a:gd name="T55" fmla="*/ 5 h 119"/>
              <a:gd name="T56" fmla="*/ 143 w 145"/>
              <a:gd name="T57" fmla="*/ 55 h 119"/>
              <a:gd name="T58" fmla="*/ 145 w 145"/>
              <a:gd name="T59" fmla="*/ 59 h 119"/>
              <a:gd name="T60" fmla="*/ 143 w 145"/>
              <a:gd name="T61" fmla="*/ 64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45" h="119">
                <a:moveTo>
                  <a:pt x="56" y="119"/>
                </a:moveTo>
                <a:cubicBezTo>
                  <a:pt x="26" y="119"/>
                  <a:pt x="26" y="119"/>
                  <a:pt x="26" y="119"/>
                </a:cubicBezTo>
                <a:cubicBezTo>
                  <a:pt x="12" y="119"/>
                  <a:pt x="0" y="107"/>
                  <a:pt x="0" y="92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58" y="0"/>
                  <a:pt x="59" y="2"/>
                  <a:pt x="59" y="3"/>
                </a:cubicBezTo>
                <a:cubicBezTo>
                  <a:pt x="59" y="6"/>
                  <a:pt x="60" y="12"/>
                  <a:pt x="56" y="12"/>
                </a:cubicBezTo>
                <a:cubicBezTo>
                  <a:pt x="26" y="12"/>
                  <a:pt x="26" y="12"/>
                  <a:pt x="26" y="12"/>
                </a:cubicBezTo>
                <a:cubicBezTo>
                  <a:pt x="18" y="12"/>
                  <a:pt x="12" y="19"/>
                  <a:pt x="12" y="27"/>
                </a:cubicBezTo>
                <a:cubicBezTo>
                  <a:pt x="12" y="92"/>
                  <a:pt x="12" y="92"/>
                  <a:pt x="12" y="92"/>
                </a:cubicBezTo>
                <a:cubicBezTo>
                  <a:pt x="12" y="100"/>
                  <a:pt x="18" y="107"/>
                  <a:pt x="26" y="107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5" y="107"/>
                  <a:pt x="59" y="106"/>
                  <a:pt x="59" y="110"/>
                </a:cubicBezTo>
                <a:cubicBezTo>
                  <a:pt x="59" y="112"/>
                  <a:pt x="60" y="119"/>
                  <a:pt x="56" y="119"/>
                </a:cubicBezTo>
                <a:close/>
                <a:moveTo>
                  <a:pt x="143" y="64"/>
                </a:moveTo>
                <a:cubicBezTo>
                  <a:pt x="93" y="114"/>
                  <a:pt x="93" y="114"/>
                  <a:pt x="93" y="114"/>
                </a:cubicBezTo>
                <a:cubicBezTo>
                  <a:pt x="92" y="115"/>
                  <a:pt x="90" y="116"/>
                  <a:pt x="89" y="116"/>
                </a:cubicBezTo>
                <a:cubicBezTo>
                  <a:pt x="85" y="116"/>
                  <a:pt x="83" y="113"/>
                  <a:pt x="83" y="110"/>
                </a:cubicBezTo>
                <a:cubicBezTo>
                  <a:pt x="83" y="83"/>
                  <a:pt x="83" y="83"/>
                  <a:pt x="83" y="83"/>
                </a:cubicBezTo>
                <a:cubicBezTo>
                  <a:pt x="41" y="83"/>
                  <a:pt x="41" y="83"/>
                  <a:pt x="41" y="83"/>
                </a:cubicBezTo>
                <a:cubicBezTo>
                  <a:pt x="38" y="83"/>
                  <a:pt x="35" y="80"/>
                  <a:pt x="35" y="77"/>
                </a:cubicBezTo>
                <a:cubicBezTo>
                  <a:pt x="35" y="42"/>
                  <a:pt x="35" y="42"/>
                  <a:pt x="35" y="42"/>
                </a:cubicBezTo>
                <a:cubicBezTo>
                  <a:pt x="35" y="38"/>
                  <a:pt x="38" y="36"/>
                  <a:pt x="41" y="36"/>
                </a:cubicBezTo>
                <a:cubicBezTo>
                  <a:pt x="83" y="36"/>
                  <a:pt x="83" y="36"/>
                  <a:pt x="83" y="36"/>
                </a:cubicBezTo>
                <a:cubicBezTo>
                  <a:pt x="83" y="9"/>
                  <a:pt x="83" y="9"/>
                  <a:pt x="83" y="9"/>
                </a:cubicBezTo>
                <a:cubicBezTo>
                  <a:pt x="83" y="6"/>
                  <a:pt x="85" y="3"/>
                  <a:pt x="89" y="3"/>
                </a:cubicBezTo>
                <a:cubicBezTo>
                  <a:pt x="90" y="3"/>
                  <a:pt x="92" y="4"/>
                  <a:pt x="93" y="5"/>
                </a:cubicBezTo>
                <a:cubicBezTo>
                  <a:pt x="143" y="55"/>
                  <a:pt x="143" y="55"/>
                  <a:pt x="143" y="55"/>
                </a:cubicBezTo>
                <a:cubicBezTo>
                  <a:pt x="144" y="56"/>
                  <a:pt x="145" y="58"/>
                  <a:pt x="145" y="59"/>
                </a:cubicBezTo>
                <a:cubicBezTo>
                  <a:pt x="145" y="61"/>
                  <a:pt x="144" y="62"/>
                  <a:pt x="143" y="6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7" name="Freeform 259"/>
          <p:cNvSpPr>
            <a:spLocks noEditPoints="1"/>
          </p:cNvSpPr>
          <p:nvPr/>
        </p:nvSpPr>
        <p:spPr bwMode="auto">
          <a:xfrm>
            <a:off x="4911244" y="3419256"/>
            <a:ext cx="164264" cy="165454"/>
          </a:xfrm>
          <a:custGeom>
            <a:avLst/>
            <a:gdLst>
              <a:gd name="T0" fmla="*/ 69 w 142"/>
              <a:gd name="T1" fmla="*/ 88 h 142"/>
              <a:gd name="T2" fmla="*/ 38 w 142"/>
              <a:gd name="T3" fmla="*/ 119 h 142"/>
              <a:gd name="T4" fmla="*/ 52 w 142"/>
              <a:gd name="T5" fmla="*/ 132 h 142"/>
              <a:gd name="T6" fmla="*/ 53 w 142"/>
              <a:gd name="T7" fmla="*/ 136 h 142"/>
              <a:gd name="T8" fmla="*/ 47 w 142"/>
              <a:gd name="T9" fmla="*/ 142 h 142"/>
              <a:gd name="T10" fmla="*/ 6 w 142"/>
              <a:gd name="T11" fmla="*/ 142 h 142"/>
              <a:gd name="T12" fmla="*/ 0 w 142"/>
              <a:gd name="T13" fmla="*/ 136 h 142"/>
              <a:gd name="T14" fmla="*/ 0 w 142"/>
              <a:gd name="T15" fmla="*/ 95 h 142"/>
              <a:gd name="T16" fmla="*/ 6 w 142"/>
              <a:gd name="T17" fmla="*/ 89 h 142"/>
              <a:gd name="T18" fmla="*/ 10 w 142"/>
              <a:gd name="T19" fmla="*/ 91 h 142"/>
              <a:gd name="T20" fmla="*/ 24 w 142"/>
              <a:gd name="T21" fmla="*/ 104 h 142"/>
              <a:gd name="T22" fmla="*/ 54 w 142"/>
              <a:gd name="T23" fmla="*/ 74 h 142"/>
              <a:gd name="T24" fmla="*/ 56 w 142"/>
              <a:gd name="T25" fmla="*/ 73 h 142"/>
              <a:gd name="T26" fmla="*/ 58 w 142"/>
              <a:gd name="T27" fmla="*/ 74 h 142"/>
              <a:gd name="T28" fmla="*/ 69 w 142"/>
              <a:gd name="T29" fmla="*/ 84 h 142"/>
              <a:gd name="T30" fmla="*/ 70 w 142"/>
              <a:gd name="T31" fmla="*/ 86 h 142"/>
              <a:gd name="T32" fmla="*/ 69 w 142"/>
              <a:gd name="T33" fmla="*/ 88 h 142"/>
              <a:gd name="T34" fmla="*/ 142 w 142"/>
              <a:gd name="T35" fmla="*/ 48 h 142"/>
              <a:gd name="T36" fmla="*/ 136 w 142"/>
              <a:gd name="T37" fmla="*/ 54 h 142"/>
              <a:gd name="T38" fmla="*/ 132 w 142"/>
              <a:gd name="T39" fmla="*/ 52 h 142"/>
              <a:gd name="T40" fmla="*/ 119 w 142"/>
              <a:gd name="T41" fmla="*/ 39 h 142"/>
              <a:gd name="T42" fmla="*/ 88 w 142"/>
              <a:gd name="T43" fmla="*/ 69 h 142"/>
              <a:gd name="T44" fmla="*/ 86 w 142"/>
              <a:gd name="T45" fmla="*/ 70 h 142"/>
              <a:gd name="T46" fmla="*/ 84 w 142"/>
              <a:gd name="T47" fmla="*/ 69 h 142"/>
              <a:gd name="T48" fmla="*/ 73 w 142"/>
              <a:gd name="T49" fmla="*/ 59 h 142"/>
              <a:gd name="T50" fmla="*/ 72 w 142"/>
              <a:gd name="T51" fmla="*/ 57 h 142"/>
              <a:gd name="T52" fmla="*/ 73 w 142"/>
              <a:gd name="T53" fmla="*/ 55 h 142"/>
              <a:gd name="T54" fmla="*/ 104 w 142"/>
              <a:gd name="T55" fmla="*/ 24 h 142"/>
              <a:gd name="T56" fmla="*/ 91 w 142"/>
              <a:gd name="T57" fmla="*/ 11 h 142"/>
              <a:gd name="T58" fmla="*/ 89 w 142"/>
              <a:gd name="T59" fmla="*/ 6 h 142"/>
              <a:gd name="T60" fmla="*/ 95 w 142"/>
              <a:gd name="T61" fmla="*/ 0 h 142"/>
              <a:gd name="T62" fmla="*/ 136 w 142"/>
              <a:gd name="T63" fmla="*/ 0 h 142"/>
              <a:gd name="T64" fmla="*/ 142 w 142"/>
              <a:gd name="T65" fmla="*/ 6 h 142"/>
              <a:gd name="T66" fmla="*/ 142 w 142"/>
              <a:gd name="T67" fmla="*/ 4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2" h="142">
                <a:moveTo>
                  <a:pt x="69" y="88"/>
                </a:moveTo>
                <a:cubicBezTo>
                  <a:pt x="38" y="119"/>
                  <a:pt x="38" y="119"/>
                  <a:pt x="38" y="119"/>
                </a:cubicBezTo>
                <a:cubicBezTo>
                  <a:pt x="52" y="132"/>
                  <a:pt x="52" y="132"/>
                  <a:pt x="52" y="132"/>
                </a:cubicBezTo>
                <a:cubicBezTo>
                  <a:pt x="53" y="133"/>
                  <a:pt x="53" y="135"/>
                  <a:pt x="53" y="136"/>
                </a:cubicBezTo>
                <a:cubicBezTo>
                  <a:pt x="53" y="140"/>
                  <a:pt x="51" y="142"/>
                  <a:pt x="47" y="142"/>
                </a:cubicBezTo>
                <a:cubicBezTo>
                  <a:pt x="6" y="142"/>
                  <a:pt x="6" y="142"/>
                  <a:pt x="6" y="142"/>
                </a:cubicBezTo>
                <a:cubicBezTo>
                  <a:pt x="3" y="142"/>
                  <a:pt x="0" y="140"/>
                  <a:pt x="0" y="136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92"/>
                  <a:pt x="3" y="89"/>
                  <a:pt x="6" y="89"/>
                </a:cubicBezTo>
                <a:cubicBezTo>
                  <a:pt x="8" y="89"/>
                  <a:pt x="9" y="90"/>
                  <a:pt x="10" y="91"/>
                </a:cubicBezTo>
                <a:cubicBezTo>
                  <a:pt x="24" y="104"/>
                  <a:pt x="24" y="104"/>
                  <a:pt x="24" y="104"/>
                </a:cubicBezTo>
                <a:cubicBezTo>
                  <a:pt x="54" y="74"/>
                  <a:pt x="54" y="74"/>
                  <a:pt x="54" y="74"/>
                </a:cubicBezTo>
                <a:cubicBezTo>
                  <a:pt x="55" y="73"/>
                  <a:pt x="56" y="73"/>
                  <a:pt x="56" y="73"/>
                </a:cubicBezTo>
                <a:cubicBezTo>
                  <a:pt x="57" y="73"/>
                  <a:pt x="58" y="73"/>
                  <a:pt x="58" y="74"/>
                </a:cubicBezTo>
                <a:cubicBezTo>
                  <a:pt x="69" y="84"/>
                  <a:pt x="69" y="84"/>
                  <a:pt x="69" y="84"/>
                </a:cubicBezTo>
                <a:cubicBezTo>
                  <a:pt x="70" y="85"/>
                  <a:pt x="70" y="85"/>
                  <a:pt x="70" y="86"/>
                </a:cubicBezTo>
                <a:cubicBezTo>
                  <a:pt x="70" y="87"/>
                  <a:pt x="70" y="88"/>
                  <a:pt x="69" y="88"/>
                </a:cubicBezTo>
                <a:close/>
                <a:moveTo>
                  <a:pt x="142" y="48"/>
                </a:moveTo>
                <a:cubicBezTo>
                  <a:pt x="142" y="51"/>
                  <a:pt x="139" y="54"/>
                  <a:pt x="136" y="54"/>
                </a:cubicBezTo>
                <a:cubicBezTo>
                  <a:pt x="135" y="54"/>
                  <a:pt x="133" y="53"/>
                  <a:pt x="132" y="52"/>
                </a:cubicBezTo>
                <a:cubicBezTo>
                  <a:pt x="119" y="39"/>
                  <a:pt x="119" y="39"/>
                  <a:pt x="119" y="39"/>
                </a:cubicBezTo>
                <a:cubicBezTo>
                  <a:pt x="88" y="69"/>
                  <a:pt x="88" y="69"/>
                  <a:pt x="88" y="69"/>
                </a:cubicBezTo>
                <a:cubicBezTo>
                  <a:pt x="87" y="70"/>
                  <a:pt x="87" y="70"/>
                  <a:pt x="86" y="70"/>
                </a:cubicBezTo>
                <a:cubicBezTo>
                  <a:pt x="85" y="70"/>
                  <a:pt x="84" y="70"/>
                  <a:pt x="84" y="69"/>
                </a:cubicBezTo>
                <a:cubicBezTo>
                  <a:pt x="73" y="59"/>
                  <a:pt x="73" y="59"/>
                  <a:pt x="73" y="59"/>
                </a:cubicBezTo>
                <a:cubicBezTo>
                  <a:pt x="73" y="58"/>
                  <a:pt x="72" y="57"/>
                  <a:pt x="72" y="57"/>
                </a:cubicBezTo>
                <a:cubicBezTo>
                  <a:pt x="72" y="56"/>
                  <a:pt x="73" y="55"/>
                  <a:pt x="73" y="55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91" y="11"/>
                  <a:pt x="91" y="11"/>
                  <a:pt x="91" y="11"/>
                </a:cubicBezTo>
                <a:cubicBezTo>
                  <a:pt x="90" y="9"/>
                  <a:pt x="89" y="8"/>
                  <a:pt x="89" y="6"/>
                </a:cubicBezTo>
                <a:cubicBezTo>
                  <a:pt x="89" y="3"/>
                  <a:pt x="92" y="0"/>
                  <a:pt x="95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139" y="0"/>
                  <a:pt x="142" y="3"/>
                  <a:pt x="142" y="6"/>
                </a:cubicBezTo>
                <a:lnTo>
                  <a:pt x="142" y="4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8" name="Freeform 260"/>
          <p:cNvSpPr>
            <a:spLocks noEditPoints="1"/>
          </p:cNvSpPr>
          <p:nvPr/>
        </p:nvSpPr>
        <p:spPr bwMode="auto">
          <a:xfrm>
            <a:off x="5118358" y="3407352"/>
            <a:ext cx="191641" cy="164264"/>
          </a:xfrm>
          <a:custGeom>
            <a:avLst/>
            <a:gdLst>
              <a:gd name="T0" fmla="*/ 130 w 165"/>
              <a:gd name="T1" fmla="*/ 115 h 142"/>
              <a:gd name="T2" fmla="*/ 103 w 165"/>
              <a:gd name="T3" fmla="*/ 142 h 142"/>
              <a:gd name="T4" fmla="*/ 26 w 165"/>
              <a:gd name="T5" fmla="*/ 142 h 142"/>
              <a:gd name="T6" fmla="*/ 0 w 165"/>
              <a:gd name="T7" fmla="*/ 115 h 142"/>
              <a:gd name="T8" fmla="*/ 0 w 165"/>
              <a:gd name="T9" fmla="*/ 38 h 142"/>
              <a:gd name="T10" fmla="*/ 26 w 165"/>
              <a:gd name="T11" fmla="*/ 11 h 142"/>
              <a:gd name="T12" fmla="*/ 91 w 165"/>
              <a:gd name="T13" fmla="*/ 11 h 142"/>
              <a:gd name="T14" fmla="*/ 94 w 165"/>
              <a:gd name="T15" fmla="*/ 14 h 142"/>
              <a:gd name="T16" fmla="*/ 94 w 165"/>
              <a:gd name="T17" fmla="*/ 20 h 142"/>
              <a:gd name="T18" fmla="*/ 91 w 165"/>
              <a:gd name="T19" fmla="*/ 23 h 142"/>
              <a:gd name="T20" fmla="*/ 26 w 165"/>
              <a:gd name="T21" fmla="*/ 23 h 142"/>
              <a:gd name="T22" fmla="*/ 12 w 165"/>
              <a:gd name="T23" fmla="*/ 38 h 142"/>
              <a:gd name="T24" fmla="*/ 12 w 165"/>
              <a:gd name="T25" fmla="*/ 115 h 142"/>
              <a:gd name="T26" fmla="*/ 26 w 165"/>
              <a:gd name="T27" fmla="*/ 130 h 142"/>
              <a:gd name="T28" fmla="*/ 103 w 165"/>
              <a:gd name="T29" fmla="*/ 130 h 142"/>
              <a:gd name="T30" fmla="*/ 118 w 165"/>
              <a:gd name="T31" fmla="*/ 115 h 142"/>
              <a:gd name="T32" fmla="*/ 118 w 165"/>
              <a:gd name="T33" fmla="*/ 85 h 142"/>
              <a:gd name="T34" fmla="*/ 121 w 165"/>
              <a:gd name="T35" fmla="*/ 82 h 142"/>
              <a:gd name="T36" fmla="*/ 127 w 165"/>
              <a:gd name="T37" fmla="*/ 82 h 142"/>
              <a:gd name="T38" fmla="*/ 130 w 165"/>
              <a:gd name="T39" fmla="*/ 85 h 142"/>
              <a:gd name="T40" fmla="*/ 130 w 165"/>
              <a:gd name="T41" fmla="*/ 115 h 142"/>
              <a:gd name="T42" fmla="*/ 165 w 165"/>
              <a:gd name="T43" fmla="*/ 53 h 142"/>
              <a:gd name="T44" fmla="*/ 159 w 165"/>
              <a:gd name="T45" fmla="*/ 59 h 142"/>
              <a:gd name="T46" fmla="*/ 155 w 165"/>
              <a:gd name="T47" fmla="*/ 57 h 142"/>
              <a:gd name="T48" fmla="*/ 139 w 165"/>
              <a:gd name="T49" fmla="*/ 41 h 142"/>
              <a:gd name="T50" fmla="*/ 79 w 165"/>
              <a:gd name="T51" fmla="*/ 101 h 142"/>
              <a:gd name="T52" fmla="*/ 77 w 165"/>
              <a:gd name="T53" fmla="*/ 102 h 142"/>
              <a:gd name="T54" fmla="*/ 74 w 165"/>
              <a:gd name="T55" fmla="*/ 101 h 142"/>
              <a:gd name="T56" fmla="*/ 64 w 165"/>
              <a:gd name="T57" fmla="*/ 90 h 142"/>
              <a:gd name="T58" fmla="*/ 63 w 165"/>
              <a:gd name="T59" fmla="*/ 88 h 142"/>
              <a:gd name="T60" fmla="*/ 64 w 165"/>
              <a:gd name="T61" fmla="*/ 86 h 142"/>
              <a:gd name="T62" fmla="*/ 124 w 165"/>
              <a:gd name="T63" fmla="*/ 26 h 142"/>
              <a:gd name="T64" fmla="*/ 108 w 165"/>
              <a:gd name="T65" fmla="*/ 10 h 142"/>
              <a:gd name="T66" fmla="*/ 106 w 165"/>
              <a:gd name="T67" fmla="*/ 6 h 142"/>
              <a:gd name="T68" fmla="*/ 112 w 165"/>
              <a:gd name="T69" fmla="*/ 0 h 142"/>
              <a:gd name="T70" fmla="*/ 159 w 165"/>
              <a:gd name="T71" fmla="*/ 0 h 142"/>
              <a:gd name="T72" fmla="*/ 165 w 165"/>
              <a:gd name="T73" fmla="*/ 6 h 142"/>
              <a:gd name="T74" fmla="*/ 165 w 165"/>
              <a:gd name="T75" fmla="*/ 5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5" h="142">
                <a:moveTo>
                  <a:pt x="130" y="115"/>
                </a:moveTo>
                <a:cubicBezTo>
                  <a:pt x="130" y="130"/>
                  <a:pt x="118" y="142"/>
                  <a:pt x="103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23"/>
                  <a:pt x="12" y="11"/>
                  <a:pt x="26" y="11"/>
                </a:cubicBezTo>
                <a:cubicBezTo>
                  <a:pt x="91" y="11"/>
                  <a:pt x="91" y="11"/>
                  <a:pt x="91" y="11"/>
                </a:cubicBezTo>
                <a:cubicBezTo>
                  <a:pt x="93" y="11"/>
                  <a:pt x="94" y="13"/>
                  <a:pt x="94" y="14"/>
                </a:cubicBezTo>
                <a:cubicBezTo>
                  <a:pt x="94" y="20"/>
                  <a:pt x="94" y="20"/>
                  <a:pt x="94" y="20"/>
                </a:cubicBezTo>
                <a:cubicBezTo>
                  <a:pt x="94" y="22"/>
                  <a:pt x="93" y="23"/>
                  <a:pt x="91" y="23"/>
                </a:cubicBezTo>
                <a:cubicBezTo>
                  <a:pt x="26" y="23"/>
                  <a:pt x="26" y="23"/>
                  <a:pt x="26" y="23"/>
                </a:cubicBezTo>
                <a:cubicBezTo>
                  <a:pt x="18" y="23"/>
                  <a:pt x="12" y="30"/>
                  <a:pt x="12" y="38"/>
                </a:cubicBezTo>
                <a:cubicBezTo>
                  <a:pt x="12" y="115"/>
                  <a:pt x="12" y="115"/>
                  <a:pt x="12" y="115"/>
                </a:cubicBezTo>
                <a:cubicBezTo>
                  <a:pt x="12" y="123"/>
                  <a:pt x="18" y="130"/>
                  <a:pt x="26" y="130"/>
                </a:cubicBezTo>
                <a:cubicBezTo>
                  <a:pt x="103" y="130"/>
                  <a:pt x="103" y="130"/>
                  <a:pt x="103" y="130"/>
                </a:cubicBezTo>
                <a:cubicBezTo>
                  <a:pt x="111" y="130"/>
                  <a:pt x="118" y="123"/>
                  <a:pt x="118" y="115"/>
                </a:cubicBezTo>
                <a:cubicBezTo>
                  <a:pt x="118" y="85"/>
                  <a:pt x="118" y="85"/>
                  <a:pt x="118" y="85"/>
                </a:cubicBezTo>
                <a:cubicBezTo>
                  <a:pt x="118" y="84"/>
                  <a:pt x="119" y="82"/>
                  <a:pt x="121" y="82"/>
                </a:cubicBezTo>
                <a:cubicBezTo>
                  <a:pt x="127" y="82"/>
                  <a:pt x="127" y="82"/>
                  <a:pt x="127" y="82"/>
                </a:cubicBezTo>
                <a:cubicBezTo>
                  <a:pt x="129" y="82"/>
                  <a:pt x="130" y="84"/>
                  <a:pt x="130" y="85"/>
                </a:cubicBezTo>
                <a:lnTo>
                  <a:pt x="130" y="115"/>
                </a:lnTo>
                <a:close/>
                <a:moveTo>
                  <a:pt x="165" y="53"/>
                </a:moveTo>
                <a:cubicBezTo>
                  <a:pt x="165" y="56"/>
                  <a:pt x="163" y="59"/>
                  <a:pt x="159" y="59"/>
                </a:cubicBezTo>
                <a:cubicBezTo>
                  <a:pt x="158" y="59"/>
                  <a:pt x="156" y="58"/>
                  <a:pt x="155" y="57"/>
                </a:cubicBezTo>
                <a:cubicBezTo>
                  <a:pt x="139" y="41"/>
                  <a:pt x="139" y="41"/>
                  <a:pt x="139" y="41"/>
                </a:cubicBezTo>
                <a:cubicBezTo>
                  <a:pt x="79" y="101"/>
                  <a:pt x="79" y="101"/>
                  <a:pt x="79" y="101"/>
                </a:cubicBezTo>
                <a:cubicBezTo>
                  <a:pt x="78" y="102"/>
                  <a:pt x="77" y="102"/>
                  <a:pt x="77" y="102"/>
                </a:cubicBezTo>
                <a:cubicBezTo>
                  <a:pt x="76" y="102"/>
                  <a:pt x="75" y="102"/>
                  <a:pt x="74" y="101"/>
                </a:cubicBezTo>
                <a:cubicBezTo>
                  <a:pt x="64" y="90"/>
                  <a:pt x="64" y="90"/>
                  <a:pt x="64" y="90"/>
                </a:cubicBezTo>
                <a:cubicBezTo>
                  <a:pt x="63" y="90"/>
                  <a:pt x="63" y="89"/>
                  <a:pt x="63" y="88"/>
                </a:cubicBezTo>
                <a:cubicBezTo>
                  <a:pt x="63" y="88"/>
                  <a:pt x="63" y="87"/>
                  <a:pt x="64" y="86"/>
                </a:cubicBezTo>
                <a:cubicBezTo>
                  <a:pt x="124" y="26"/>
                  <a:pt x="124" y="26"/>
                  <a:pt x="124" y="26"/>
                </a:cubicBezTo>
                <a:cubicBezTo>
                  <a:pt x="108" y="10"/>
                  <a:pt x="108" y="10"/>
                  <a:pt x="108" y="10"/>
                </a:cubicBezTo>
                <a:cubicBezTo>
                  <a:pt x="107" y="9"/>
                  <a:pt x="106" y="7"/>
                  <a:pt x="106" y="6"/>
                </a:cubicBezTo>
                <a:cubicBezTo>
                  <a:pt x="106" y="2"/>
                  <a:pt x="109" y="0"/>
                  <a:pt x="112" y="0"/>
                </a:cubicBezTo>
                <a:cubicBezTo>
                  <a:pt x="159" y="0"/>
                  <a:pt x="159" y="0"/>
                  <a:pt x="159" y="0"/>
                </a:cubicBezTo>
                <a:cubicBezTo>
                  <a:pt x="163" y="0"/>
                  <a:pt x="165" y="2"/>
                  <a:pt x="165" y="6"/>
                </a:cubicBezTo>
                <a:lnTo>
                  <a:pt x="165" y="5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9" name="Freeform 261"/>
          <p:cNvSpPr>
            <a:spLocks noEditPoints="1"/>
          </p:cNvSpPr>
          <p:nvPr/>
        </p:nvSpPr>
        <p:spPr bwMode="auto">
          <a:xfrm>
            <a:off x="5352850" y="3419256"/>
            <a:ext cx="165454" cy="165454"/>
          </a:xfrm>
          <a:custGeom>
            <a:avLst/>
            <a:gdLst>
              <a:gd name="T0" fmla="*/ 142 w 142"/>
              <a:gd name="T1" fmla="*/ 116 h 142"/>
              <a:gd name="T2" fmla="*/ 115 w 142"/>
              <a:gd name="T3" fmla="*/ 142 h 142"/>
              <a:gd name="T4" fmla="*/ 27 w 142"/>
              <a:gd name="T5" fmla="*/ 142 h 142"/>
              <a:gd name="T6" fmla="*/ 0 w 142"/>
              <a:gd name="T7" fmla="*/ 116 h 142"/>
              <a:gd name="T8" fmla="*/ 0 w 142"/>
              <a:gd name="T9" fmla="*/ 27 h 142"/>
              <a:gd name="T10" fmla="*/ 27 w 142"/>
              <a:gd name="T11" fmla="*/ 0 h 142"/>
              <a:gd name="T12" fmla="*/ 115 w 142"/>
              <a:gd name="T13" fmla="*/ 0 h 142"/>
              <a:gd name="T14" fmla="*/ 142 w 142"/>
              <a:gd name="T15" fmla="*/ 27 h 142"/>
              <a:gd name="T16" fmla="*/ 142 w 142"/>
              <a:gd name="T17" fmla="*/ 116 h 142"/>
              <a:gd name="T18" fmla="*/ 118 w 142"/>
              <a:gd name="T19" fmla="*/ 30 h 142"/>
              <a:gd name="T20" fmla="*/ 112 w 142"/>
              <a:gd name="T21" fmla="*/ 24 h 142"/>
              <a:gd name="T22" fmla="*/ 68 w 142"/>
              <a:gd name="T23" fmla="*/ 24 h 142"/>
              <a:gd name="T24" fmla="*/ 63 w 142"/>
              <a:gd name="T25" fmla="*/ 28 h 142"/>
              <a:gd name="T26" fmla="*/ 64 w 142"/>
              <a:gd name="T27" fmla="*/ 34 h 142"/>
              <a:gd name="T28" fmla="*/ 77 w 142"/>
              <a:gd name="T29" fmla="*/ 48 h 142"/>
              <a:gd name="T30" fmla="*/ 28 w 142"/>
              <a:gd name="T31" fmla="*/ 97 h 142"/>
              <a:gd name="T32" fmla="*/ 28 w 142"/>
              <a:gd name="T33" fmla="*/ 105 h 142"/>
              <a:gd name="T34" fmla="*/ 37 w 142"/>
              <a:gd name="T35" fmla="*/ 115 h 142"/>
              <a:gd name="T36" fmla="*/ 46 w 142"/>
              <a:gd name="T37" fmla="*/ 115 h 142"/>
              <a:gd name="T38" fmla="*/ 95 w 142"/>
              <a:gd name="T39" fmla="*/ 65 h 142"/>
              <a:gd name="T40" fmla="*/ 108 w 142"/>
              <a:gd name="T41" fmla="*/ 79 h 142"/>
              <a:gd name="T42" fmla="*/ 112 w 142"/>
              <a:gd name="T43" fmla="*/ 80 h 142"/>
              <a:gd name="T44" fmla="*/ 115 w 142"/>
              <a:gd name="T45" fmla="*/ 80 h 142"/>
              <a:gd name="T46" fmla="*/ 118 w 142"/>
              <a:gd name="T47" fmla="*/ 74 h 142"/>
              <a:gd name="T48" fmla="*/ 118 w 142"/>
              <a:gd name="T49" fmla="*/ 3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2" h="142">
                <a:moveTo>
                  <a:pt x="142" y="116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lnTo>
                  <a:pt x="142" y="116"/>
                </a:lnTo>
                <a:close/>
                <a:moveTo>
                  <a:pt x="118" y="30"/>
                </a:moveTo>
                <a:cubicBezTo>
                  <a:pt x="118" y="27"/>
                  <a:pt x="116" y="24"/>
                  <a:pt x="112" y="24"/>
                </a:cubicBezTo>
                <a:cubicBezTo>
                  <a:pt x="68" y="24"/>
                  <a:pt x="68" y="24"/>
                  <a:pt x="68" y="24"/>
                </a:cubicBezTo>
                <a:cubicBezTo>
                  <a:pt x="66" y="24"/>
                  <a:pt x="63" y="26"/>
                  <a:pt x="63" y="28"/>
                </a:cubicBezTo>
                <a:cubicBezTo>
                  <a:pt x="62" y="30"/>
                  <a:pt x="62" y="33"/>
                  <a:pt x="64" y="34"/>
                </a:cubicBezTo>
                <a:cubicBezTo>
                  <a:pt x="77" y="48"/>
                  <a:pt x="77" y="48"/>
                  <a:pt x="77" y="48"/>
                </a:cubicBezTo>
                <a:cubicBezTo>
                  <a:pt x="28" y="97"/>
                  <a:pt x="28" y="97"/>
                  <a:pt x="28" y="97"/>
                </a:cubicBezTo>
                <a:cubicBezTo>
                  <a:pt x="25" y="99"/>
                  <a:pt x="25" y="103"/>
                  <a:pt x="28" y="105"/>
                </a:cubicBezTo>
                <a:cubicBezTo>
                  <a:pt x="37" y="115"/>
                  <a:pt x="37" y="115"/>
                  <a:pt x="37" y="115"/>
                </a:cubicBezTo>
                <a:cubicBezTo>
                  <a:pt x="40" y="117"/>
                  <a:pt x="43" y="117"/>
                  <a:pt x="46" y="115"/>
                </a:cubicBezTo>
                <a:cubicBezTo>
                  <a:pt x="95" y="65"/>
                  <a:pt x="95" y="65"/>
                  <a:pt x="95" y="65"/>
                </a:cubicBezTo>
                <a:cubicBezTo>
                  <a:pt x="108" y="79"/>
                  <a:pt x="108" y="79"/>
                  <a:pt x="108" y="79"/>
                </a:cubicBezTo>
                <a:cubicBezTo>
                  <a:pt x="109" y="80"/>
                  <a:pt x="111" y="80"/>
                  <a:pt x="112" y="80"/>
                </a:cubicBezTo>
                <a:cubicBezTo>
                  <a:pt x="113" y="80"/>
                  <a:pt x="114" y="80"/>
                  <a:pt x="115" y="80"/>
                </a:cubicBezTo>
                <a:cubicBezTo>
                  <a:pt x="117" y="79"/>
                  <a:pt x="118" y="77"/>
                  <a:pt x="118" y="74"/>
                </a:cubicBezTo>
                <a:lnTo>
                  <a:pt x="118" y="3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0" name="Freeform 262"/>
          <p:cNvSpPr>
            <a:spLocks noEditPoints="1"/>
          </p:cNvSpPr>
          <p:nvPr/>
        </p:nvSpPr>
        <p:spPr bwMode="auto">
          <a:xfrm>
            <a:off x="5559965" y="3447822"/>
            <a:ext cx="191641" cy="123793"/>
          </a:xfrm>
          <a:custGeom>
            <a:avLst/>
            <a:gdLst>
              <a:gd name="T0" fmla="*/ 164 w 166"/>
              <a:gd name="T1" fmla="*/ 60 h 107"/>
              <a:gd name="T2" fmla="*/ 83 w 166"/>
              <a:gd name="T3" fmla="*/ 107 h 107"/>
              <a:gd name="T4" fmla="*/ 2 w 166"/>
              <a:gd name="T5" fmla="*/ 60 h 107"/>
              <a:gd name="T6" fmla="*/ 0 w 166"/>
              <a:gd name="T7" fmla="*/ 53 h 107"/>
              <a:gd name="T8" fmla="*/ 2 w 166"/>
              <a:gd name="T9" fmla="*/ 47 h 107"/>
              <a:gd name="T10" fmla="*/ 83 w 166"/>
              <a:gd name="T11" fmla="*/ 0 h 107"/>
              <a:gd name="T12" fmla="*/ 164 w 166"/>
              <a:gd name="T13" fmla="*/ 47 h 107"/>
              <a:gd name="T14" fmla="*/ 166 w 166"/>
              <a:gd name="T15" fmla="*/ 53 h 107"/>
              <a:gd name="T16" fmla="*/ 164 w 166"/>
              <a:gd name="T17" fmla="*/ 60 h 107"/>
              <a:gd name="T18" fmla="*/ 119 w 166"/>
              <a:gd name="T19" fmla="*/ 21 h 107"/>
              <a:gd name="T20" fmla="*/ 125 w 166"/>
              <a:gd name="T21" fmla="*/ 42 h 107"/>
              <a:gd name="T22" fmla="*/ 83 w 166"/>
              <a:gd name="T23" fmla="*/ 83 h 107"/>
              <a:gd name="T24" fmla="*/ 42 w 166"/>
              <a:gd name="T25" fmla="*/ 42 h 107"/>
              <a:gd name="T26" fmla="*/ 48 w 166"/>
              <a:gd name="T27" fmla="*/ 21 h 107"/>
              <a:gd name="T28" fmla="*/ 12 w 166"/>
              <a:gd name="T29" fmla="*/ 53 h 107"/>
              <a:gd name="T30" fmla="*/ 83 w 166"/>
              <a:gd name="T31" fmla="*/ 95 h 107"/>
              <a:gd name="T32" fmla="*/ 154 w 166"/>
              <a:gd name="T33" fmla="*/ 53 h 107"/>
              <a:gd name="T34" fmla="*/ 119 w 166"/>
              <a:gd name="T35" fmla="*/ 21 h 107"/>
              <a:gd name="T36" fmla="*/ 83 w 166"/>
              <a:gd name="T37" fmla="*/ 13 h 107"/>
              <a:gd name="T38" fmla="*/ 55 w 166"/>
              <a:gd name="T39" fmla="*/ 42 h 107"/>
              <a:gd name="T40" fmla="*/ 60 w 166"/>
              <a:gd name="T41" fmla="*/ 46 h 107"/>
              <a:gd name="T42" fmla="*/ 64 w 166"/>
              <a:gd name="T43" fmla="*/ 42 h 107"/>
              <a:gd name="T44" fmla="*/ 83 w 166"/>
              <a:gd name="T45" fmla="*/ 22 h 107"/>
              <a:gd name="T46" fmla="*/ 88 w 166"/>
              <a:gd name="T47" fmla="*/ 18 h 107"/>
              <a:gd name="T48" fmla="*/ 83 w 166"/>
              <a:gd name="T49" fmla="*/ 13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66" h="107">
                <a:moveTo>
                  <a:pt x="164" y="60"/>
                </a:moveTo>
                <a:cubicBezTo>
                  <a:pt x="147" y="88"/>
                  <a:pt x="116" y="107"/>
                  <a:pt x="83" y="107"/>
                </a:cubicBezTo>
                <a:cubicBezTo>
                  <a:pt x="50" y="107"/>
                  <a:pt x="19" y="88"/>
                  <a:pt x="2" y="60"/>
                </a:cubicBezTo>
                <a:cubicBezTo>
                  <a:pt x="1" y="58"/>
                  <a:pt x="0" y="56"/>
                  <a:pt x="0" y="53"/>
                </a:cubicBezTo>
                <a:cubicBezTo>
                  <a:pt x="0" y="51"/>
                  <a:pt x="1" y="49"/>
                  <a:pt x="2" y="47"/>
                </a:cubicBezTo>
                <a:cubicBezTo>
                  <a:pt x="19" y="19"/>
                  <a:pt x="50" y="0"/>
                  <a:pt x="83" y="0"/>
                </a:cubicBezTo>
                <a:cubicBezTo>
                  <a:pt x="116" y="0"/>
                  <a:pt x="147" y="19"/>
                  <a:pt x="164" y="47"/>
                </a:cubicBezTo>
                <a:cubicBezTo>
                  <a:pt x="165" y="49"/>
                  <a:pt x="166" y="51"/>
                  <a:pt x="166" y="53"/>
                </a:cubicBezTo>
                <a:cubicBezTo>
                  <a:pt x="166" y="56"/>
                  <a:pt x="165" y="58"/>
                  <a:pt x="164" y="60"/>
                </a:cubicBezTo>
                <a:close/>
                <a:moveTo>
                  <a:pt x="119" y="21"/>
                </a:moveTo>
                <a:cubicBezTo>
                  <a:pt x="123" y="27"/>
                  <a:pt x="125" y="34"/>
                  <a:pt x="125" y="42"/>
                </a:cubicBezTo>
                <a:cubicBezTo>
                  <a:pt x="125" y="64"/>
                  <a:pt x="106" y="83"/>
                  <a:pt x="83" y="83"/>
                </a:cubicBezTo>
                <a:cubicBezTo>
                  <a:pt x="60" y="83"/>
                  <a:pt x="42" y="64"/>
                  <a:pt x="42" y="42"/>
                </a:cubicBezTo>
                <a:cubicBezTo>
                  <a:pt x="42" y="34"/>
                  <a:pt x="44" y="27"/>
                  <a:pt x="48" y="21"/>
                </a:cubicBezTo>
                <a:cubicBezTo>
                  <a:pt x="33" y="28"/>
                  <a:pt x="21" y="40"/>
                  <a:pt x="12" y="53"/>
                </a:cubicBezTo>
                <a:cubicBezTo>
                  <a:pt x="28" y="78"/>
                  <a:pt x="54" y="95"/>
                  <a:pt x="83" y="95"/>
                </a:cubicBezTo>
                <a:cubicBezTo>
                  <a:pt x="113" y="95"/>
                  <a:pt x="138" y="78"/>
                  <a:pt x="154" y="53"/>
                </a:cubicBezTo>
                <a:cubicBezTo>
                  <a:pt x="145" y="40"/>
                  <a:pt x="133" y="28"/>
                  <a:pt x="119" y="21"/>
                </a:cubicBezTo>
                <a:close/>
                <a:moveTo>
                  <a:pt x="83" y="13"/>
                </a:moveTo>
                <a:cubicBezTo>
                  <a:pt x="68" y="13"/>
                  <a:pt x="55" y="26"/>
                  <a:pt x="55" y="42"/>
                </a:cubicBezTo>
                <a:cubicBezTo>
                  <a:pt x="55" y="44"/>
                  <a:pt x="57" y="46"/>
                  <a:pt x="60" y="46"/>
                </a:cubicBezTo>
                <a:cubicBezTo>
                  <a:pt x="62" y="46"/>
                  <a:pt x="64" y="44"/>
                  <a:pt x="64" y="42"/>
                </a:cubicBezTo>
                <a:cubicBezTo>
                  <a:pt x="64" y="31"/>
                  <a:pt x="73" y="22"/>
                  <a:pt x="83" y="22"/>
                </a:cubicBezTo>
                <a:cubicBezTo>
                  <a:pt x="86" y="22"/>
                  <a:pt x="88" y="20"/>
                  <a:pt x="88" y="18"/>
                </a:cubicBezTo>
                <a:cubicBezTo>
                  <a:pt x="88" y="15"/>
                  <a:pt x="86" y="13"/>
                  <a:pt x="83" y="1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1" name="Freeform 263"/>
          <p:cNvSpPr>
            <a:spLocks noEditPoints="1"/>
          </p:cNvSpPr>
          <p:nvPr/>
        </p:nvSpPr>
        <p:spPr bwMode="auto">
          <a:xfrm>
            <a:off x="5795647" y="3437108"/>
            <a:ext cx="191641" cy="144029"/>
          </a:xfrm>
          <a:custGeom>
            <a:avLst/>
            <a:gdLst>
              <a:gd name="T0" fmla="*/ 120 w 165"/>
              <a:gd name="T1" fmla="*/ 10 h 124"/>
              <a:gd name="T2" fmla="*/ 62 w 165"/>
              <a:gd name="T3" fmla="*/ 115 h 124"/>
              <a:gd name="T4" fmla="*/ 58 w 165"/>
              <a:gd name="T5" fmla="*/ 123 h 124"/>
              <a:gd name="T6" fmla="*/ 55 w 165"/>
              <a:gd name="T7" fmla="*/ 124 h 124"/>
              <a:gd name="T8" fmla="*/ 43 w 165"/>
              <a:gd name="T9" fmla="*/ 118 h 124"/>
              <a:gd name="T10" fmla="*/ 41 w 165"/>
              <a:gd name="T11" fmla="*/ 115 h 124"/>
              <a:gd name="T12" fmla="*/ 45 w 165"/>
              <a:gd name="T13" fmla="*/ 107 h 124"/>
              <a:gd name="T14" fmla="*/ 2 w 165"/>
              <a:gd name="T15" fmla="*/ 69 h 124"/>
              <a:gd name="T16" fmla="*/ 0 w 165"/>
              <a:gd name="T17" fmla="*/ 62 h 124"/>
              <a:gd name="T18" fmla="*/ 2 w 165"/>
              <a:gd name="T19" fmla="*/ 56 h 124"/>
              <a:gd name="T20" fmla="*/ 83 w 165"/>
              <a:gd name="T21" fmla="*/ 9 h 124"/>
              <a:gd name="T22" fmla="*/ 99 w 165"/>
              <a:gd name="T23" fmla="*/ 11 h 124"/>
              <a:gd name="T24" fmla="*/ 104 w 165"/>
              <a:gd name="T25" fmla="*/ 2 h 124"/>
              <a:gd name="T26" fmla="*/ 107 w 165"/>
              <a:gd name="T27" fmla="*/ 0 h 124"/>
              <a:gd name="T28" fmla="*/ 119 w 165"/>
              <a:gd name="T29" fmla="*/ 7 h 124"/>
              <a:gd name="T30" fmla="*/ 121 w 165"/>
              <a:gd name="T31" fmla="*/ 9 h 124"/>
              <a:gd name="T32" fmla="*/ 120 w 165"/>
              <a:gd name="T33" fmla="*/ 10 h 124"/>
              <a:gd name="T34" fmla="*/ 58 w 165"/>
              <a:gd name="T35" fmla="*/ 84 h 124"/>
              <a:gd name="T36" fmla="*/ 41 w 165"/>
              <a:gd name="T37" fmla="*/ 51 h 124"/>
              <a:gd name="T38" fmla="*/ 47 w 165"/>
              <a:gd name="T39" fmla="*/ 30 h 124"/>
              <a:gd name="T40" fmla="*/ 12 w 165"/>
              <a:gd name="T41" fmla="*/ 62 h 124"/>
              <a:gd name="T42" fmla="*/ 51 w 165"/>
              <a:gd name="T43" fmla="*/ 97 h 124"/>
              <a:gd name="T44" fmla="*/ 58 w 165"/>
              <a:gd name="T45" fmla="*/ 84 h 124"/>
              <a:gd name="T46" fmla="*/ 83 w 165"/>
              <a:gd name="T47" fmla="*/ 22 h 124"/>
              <a:gd name="T48" fmla="*/ 54 w 165"/>
              <a:gd name="T49" fmla="*/ 51 h 124"/>
              <a:gd name="T50" fmla="*/ 59 w 165"/>
              <a:gd name="T51" fmla="*/ 55 h 124"/>
              <a:gd name="T52" fmla="*/ 63 w 165"/>
              <a:gd name="T53" fmla="*/ 51 h 124"/>
              <a:gd name="T54" fmla="*/ 83 w 165"/>
              <a:gd name="T55" fmla="*/ 31 h 124"/>
              <a:gd name="T56" fmla="*/ 87 w 165"/>
              <a:gd name="T57" fmla="*/ 27 h 124"/>
              <a:gd name="T58" fmla="*/ 83 w 165"/>
              <a:gd name="T59" fmla="*/ 22 h 124"/>
              <a:gd name="T60" fmla="*/ 163 w 165"/>
              <a:gd name="T61" fmla="*/ 69 h 124"/>
              <a:gd name="T62" fmla="*/ 153 w 165"/>
              <a:gd name="T63" fmla="*/ 82 h 124"/>
              <a:gd name="T64" fmla="*/ 83 w 165"/>
              <a:gd name="T65" fmla="*/ 116 h 124"/>
              <a:gd name="T66" fmla="*/ 89 w 165"/>
              <a:gd name="T67" fmla="*/ 103 h 124"/>
              <a:gd name="T68" fmla="*/ 153 w 165"/>
              <a:gd name="T69" fmla="*/ 62 h 124"/>
              <a:gd name="T70" fmla="*/ 127 w 165"/>
              <a:gd name="T71" fmla="*/ 35 h 124"/>
              <a:gd name="T72" fmla="*/ 133 w 165"/>
              <a:gd name="T73" fmla="*/ 25 h 124"/>
              <a:gd name="T74" fmla="*/ 163 w 165"/>
              <a:gd name="T75" fmla="*/ 56 h 124"/>
              <a:gd name="T76" fmla="*/ 165 w 165"/>
              <a:gd name="T77" fmla="*/ 62 h 124"/>
              <a:gd name="T78" fmla="*/ 163 w 165"/>
              <a:gd name="T79" fmla="*/ 69 h 124"/>
              <a:gd name="T80" fmla="*/ 97 w 165"/>
              <a:gd name="T81" fmla="*/ 89 h 124"/>
              <a:gd name="T82" fmla="*/ 123 w 165"/>
              <a:gd name="T83" fmla="*/ 43 h 124"/>
              <a:gd name="T84" fmla="*/ 124 w 165"/>
              <a:gd name="T85" fmla="*/ 51 h 124"/>
              <a:gd name="T86" fmla="*/ 97 w 165"/>
              <a:gd name="T87" fmla="*/ 8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5" h="124">
                <a:moveTo>
                  <a:pt x="120" y="10"/>
                </a:moveTo>
                <a:cubicBezTo>
                  <a:pt x="101" y="45"/>
                  <a:pt x="82" y="80"/>
                  <a:pt x="62" y="115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7" y="124"/>
                  <a:pt x="56" y="124"/>
                  <a:pt x="55" y="124"/>
                </a:cubicBezTo>
                <a:cubicBezTo>
                  <a:pt x="53" y="124"/>
                  <a:pt x="45" y="119"/>
                  <a:pt x="43" y="118"/>
                </a:cubicBezTo>
                <a:cubicBezTo>
                  <a:pt x="42" y="117"/>
                  <a:pt x="41" y="117"/>
                  <a:pt x="41" y="115"/>
                </a:cubicBezTo>
                <a:cubicBezTo>
                  <a:pt x="41" y="114"/>
                  <a:pt x="44" y="109"/>
                  <a:pt x="45" y="107"/>
                </a:cubicBezTo>
                <a:cubicBezTo>
                  <a:pt x="27" y="99"/>
                  <a:pt x="12" y="85"/>
                  <a:pt x="2" y="69"/>
                </a:cubicBezTo>
                <a:cubicBezTo>
                  <a:pt x="0" y="67"/>
                  <a:pt x="0" y="65"/>
                  <a:pt x="0" y="62"/>
                </a:cubicBezTo>
                <a:cubicBezTo>
                  <a:pt x="0" y="60"/>
                  <a:pt x="0" y="58"/>
                  <a:pt x="2" y="56"/>
                </a:cubicBezTo>
                <a:cubicBezTo>
                  <a:pt x="20" y="28"/>
                  <a:pt x="48" y="9"/>
                  <a:pt x="83" y="9"/>
                </a:cubicBezTo>
                <a:cubicBezTo>
                  <a:pt x="88" y="9"/>
                  <a:pt x="94" y="10"/>
                  <a:pt x="99" y="11"/>
                </a:cubicBezTo>
                <a:cubicBezTo>
                  <a:pt x="104" y="2"/>
                  <a:pt x="104" y="2"/>
                  <a:pt x="104" y="2"/>
                </a:cubicBezTo>
                <a:cubicBezTo>
                  <a:pt x="105" y="1"/>
                  <a:pt x="106" y="0"/>
                  <a:pt x="107" y="0"/>
                </a:cubicBezTo>
                <a:cubicBezTo>
                  <a:pt x="108" y="0"/>
                  <a:pt x="117" y="6"/>
                  <a:pt x="119" y="7"/>
                </a:cubicBezTo>
                <a:cubicBezTo>
                  <a:pt x="120" y="7"/>
                  <a:pt x="121" y="8"/>
                  <a:pt x="121" y="9"/>
                </a:cubicBezTo>
                <a:cubicBezTo>
                  <a:pt x="121" y="9"/>
                  <a:pt x="121" y="10"/>
                  <a:pt x="120" y="10"/>
                </a:cubicBezTo>
                <a:close/>
                <a:moveTo>
                  <a:pt x="58" y="84"/>
                </a:moveTo>
                <a:cubicBezTo>
                  <a:pt x="48" y="76"/>
                  <a:pt x="41" y="64"/>
                  <a:pt x="41" y="51"/>
                </a:cubicBezTo>
                <a:cubicBezTo>
                  <a:pt x="41" y="43"/>
                  <a:pt x="43" y="36"/>
                  <a:pt x="47" y="30"/>
                </a:cubicBezTo>
                <a:cubicBezTo>
                  <a:pt x="32" y="37"/>
                  <a:pt x="20" y="49"/>
                  <a:pt x="12" y="62"/>
                </a:cubicBezTo>
                <a:cubicBezTo>
                  <a:pt x="21" y="77"/>
                  <a:pt x="35" y="90"/>
                  <a:pt x="51" y="97"/>
                </a:cubicBezTo>
                <a:lnTo>
                  <a:pt x="58" y="84"/>
                </a:lnTo>
                <a:close/>
                <a:moveTo>
                  <a:pt x="83" y="22"/>
                </a:moveTo>
                <a:cubicBezTo>
                  <a:pt x="67" y="22"/>
                  <a:pt x="54" y="35"/>
                  <a:pt x="54" y="51"/>
                </a:cubicBezTo>
                <a:cubicBezTo>
                  <a:pt x="54" y="53"/>
                  <a:pt x="56" y="55"/>
                  <a:pt x="59" y="55"/>
                </a:cubicBezTo>
                <a:cubicBezTo>
                  <a:pt x="61" y="55"/>
                  <a:pt x="63" y="53"/>
                  <a:pt x="63" y="51"/>
                </a:cubicBezTo>
                <a:cubicBezTo>
                  <a:pt x="63" y="40"/>
                  <a:pt x="72" y="31"/>
                  <a:pt x="83" y="31"/>
                </a:cubicBezTo>
                <a:cubicBezTo>
                  <a:pt x="85" y="31"/>
                  <a:pt x="87" y="29"/>
                  <a:pt x="87" y="27"/>
                </a:cubicBezTo>
                <a:cubicBezTo>
                  <a:pt x="87" y="24"/>
                  <a:pt x="85" y="22"/>
                  <a:pt x="83" y="22"/>
                </a:cubicBezTo>
                <a:close/>
                <a:moveTo>
                  <a:pt x="163" y="69"/>
                </a:moveTo>
                <a:cubicBezTo>
                  <a:pt x="161" y="73"/>
                  <a:pt x="157" y="78"/>
                  <a:pt x="153" y="82"/>
                </a:cubicBezTo>
                <a:cubicBezTo>
                  <a:pt x="135" y="103"/>
                  <a:pt x="110" y="116"/>
                  <a:pt x="83" y="116"/>
                </a:cubicBezTo>
                <a:cubicBezTo>
                  <a:pt x="89" y="103"/>
                  <a:pt x="89" y="103"/>
                  <a:pt x="89" y="103"/>
                </a:cubicBezTo>
                <a:cubicBezTo>
                  <a:pt x="116" y="101"/>
                  <a:pt x="139" y="85"/>
                  <a:pt x="153" y="62"/>
                </a:cubicBezTo>
                <a:cubicBezTo>
                  <a:pt x="147" y="52"/>
                  <a:pt x="138" y="42"/>
                  <a:pt x="127" y="35"/>
                </a:cubicBezTo>
                <a:cubicBezTo>
                  <a:pt x="133" y="25"/>
                  <a:pt x="133" y="25"/>
                  <a:pt x="133" y="25"/>
                </a:cubicBezTo>
                <a:cubicBezTo>
                  <a:pt x="145" y="33"/>
                  <a:pt x="156" y="44"/>
                  <a:pt x="163" y="56"/>
                </a:cubicBezTo>
                <a:cubicBezTo>
                  <a:pt x="165" y="58"/>
                  <a:pt x="165" y="60"/>
                  <a:pt x="165" y="62"/>
                </a:cubicBezTo>
                <a:cubicBezTo>
                  <a:pt x="165" y="65"/>
                  <a:pt x="165" y="67"/>
                  <a:pt x="163" y="69"/>
                </a:cubicBezTo>
                <a:close/>
                <a:moveTo>
                  <a:pt x="97" y="89"/>
                </a:moveTo>
                <a:cubicBezTo>
                  <a:pt x="123" y="43"/>
                  <a:pt x="123" y="43"/>
                  <a:pt x="123" y="43"/>
                </a:cubicBezTo>
                <a:cubicBezTo>
                  <a:pt x="124" y="45"/>
                  <a:pt x="124" y="48"/>
                  <a:pt x="124" y="51"/>
                </a:cubicBezTo>
                <a:cubicBezTo>
                  <a:pt x="124" y="68"/>
                  <a:pt x="113" y="83"/>
                  <a:pt x="97" y="8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2" name="Freeform 264"/>
          <p:cNvSpPr/>
          <p:nvPr/>
        </p:nvSpPr>
        <p:spPr bwMode="auto">
          <a:xfrm>
            <a:off x="6034901" y="3419254"/>
            <a:ext cx="178547" cy="152360"/>
          </a:xfrm>
          <a:custGeom>
            <a:avLst/>
            <a:gdLst>
              <a:gd name="T0" fmla="*/ 154 w 154"/>
              <a:gd name="T1" fmla="*/ 110 h 131"/>
              <a:gd name="T2" fmla="*/ 133 w 154"/>
              <a:gd name="T3" fmla="*/ 131 h 131"/>
              <a:gd name="T4" fmla="*/ 21 w 154"/>
              <a:gd name="T5" fmla="*/ 131 h 131"/>
              <a:gd name="T6" fmla="*/ 0 w 154"/>
              <a:gd name="T7" fmla="*/ 110 h 131"/>
              <a:gd name="T8" fmla="*/ 0 w 154"/>
              <a:gd name="T9" fmla="*/ 21 h 131"/>
              <a:gd name="T10" fmla="*/ 21 w 154"/>
              <a:gd name="T11" fmla="*/ 0 h 131"/>
              <a:gd name="T12" fmla="*/ 50 w 154"/>
              <a:gd name="T13" fmla="*/ 0 h 131"/>
              <a:gd name="T14" fmla="*/ 71 w 154"/>
              <a:gd name="T15" fmla="*/ 21 h 131"/>
              <a:gd name="T16" fmla="*/ 71 w 154"/>
              <a:gd name="T17" fmla="*/ 24 h 131"/>
              <a:gd name="T18" fmla="*/ 133 w 154"/>
              <a:gd name="T19" fmla="*/ 24 h 131"/>
              <a:gd name="T20" fmla="*/ 154 w 154"/>
              <a:gd name="T21" fmla="*/ 45 h 131"/>
              <a:gd name="T22" fmla="*/ 154 w 154"/>
              <a:gd name="T23" fmla="*/ 11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54" h="131">
                <a:moveTo>
                  <a:pt x="154" y="110"/>
                </a:moveTo>
                <a:cubicBezTo>
                  <a:pt x="154" y="121"/>
                  <a:pt x="144" y="131"/>
                  <a:pt x="133" y="131"/>
                </a:cubicBezTo>
                <a:cubicBezTo>
                  <a:pt x="21" y="131"/>
                  <a:pt x="21" y="131"/>
                  <a:pt x="21" y="131"/>
                </a:cubicBezTo>
                <a:cubicBezTo>
                  <a:pt x="9" y="131"/>
                  <a:pt x="0" y="121"/>
                  <a:pt x="0" y="110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0"/>
                  <a:pt x="9" y="0"/>
                  <a:pt x="2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62" y="0"/>
                  <a:pt x="71" y="10"/>
                  <a:pt x="71" y="21"/>
                </a:cubicBezTo>
                <a:cubicBezTo>
                  <a:pt x="71" y="24"/>
                  <a:pt x="71" y="24"/>
                  <a:pt x="71" y="24"/>
                </a:cubicBezTo>
                <a:cubicBezTo>
                  <a:pt x="133" y="24"/>
                  <a:pt x="133" y="24"/>
                  <a:pt x="133" y="24"/>
                </a:cubicBezTo>
                <a:cubicBezTo>
                  <a:pt x="144" y="24"/>
                  <a:pt x="154" y="33"/>
                  <a:pt x="154" y="45"/>
                </a:cubicBezTo>
                <a:lnTo>
                  <a:pt x="154" y="11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3" name="Freeform 265"/>
          <p:cNvSpPr>
            <a:spLocks noEditPoints="1"/>
          </p:cNvSpPr>
          <p:nvPr/>
        </p:nvSpPr>
        <p:spPr bwMode="auto">
          <a:xfrm>
            <a:off x="6256301" y="3419254"/>
            <a:ext cx="179738" cy="152360"/>
          </a:xfrm>
          <a:custGeom>
            <a:avLst/>
            <a:gdLst>
              <a:gd name="T0" fmla="*/ 154 w 154"/>
              <a:gd name="T1" fmla="*/ 110 h 131"/>
              <a:gd name="T2" fmla="*/ 134 w 154"/>
              <a:gd name="T3" fmla="*/ 131 h 131"/>
              <a:gd name="T4" fmla="*/ 21 w 154"/>
              <a:gd name="T5" fmla="*/ 131 h 131"/>
              <a:gd name="T6" fmla="*/ 0 w 154"/>
              <a:gd name="T7" fmla="*/ 110 h 131"/>
              <a:gd name="T8" fmla="*/ 0 w 154"/>
              <a:gd name="T9" fmla="*/ 21 h 131"/>
              <a:gd name="T10" fmla="*/ 21 w 154"/>
              <a:gd name="T11" fmla="*/ 0 h 131"/>
              <a:gd name="T12" fmla="*/ 51 w 154"/>
              <a:gd name="T13" fmla="*/ 0 h 131"/>
              <a:gd name="T14" fmla="*/ 71 w 154"/>
              <a:gd name="T15" fmla="*/ 21 h 131"/>
              <a:gd name="T16" fmla="*/ 71 w 154"/>
              <a:gd name="T17" fmla="*/ 24 h 131"/>
              <a:gd name="T18" fmla="*/ 134 w 154"/>
              <a:gd name="T19" fmla="*/ 24 h 131"/>
              <a:gd name="T20" fmla="*/ 154 w 154"/>
              <a:gd name="T21" fmla="*/ 45 h 131"/>
              <a:gd name="T22" fmla="*/ 154 w 154"/>
              <a:gd name="T23" fmla="*/ 110 h 131"/>
              <a:gd name="T24" fmla="*/ 142 w 154"/>
              <a:gd name="T25" fmla="*/ 45 h 131"/>
              <a:gd name="T26" fmla="*/ 134 w 154"/>
              <a:gd name="T27" fmla="*/ 36 h 131"/>
              <a:gd name="T28" fmla="*/ 68 w 154"/>
              <a:gd name="T29" fmla="*/ 36 h 131"/>
              <a:gd name="T30" fmla="*/ 60 w 154"/>
              <a:gd name="T31" fmla="*/ 27 h 131"/>
              <a:gd name="T32" fmla="*/ 60 w 154"/>
              <a:gd name="T33" fmla="*/ 21 h 131"/>
              <a:gd name="T34" fmla="*/ 51 w 154"/>
              <a:gd name="T35" fmla="*/ 12 h 131"/>
              <a:gd name="T36" fmla="*/ 21 w 154"/>
              <a:gd name="T37" fmla="*/ 12 h 131"/>
              <a:gd name="T38" fmla="*/ 12 w 154"/>
              <a:gd name="T39" fmla="*/ 21 h 131"/>
              <a:gd name="T40" fmla="*/ 12 w 154"/>
              <a:gd name="T41" fmla="*/ 110 h 131"/>
              <a:gd name="T42" fmla="*/ 21 w 154"/>
              <a:gd name="T43" fmla="*/ 119 h 131"/>
              <a:gd name="T44" fmla="*/ 134 w 154"/>
              <a:gd name="T45" fmla="*/ 119 h 131"/>
              <a:gd name="T46" fmla="*/ 142 w 154"/>
              <a:gd name="T47" fmla="*/ 110 h 131"/>
              <a:gd name="T48" fmla="*/ 142 w 154"/>
              <a:gd name="T49" fmla="*/ 45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4" h="131">
                <a:moveTo>
                  <a:pt x="154" y="110"/>
                </a:moveTo>
                <a:cubicBezTo>
                  <a:pt x="154" y="121"/>
                  <a:pt x="145" y="131"/>
                  <a:pt x="134" y="131"/>
                </a:cubicBezTo>
                <a:cubicBezTo>
                  <a:pt x="21" y="131"/>
                  <a:pt x="21" y="131"/>
                  <a:pt x="21" y="131"/>
                </a:cubicBezTo>
                <a:cubicBezTo>
                  <a:pt x="10" y="131"/>
                  <a:pt x="0" y="121"/>
                  <a:pt x="0" y="110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0"/>
                  <a:pt x="10" y="0"/>
                  <a:pt x="2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62" y="0"/>
                  <a:pt x="71" y="10"/>
                  <a:pt x="71" y="21"/>
                </a:cubicBezTo>
                <a:cubicBezTo>
                  <a:pt x="71" y="24"/>
                  <a:pt x="71" y="24"/>
                  <a:pt x="71" y="24"/>
                </a:cubicBezTo>
                <a:cubicBezTo>
                  <a:pt x="134" y="24"/>
                  <a:pt x="134" y="24"/>
                  <a:pt x="134" y="24"/>
                </a:cubicBezTo>
                <a:cubicBezTo>
                  <a:pt x="145" y="24"/>
                  <a:pt x="154" y="33"/>
                  <a:pt x="154" y="45"/>
                </a:cubicBezTo>
                <a:lnTo>
                  <a:pt x="154" y="110"/>
                </a:lnTo>
                <a:close/>
                <a:moveTo>
                  <a:pt x="142" y="45"/>
                </a:moveTo>
                <a:cubicBezTo>
                  <a:pt x="142" y="40"/>
                  <a:pt x="138" y="36"/>
                  <a:pt x="134" y="36"/>
                </a:cubicBezTo>
                <a:cubicBezTo>
                  <a:pt x="68" y="36"/>
                  <a:pt x="68" y="36"/>
                  <a:pt x="68" y="36"/>
                </a:cubicBezTo>
                <a:cubicBezTo>
                  <a:pt x="64" y="36"/>
                  <a:pt x="60" y="32"/>
                  <a:pt x="60" y="27"/>
                </a:cubicBezTo>
                <a:cubicBezTo>
                  <a:pt x="60" y="21"/>
                  <a:pt x="60" y="21"/>
                  <a:pt x="60" y="21"/>
                </a:cubicBezTo>
                <a:cubicBezTo>
                  <a:pt x="60" y="16"/>
                  <a:pt x="56" y="12"/>
                  <a:pt x="51" y="12"/>
                </a:cubicBezTo>
                <a:cubicBezTo>
                  <a:pt x="21" y="12"/>
                  <a:pt x="21" y="12"/>
                  <a:pt x="21" y="12"/>
                </a:cubicBezTo>
                <a:cubicBezTo>
                  <a:pt x="16" y="12"/>
                  <a:pt x="12" y="16"/>
                  <a:pt x="12" y="21"/>
                </a:cubicBezTo>
                <a:cubicBezTo>
                  <a:pt x="12" y="110"/>
                  <a:pt x="12" y="110"/>
                  <a:pt x="12" y="110"/>
                </a:cubicBezTo>
                <a:cubicBezTo>
                  <a:pt x="12" y="115"/>
                  <a:pt x="16" y="119"/>
                  <a:pt x="21" y="119"/>
                </a:cubicBezTo>
                <a:cubicBezTo>
                  <a:pt x="134" y="119"/>
                  <a:pt x="134" y="119"/>
                  <a:pt x="134" y="119"/>
                </a:cubicBezTo>
                <a:cubicBezTo>
                  <a:pt x="138" y="119"/>
                  <a:pt x="142" y="115"/>
                  <a:pt x="142" y="110"/>
                </a:cubicBezTo>
                <a:lnTo>
                  <a:pt x="142" y="4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4" name="Freeform 266"/>
          <p:cNvSpPr>
            <a:spLocks noEditPoints="1"/>
          </p:cNvSpPr>
          <p:nvPr/>
        </p:nvSpPr>
        <p:spPr bwMode="auto">
          <a:xfrm>
            <a:off x="6478888" y="3419254"/>
            <a:ext cx="199973" cy="152360"/>
          </a:xfrm>
          <a:custGeom>
            <a:avLst/>
            <a:gdLst>
              <a:gd name="T0" fmla="*/ 142 w 173"/>
              <a:gd name="T1" fmla="*/ 60 h 131"/>
              <a:gd name="T2" fmla="*/ 65 w 173"/>
              <a:gd name="T3" fmla="*/ 60 h 131"/>
              <a:gd name="T4" fmla="*/ 32 w 173"/>
              <a:gd name="T5" fmla="*/ 75 h 131"/>
              <a:gd name="T6" fmla="*/ 0 w 173"/>
              <a:gd name="T7" fmla="*/ 112 h 131"/>
              <a:gd name="T8" fmla="*/ 0 w 173"/>
              <a:gd name="T9" fmla="*/ 112 h 131"/>
              <a:gd name="T10" fmla="*/ 0 w 173"/>
              <a:gd name="T11" fmla="*/ 110 h 131"/>
              <a:gd name="T12" fmla="*/ 0 w 173"/>
              <a:gd name="T13" fmla="*/ 21 h 131"/>
              <a:gd name="T14" fmla="*/ 21 w 173"/>
              <a:gd name="T15" fmla="*/ 0 h 131"/>
              <a:gd name="T16" fmla="*/ 50 w 173"/>
              <a:gd name="T17" fmla="*/ 0 h 131"/>
              <a:gd name="T18" fmla="*/ 71 w 173"/>
              <a:gd name="T19" fmla="*/ 21 h 131"/>
              <a:gd name="T20" fmla="*/ 71 w 173"/>
              <a:gd name="T21" fmla="*/ 24 h 131"/>
              <a:gd name="T22" fmla="*/ 121 w 173"/>
              <a:gd name="T23" fmla="*/ 24 h 131"/>
              <a:gd name="T24" fmla="*/ 142 w 173"/>
              <a:gd name="T25" fmla="*/ 45 h 131"/>
              <a:gd name="T26" fmla="*/ 142 w 173"/>
              <a:gd name="T27" fmla="*/ 60 h 131"/>
              <a:gd name="T28" fmla="*/ 171 w 173"/>
              <a:gd name="T29" fmla="*/ 83 h 131"/>
              <a:gd name="T30" fmla="*/ 140 w 173"/>
              <a:gd name="T31" fmla="*/ 119 h 131"/>
              <a:gd name="T32" fmla="*/ 115 w 173"/>
              <a:gd name="T33" fmla="*/ 131 h 131"/>
              <a:gd name="T34" fmla="*/ 15 w 173"/>
              <a:gd name="T35" fmla="*/ 131 h 131"/>
              <a:gd name="T36" fmla="*/ 7 w 173"/>
              <a:gd name="T37" fmla="*/ 125 h 131"/>
              <a:gd name="T38" fmla="*/ 9 w 173"/>
              <a:gd name="T39" fmla="*/ 119 h 131"/>
              <a:gd name="T40" fmla="*/ 41 w 173"/>
              <a:gd name="T41" fmla="*/ 83 h 131"/>
              <a:gd name="T42" fmla="*/ 65 w 173"/>
              <a:gd name="T43" fmla="*/ 71 h 131"/>
              <a:gd name="T44" fmla="*/ 165 w 173"/>
              <a:gd name="T45" fmla="*/ 71 h 131"/>
              <a:gd name="T46" fmla="*/ 173 w 173"/>
              <a:gd name="T47" fmla="*/ 77 h 131"/>
              <a:gd name="T48" fmla="*/ 171 w 173"/>
              <a:gd name="T49" fmla="*/ 83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73" h="131">
                <a:moveTo>
                  <a:pt x="142" y="60"/>
                </a:moveTo>
                <a:cubicBezTo>
                  <a:pt x="65" y="60"/>
                  <a:pt x="65" y="60"/>
                  <a:pt x="65" y="60"/>
                </a:cubicBezTo>
                <a:cubicBezTo>
                  <a:pt x="53" y="60"/>
                  <a:pt x="39" y="66"/>
                  <a:pt x="32" y="75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11"/>
                  <a:pt x="0" y="111"/>
                  <a:pt x="0" y="110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0"/>
                  <a:pt x="9" y="0"/>
                  <a:pt x="2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62" y="0"/>
                  <a:pt x="71" y="10"/>
                  <a:pt x="71" y="21"/>
                </a:cubicBezTo>
                <a:cubicBezTo>
                  <a:pt x="71" y="24"/>
                  <a:pt x="71" y="24"/>
                  <a:pt x="7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32" y="24"/>
                  <a:pt x="142" y="33"/>
                  <a:pt x="142" y="45"/>
                </a:cubicBezTo>
                <a:lnTo>
                  <a:pt x="142" y="60"/>
                </a:lnTo>
                <a:close/>
                <a:moveTo>
                  <a:pt x="171" y="83"/>
                </a:moveTo>
                <a:cubicBezTo>
                  <a:pt x="140" y="119"/>
                  <a:pt x="140" y="119"/>
                  <a:pt x="140" y="119"/>
                </a:cubicBezTo>
                <a:cubicBezTo>
                  <a:pt x="134" y="126"/>
                  <a:pt x="123" y="131"/>
                  <a:pt x="115" y="131"/>
                </a:cubicBezTo>
                <a:cubicBezTo>
                  <a:pt x="15" y="131"/>
                  <a:pt x="15" y="131"/>
                  <a:pt x="15" y="131"/>
                </a:cubicBezTo>
                <a:cubicBezTo>
                  <a:pt x="11" y="131"/>
                  <a:pt x="7" y="130"/>
                  <a:pt x="7" y="125"/>
                </a:cubicBezTo>
                <a:cubicBezTo>
                  <a:pt x="7" y="123"/>
                  <a:pt x="8" y="121"/>
                  <a:pt x="9" y="119"/>
                </a:cubicBezTo>
                <a:cubicBezTo>
                  <a:pt x="41" y="83"/>
                  <a:pt x="41" y="83"/>
                  <a:pt x="41" y="83"/>
                </a:cubicBezTo>
                <a:cubicBezTo>
                  <a:pt x="46" y="76"/>
                  <a:pt x="57" y="71"/>
                  <a:pt x="65" y="71"/>
                </a:cubicBezTo>
                <a:cubicBezTo>
                  <a:pt x="165" y="71"/>
                  <a:pt x="165" y="71"/>
                  <a:pt x="165" y="71"/>
                </a:cubicBezTo>
                <a:cubicBezTo>
                  <a:pt x="169" y="71"/>
                  <a:pt x="173" y="72"/>
                  <a:pt x="173" y="77"/>
                </a:cubicBezTo>
                <a:cubicBezTo>
                  <a:pt x="173" y="79"/>
                  <a:pt x="172" y="81"/>
                  <a:pt x="171" y="8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5" name="Freeform 267"/>
          <p:cNvSpPr>
            <a:spLocks noEditPoints="1"/>
          </p:cNvSpPr>
          <p:nvPr/>
        </p:nvSpPr>
        <p:spPr bwMode="auto">
          <a:xfrm>
            <a:off x="6731234" y="3419254"/>
            <a:ext cx="204735" cy="152360"/>
          </a:xfrm>
          <a:custGeom>
            <a:avLst/>
            <a:gdLst>
              <a:gd name="T0" fmla="*/ 172 w 176"/>
              <a:gd name="T1" fmla="*/ 86 h 131"/>
              <a:gd name="T2" fmla="*/ 145 w 176"/>
              <a:gd name="T3" fmla="*/ 119 h 131"/>
              <a:gd name="T4" fmla="*/ 121 w 176"/>
              <a:gd name="T5" fmla="*/ 131 h 131"/>
              <a:gd name="T6" fmla="*/ 21 w 176"/>
              <a:gd name="T7" fmla="*/ 131 h 131"/>
              <a:gd name="T8" fmla="*/ 0 w 176"/>
              <a:gd name="T9" fmla="*/ 110 h 131"/>
              <a:gd name="T10" fmla="*/ 0 w 176"/>
              <a:gd name="T11" fmla="*/ 21 h 131"/>
              <a:gd name="T12" fmla="*/ 21 w 176"/>
              <a:gd name="T13" fmla="*/ 0 h 131"/>
              <a:gd name="T14" fmla="*/ 50 w 176"/>
              <a:gd name="T15" fmla="*/ 0 h 131"/>
              <a:gd name="T16" fmla="*/ 71 w 176"/>
              <a:gd name="T17" fmla="*/ 21 h 131"/>
              <a:gd name="T18" fmla="*/ 71 w 176"/>
              <a:gd name="T19" fmla="*/ 24 h 131"/>
              <a:gd name="T20" fmla="*/ 121 w 176"/>
              <a:gd name="T21" fmla="*/ 24 h 131"/>
              <a:gd name="T22" fmla="*/ 142 w 176"/>
              <a:gd name="T23" fmla="*/ 45 h 131"/>
              <a:gd name="T24" fmla="*/ 142 w 176"/>
              <a:gd name="T25" fmla="*/ 60 h 131"/>
              <a:gd name="T26" fmla="*/ 160 w 176"/>
              <a:gd name="T27" fmla="*/ 60 h 131"/>
              <a:gd name="T28" fmla="*/ 175 w 176"/>
              <a:gd name="T29" fmla="*/ 68 h 131"/>
              <a:gd name="T30" fmla="*/ 176 w 176"/>
              <a:gd name="T31" fmla="*/ 75 h 131"/>
              <a:gd name="T32" fmla="*/ 172 w 176"/>
              <a:gd name="T33" fmla="*/ 86 h 131"/>
              <a:gd name="T34" fmla="*/ 130 w 176"/>
              <a:gd name="T35" fmla="*/ 60 h 131"/>
              <a:gd name="T36" fmla="*/ 130 w 176"/>
              <a:gd name="T37" fmla="*/ 45 h 131"/>
              <a:gd name="T38" fmla="*/ 121 w 176"/>
              <a:gd name="T39" fmla="*/ 36 h 131"/>
              <a:gd name="T40" fmla="*/ 68 w 176"/>
              <a:gd name="T41" fmla="*/ 36 h 131"/>
              <a:gd name="T42" fmla="*/ 59 w 176"/>
              <a:gd name="T43" fmla="*/ 27 h 131"/>
              <a:gd name="T44" fmla="*/ 59 w 176"/>
              <a:gd name="T45" fmla="*/ 21 h 131"/>
              <a:gd name="T46" fmla="*/ 50 w 176"/>
              <a:gd name="T47" fmla="*/ 12 h 131"/>
              <a:gd name="T48" fmla="*/ 21 w 176"/>
              <a:gd name="T49" fmla="*/ 12 h 131"/>
              <a:gd name="T50" fmla="*/ 12 w 176"/>
              <a:gd name="T51" fmla="*/ 21 h 131"/>
              <a:gd name="T52" fmla="*/ 12 w 176"/>
              <a:gd name="T53" fmla="*/ 100 h 131"/>
              <a:gd name="T54" fmla="*/ 36 w 176"/>
              <a:gd name="T55" fmla="*/ 71 h 131"/>
              <a:gd name="T56" fmla="*/ 59 w 176"/>
              <a:gd name="T57" fmla="*/ 60 h 131"/>
              <a:gd name="T58" fmla="*/ 130 w 176"/>
              <a:gd name="T59" fmla="*/ 60 h 131"/>
              <a:gd name="T60" fmla="*/ 160 w 176"/>
              <a:gd name="T61" fmla="*/ 71 h 131"/>
              <a:gd name="T62" fmla="*/ 59 w 176"/>
              <a:gd name="T63" fmla="*/ 71 h 131"/>
              <a:gd name="T64" fmla="*/ 45 w 176"/>
              <a:gd name="T65" fmla="*/ 78 h 131"/>
              <a:gd name="T66" fmla="*/ 18 w 176"/>
              <a:gd name="T67" fmla="*/ 112 h 131"/>
              <a:gd name="T68" fmla="*/ 16 w 176"/>
              <a:gd name="T69" fmla="*/ 116 h 131"/>
              <a:gd name="T70" fmla="*/ 21 w 176"/>
              <a:gd name="T71" fmla="*/ 119 h 131"/>
              <a:gd name="T72" fmla="*/ 121 w 176"/>
              <a:gd name="T73" fmla="*/ 119 h 131"/>
              <a:gd name="T74" fmla="*/ 136 w 176"/>
              <a:gd name="T75" fmla="*/ 112 h 131"/>
              <a:gd name="T76" fmla="*/ 163 w 176"/>
              <a:gd name="T77" fmla="*/ 78 h 131"/>
              <a:gd name="T78" fmla="*/ 165 w 176"/>
              <a:gd name="T79" fmla="*/ 75 h 131"/>
              <a:gd name="T80" fmla="*/ 160 w 176"/>
              <a:gd name="T81" fmla="*/ 7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6" h="131">
                <a:moveTo>
                  <a:pt x="172" y="86"/>
                </a:moveTo>
                <a:cubicBezTo>
                  <a:pt x="145" y="119"/>
                  <a:pt x="145" y="119"/>
                  <a:pt x="145" y="119"/>
                </a:cubicBezTo>
                <a:cubicBezTo>
                  <a:pt x="140" y="126"/>
                  <a:pt x="130" y="131"/>
                  <a:pt x="121" y="131"/>
                </a:cubicBezTo>
                <a:cubicBezTo>
                  <a:pt x="21" y="131"/>
                  <a:pt x="21" y="131"/>
                  <a:pt x="21" y="131"/>
                </a:cubicBezTo>
                <a:cubicBezTo>
                  <a:pt x="9" y="131"/>
                  <a:pt x="0" y="121"/>
                  <a:pt x="0" y="110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0"/>
                  <a:pt x="9" y="0"/>
                  <a:pt x="2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62" y="0"/>
                  <a:pt x="71" y="10"/>
                  <a:pt x="71" y="21"/>
                </a:cubicBezTo>
                <a:cubicBezTo>
                  <a:pt x="71" y="24"/>
                  <a:pt x="71" y="24"/>
                  <a:pt x="7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33" y="24"/>
                  <a:pt x="142" y="33"/>
                  <a:pt x="142" y="45"/>
                </a:cubicBezTo>
                <a:cubicBezTo>
                  <a:pt x="142" y="60"/>
                  <a:pt x="142" y="60"/>
                  <a:pt x="142" y="60"/>
                </a:cubicBezTo>
                <a:cubicBezTo>
                  <a:pt x="160" y="60"/>
                  <a:pt x="160" y="60"/>
                  <a:pt x="160" y="60"/>
                </a:cubicBezTo>
                <a:cubicBezTo>
                  <a:pt x="166" y="60"/>
                  <a:pt x="172" y="62"/>
                  <a:pt x="175" y="68"/>
                </a:cubicBezTo>
                <a:cubicBezTo>
                  <a:pt x="176" y="70"/>
                  <a:pt x="176" y="72"/>
                  <a:pt x="176" y="75"/>
                </a:cubicBezTo>
                <a:cubicBezTo>
                  <a:pt x="176" y="79"/>
                  <a:pt x="175" y="83"/>
                  <a:pt x="172" y="86"/>
                </a:cubicBezTo>
                <a:close/>
                <a:moveTo>
                  <a:pt x="130" y="60"/>
                </a:moveTo>
                <a:cubicBezTo>
                  <a:pt x="130" y="45"/>
                  <a:pt x="130" y="45"/>
                  <a:pt x="130" y="45"/>
                </a:cubicBezTo>
                <a:cubicBezTo>
                  <a:pt x="130" y="40"/>
                  <a:pt x="126" y="36"/>
                  <a:pt x="121" y="36"/>
                </a:cubicBezTo>
                <a:cubicBezTo>
                  <a:pt x="68" y="36"/>
                  <a:pt x="68" y="36"/>
                  <a:pt x="68" y="36"/>
                </a:cubicBezTo>
                <a:cubicBezTo>
                  <a:pt x="63" y="36"/>
                  <a:pt x="59" y="32"/>
                  <a:pt x="59" y="27"/>
                </a:cubicBezTo>
                <a:cubicBezTo>
                  <a:pt x="59" y="21"/>
                  <a:pt x="59" y="21"/>
                  <a:pt x="59" y="21"/>
                </a:cubicBezTo>
                <a:cubicBezTo>
                  <a:pt x="59" y="16"/>
                  <a:pt x="55" y="12"/>
                  <a:pt x="50" y="12"/>
                </a:cubicBezTo>
                <a:cubicBezTo>
                  <a:pt x="21" y="12"/>
                  <a:pt x="21" y="12"/>
                  <a:pt x="21" y="12"/>
                </a:cubicBezTo>
                <a:cubicBezTo>
                  <a:pt x="16" y="12"/>
                  <a:pt x="12" y="16"/>
                  <a:pt x="12" y="21"/>
                </a:cubicBezTo>
                <a:cubicBezTo>
                  <a:pt x="12" y="100"/>
                  <a:pt x="12" y="100"/>
                  <a:pt x="12" y="100"/>
                </a:cubicBezTo>
                <a:cubicBezTo>
                  <a:pt x="36" y="71"/>
                  <a:pt x="36" y="71"/>
                  <a:pt x="36" y="71"/>
                </a:cubicBezTo>
                <a:cubicBezTo>
                  <a:pt x="41" y="64"/>
                  <a:pt x="51" y="60"/>
                  <a:pt x="59" y="60"/>
                </a:cubicBezTo>
                <a:lnTo>
                  <a:pt x="130" y="60"/>
                </a:lnTo>
                <a:close/>
                <a:moveTo>
                  <a:pt x="160" y="71"/>
                </a:moveTo>
                <a:cubicBezTo>
                  <a:pt x="59" y="71"/>
                  <a:pt x="59" y="71"/>
                  <a:pt x="59" y="71"/>
                </a:cubicBezTo>
                <a:cubicBezTo>
                  <a:pt x="54" y="71"/>
                  <a:pt x="48" y="74"/>
                  <a:pt x="45" y="78"/>
                </a:cubicBezTo>
                <a:cubicBezTo>
                  <a:pt x="18" y="112"/>
                  <a:pt x="18" y="112"/>
                  <a:pt x="18" y="112"/>
                </a:cubicBezTo>
                <a:cubicBezTo>
                  <a:pt x="17" y="113"/>
                  <a:pt x="16" y="114"/>
                  <a:pt x="16" y="116"/>
                </a:cubicBezTo>
                <a:cubicBezTo>
                  <a:pt x="16" y="118"/>
                  <a:pt x="19" y="119"/>
                  <a:pt x="21" y="119"/>
                </a:cubicBezTo>
                <a:cubicBezTo>
                  <a:pt x="121" y="119"/>
                  <a:pt x="121" y="119"/>
                  <a:pt x="121" y="119"/>
                </a:cubicBezTo>
                <a:cubicBezTo>
                  <a:pt x="126" y="119"/>
                  <a:pt x="133" y="116"/>
                  <a:pt x="136" y="112"/>
                </a:cubicBezTo>
                <a:cubicBezTo>
                  <a:pt x="163" y="78"/>
                  <a:pt x="163" y="78"/>
                  <a:pt x="163" y="78"/>
                </a:cubicBezTo>
                <a:cubicBezTo>
                  <a:pt x="164" y="77"/>
                  <a:pt x="165" y="76"/>
                  <a:pt x="165" y="75"/>
                </a:cubicBezTo>
                <a:cubicBezTo>
                  <a:pt x="165" y="72"/>
                  <a:pt x="162" y="71"/>
                  <a:pt x="160" y="7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6" name="Freeform 268"/>
          <p:cNvSpPr/>
          <p:nvPr/>
        </p:nvSpPr>
        <p:spPr bwMode="auto">
          <a:xfrm>
            <a:off x="6984774" y="3418066"/>
            <a:ext cx="165454" cy="169025"/>
          </a:xfrm>
          <a:custGeom>
            <a:avLst/>
            <a:gdLst>
              <a:gd name="T0" fmla="*/ 0 w 143"/>
              <a:gd name="T1" fmla="*/ 140 h 145"/>
              <a:gd name="T2" fmla="*/ 0 w 143"/>
              <a:gd name="T3" fmla="*/ 4 h 145"/>
              <a:gd name="T4" fmla="*/ 4 w 143"/>
              <a:gd name="T5" fmla="*/ 3 h 145"/>
              <a:gd name="T6" fmla="*/ 70 w 143"/>
              <a:gd name="T7" fmla="*/ 68 h 145"/>
              <a:gd name="T8" fmla="*/ 71 w 143"/>
              <a:gd name="T9" fmla="*/ 70 h 145"/>
              <a:gd name="T10" fmla="*/ 71 w 143"/>
              <a:gd name="T11" fmla="*/ 4 h 145"/>
              <a:gd name="T12" fmla="*/ 75 w 143"/>
              <a:gd name="T13" fmla="*/ 3 h 145"/>
              <a:gd name="T14" fmla="*/ 141 w 143"/>
              <a:gd name="T15" fmla="*/ 68 h 145"/>
              <a:gd name="T16" fmla="*/ 141 w 143"/>
              <a:gd name="T17" fmla="*/ 77 h 145"/>
              <a:gd name="T18" fmla="*/ 75 w 143"/>
              <a:gd name="T19" fmla="*/ 142 h 145"/>
              <a:gd name="T20" fmla="*/ 71 w 143"/>
              <a:gd name="T21" fmla="*/ 140 h 145"/>
              <a:gd name="T22" fmla="*/ 71 w 143"/>
              <a:gd name="T23" fmla="*/ 75 h 145"/>
              <a:gd name="T24" fmla="*/ 70 w 143"/>
              <a:gd name="T25" fmla="*/ 77 h 145"/>
              <a:gd name="T26" fmla="*/ 4 w 143"/>
              <a:gd name="T27" fmla="*/ 142 h 145"/>
              <a:gd name="T28" fmla="*/ 0 w 143"/>
              <a:gd name="T29" fmla="*/ 14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3" h="145">
                <a:moveTo>
                  <a:pt x="0" y="140"/>
                </a:moveTo>
                <a:cubicBezTo>
                  <a:pt x="0" y="4"/>
                  <a:pt x="0" y="4"/>
                  <a:pt x="0" y="4"/>
                </a:cubicBezTo>
                <a:cubicBezTo>
                  <a:pt x="0" y="1"/>
                  <a:pt x="2" y="0"/>
                  <a:pt x="4" y="3"/>
                </a:cubicBezTo>
                <a:cubicBezTo>
                  <a:pt x="70" y="68"/>
                  <a:pt x="70" y="68"/>
                  <a:pt x="70" y="68"/>
                </a:cubicBezTo>
                <a:cubicBezTo>
                  <a:pt x="71" y="69"/>
                  <a:pt x="71" y="69"/>
                  <a:pt x="71" y="70"/>
                </a:cubicBezTo>
                <a:cubicBezTo>
                  <a:pt x="71" y="4"/>
                  <a:pt x="71" y="4"/>
                  <a:pt x="71" y="4"/>
                </a:cubicBezTo>
                <a:cubicBezTo>
                  <a:pt x="71" y="1"/>
                  <a:pt x="73" y="0"/>
                  <a:pt x="75" y="3"/>
                </a:cubicBezTo>
                <a:cubicBezTo>
                  <a:pt x="141" y="68"/>
                  <a:pt x="141" y="68"/>
                  <a:pt x="141" y="68"/>
                </a:cubicBezTo>
                <a:cubicBezTo>
                  <a:pt x="143" y="71"/>
                  <a:pt x="143" y="74"/>
                  <a:pt x="141" y="77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3" y="145"/>
                  <a:pt x="71" y="144"/>
                  <a:pt x="71" y="140"/>
                </a:cubicBezTo>
                <a:cubicBezTo>
                  <a:pt x="71" y="75"/>
                  <a:pt x="71" y="75"/>
                  <a:pt x="71" y="75"/>
                </a:cubicBezTo>
                <a:cubicBezTo>
                  <a:pt x="71" y="75"/>
                  <a:pt x="71" y="76"/>
                  <a:pt x="70" y="77"/>
                </a:cubicBezTo>
                <a:cubicBezTo>
                  <a:pt x="4" y="142"/>
                  <a:pt x="4" y="142"/>
                  <a:pt x="4" y="142"/>
                </a:cubicBezTo>
                <a:cubicBezTo>
                  <a:pt x="2" y="145"/>
                  <a:pt x="0" y="144"/>
                  <a:pt x="0" y="14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7" name="Freeform 269"/>
          <p:cNvSpPr/>
          <p:nvPr/>
        </p:nvSpPr>
        <p:spPr bwMode="auto">
          <a:xfrm>
            <a:off x="7212123" y="3418066"/>
            <a:ext cx="108319" cy="169025"/>
          </a:xfrm>
          <a:custGeom>
            <a:avLst/>
            <a:gdLst>
              <a:gd name="T0" fmla="*/ 94 w 94"/>
              <a:gd name="T1" fmla="*/ 4 h 145"/>
              <a:gd name="T2" fmla="*/ 94 w 94"/>
              <a:gd name="T3" fmla="*/ 140 h 145"/>
              <a:gd name="T4" fmla="*/ 90 w 94"/>
              <a:gd name="T5" fmla="*/ 142 h 145"/>
              <a:gd name="T6" fmla="*/ 24 w 94"/>
              <a:gd name="T7" fmla="*/ 77 h 145"/>
              <a:gd name="T8" fmla="*/ 23 w 94"/>
              <a:gd name="T9" fmla="*/ 75 h 145"/>
              <a:gd name="T10" fmla="*/ 23 w 94"/>
              <a:gd name="T11" fmla="*/ 137 h 145"/>
              <a:gd name="T12" fmla="*/ 17 w 94"/>
              <a:gd name="T13" fmla="*/ 143 h 145"/>
              <a:gd name="T14" fmla="*/ 5 w 94"/>
              <a:gd name="T15" fmla="*/ 143 h 145"/>
              <a:gd name="T16" fmla="*/ 0 w 94"/>
              <a:gd name="T17" fmla="*/ 137 h 145"/>
              <a:gd name="T18" fmla="*/ 0 w 94"/>
              <a:gd name="T19" fmla="*/ 7 h 145"/>
              <a:gd name="T20" fmla="*/ 5 w 94"/>
              <a:gd name="T21" fmla="*/ 1 h 145"/>
              <a:gd name="T22" fmla="*/ 17 w 94"/>
              <a:gd name="T23" fmla="*/ 1 h 145"/>
              <a:gd name="T24" fmla="*/ 23 w 94"/>
              <a:gd name="T25" fmla="*/ 7 h 145"/>
              <a:gd name="T26" fmla="*/ 23 w 94"/>
              <a:gd name="T27" fmla="*/ 70 h 145"/>
              <a:gd name="T28" fmla="*/ 24 w 94"/>
              <a:gd name="T29" fmla="*/ 68 h 145"/>
              <a:gd name="T30" fmla="*/ 90 w 94"/>
              <a:gd name="T31" fmla="*/ 3 h 145"/>
              <a:gd name="T32" fmla="*/ 94 w 94"/>
              <a:gd name="T33" fmla="*/ 4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4" h="145">
                <a:moveTo>
                  <a:pt x="94" y="4"/>
                </a:moveTo>
                <a:cubicBezTo>
                  <a:pt x="94" y="140"/>
                  <a:pt x="94" y="140"/>
                  <a:pt x="94" y="140"/>
                </a:cubicBezTo>
                <a:cubicBezTo>
                  <a:pt x="94" y="144"/>
                  <a:pt x="92" y="145"/>
                  <a:pt x="90" y="142"/>
                </a:cubicBezTo>
                <a:cubicBezTo>
                  <a:pt x="24" y="77"/>
                  <a:pt x="24" y="77"/>
                  <a:pt x="24" y="77"/>
                </a:cubicBezTo>
                <a:cubicBezTo>
                  <a:pt x="24" y="76"/>
                  <a:pt x="24" y="75"/>
                  <a:pt x="23" y="75"/>
                </a:cubicBezTo>
                <a:cubicBezTo>
                  <a:pt x="23" y="137"/>
                  <a:pt x="23" y="137"/>
                  <a:pt x="23" y="137"/>
                </a:cubicBezTo>
                <a:cubicBezTo>
                  <a:pt x="23" y="141"/>
                  <a:pt x="21" y="143"/>
                  <a:pt x="17" y="143"/>
                </a:cubicBezTo>
                <a:cubicBezTo>
                  <a:pt x="5" y="143"/>
                  <a:pt x="5" y="143"/>
                  <a:pt x="5" y="143"/>
                </a:cubicBezTo>
                <a:cubicBezTo>
                  <a:pt x="2" y="143"/>
                  <a:pt x="0" y="141"/>
                  <a:pt x="0" y="137"/>
                </a:cubicBezTo>
                <a:cubicBezTo>
                  <a:pt x="0" y="7"/>
                  <a:pt x="0" y="7"/>
                  <a:pt x="0" y="7"/>
                </a:cubicBezTo>
                <a:cubicBezTo>
                  <a:pt x="0" y="4"/>
                  <a:pt x="2" y="1"/>
                  <a:pt x="5" y="1"/>
                </a:cubicBezTo>
                <a:cubicBezTo>
                  <a:pt x="17" y="1"/>
                  <a:pt x="17" y="1"/>
                  <a:pt x="17" y="1"/>
                </a:cubicBezTo>
                <a:cubicBezTo>
                  <a:pt x="21" y="1"/>
                  <a:pt x="23" y="4"/>
                  <a:pt x="23" y="7"/>
                </a:cubicBezTo>
                <a:cubicBezTo>
                  <a:pt x="23" y="70"/>
                  <a:pt x="23" y="70"/>
                  <a:pt x="23" y="70"/>
                </a:cubicBezTo>
                <a:cubicBezTo>
                  <a:pt x="24" y="69"/>
                  <a:pt x="24" y="69"/>
                  <a:pt x="24" y="68"/>
                </a:cubicBezTo>
                <a:cubicBezTo>
                  <a:pt x="90" y="3"/>
                  <a:pt x="90" y="3"/>
                  <a:pt x="90" y="3"/>
                </a:cubicBezTo>
                <a:cubicBezTo>
                  <a:pt x="92" y="0"/>
                  <a:pt x="94" y="1"/>
                  <a:pt x="94" y="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8" name="Freeform 270"/>
          <p:cNvSpPr/>
          <p:nvPr/>
        </p:nvSpPr>
        <p:spPr bwMode="auto">
          <a:xfrm>
            <a:off x="7363292" y="3418066"/>
            <a:ext cx="109510" cy="169025"/>
          </a:xfrm>
          <a:custGeom>
            <a:avLst/>
            <a:gdLst>
              <a:gd name="T0" fmla="*/ 0 w 94"/>
              <a:gd name="T1" fmla="*/ 140 h 145"/>
              <a:gd name="T2" fmla="*/ 0 w 94"/>
              <a:gd name="T3" fmla="*/ 4 h 145"/>
              <a:gd name="T4" fmla="*/ 4 w 94"/>
              <a:gd name="T5" fmla="*/ 3 h 145"/>
              <a:gd name="T6" fmla="*/ 69 w 94"/>
              <a:gd name="T7" fmla="*/ 68 h 145"/>
              <a:gd name="T8" fmla="*/ 70 w 94"/>
              <a:gd name="T9" fmla="*/ 70 h 145"/>
              <a:gd name="T10" fmla="*/ 70 w 94"/>
              <a:gd name="T11" fmla="*/ 7 h 145"/>
              <a:gd name="T12" fmla="*/ 76 w 94"/>
              <a:gd name="T13" fmla="*/ 1 h 145"/>
              <a:gd name="T14" fmla="*/ 88 w 94"/>
              <a:gd name="T15" fmla="*/ 1 h 145"/>
              <a:gd name="T16" fmla="*/ 94 w 94"/>
              <a:gd name="T17" fmla="*/ 7 h 145"/>
              <a:gd name="T18" fmla="*/ 94 w 94"/>
              <a:gd name="T19" fmla="*/ 137 h 145"/>
              <a:gd name="T20" fmla="*/ 88 w 94"/>
              <a:gd name="T21" fmla="*/ 143 h 145"/>
              <a:gd name="T22" fmla="*/ 76 w 94"/>
              <a:gd name="T23" fmla="*/ 143 h 145"/>
              <a:gd name="T24" fmla="*/ 70 w 94"/>
              <a:gd name="T25" fmla="*/ 137 h 145"/>
              <a:gd name="T26" fmla="*/ 70 w 94"/>
              <a:gd name="T27" fmla="*/ 75 h 145"/>
              <a:gd name="T28" fmla="*/ 69 w 94"/>
              <a:gd name="T29" fmla="*/ 77 h 145"/>
              <a:gd name="T30" fmla="*/ 4 w 94"/>
              <a:gd name="T31" fmla="*/ 142 h 145"/>
              <a:gd name="T32" fmla="*/ 0 w 94"/>
              <a:gd name="T33" fmla="*/ 14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4" h="145">
                <a:moveTo>
                  <a:pt x="0" y="140"/>
                </a:moveTo>
                <a:cubicBezTo>
                  <a:pt x="0" y="4"/>
                  <a:pt x="0" y="4"/>
                  <a:pt x="0" y="4"/>
                </a:cubicBezTo>
                <a:cubicBezTo>
                  <a:pt x="0" y="1"/>
                  <a:pt x="1" y="0"/>
                  <a:pt x="4" y="3"/>
                </a:cubicBezTo>
                <a:cubicBezTo>
                  <a:pt x="69" y="68"/>
                  <a:pt x="69" y="68"/>
                  <a:pt x="69" y="68"/>
                </a:cubicBezTo>
                <a:cubicBezTo>
                  <a:pt x="70" y="69"/>
                  <a:pt x="70" y="69"/>
                  <a:pt x="70" y="70"/>
                </a:cubicBezTo>
                <a:cubicBezTo>
                  <a:pt x="70" y="7"/>
                  <a:pt x="70" y="7"/>
                  <a:pt x="70" y="7"/>
                </a:cubicBezTo>
                <a:cubicBezTo>
                  <a:pt x="70" y="4"/>
                  <a:pt x="73" y="1"/>
                  <a:pt x="76" y="1"/>
                </a:cubicBezTo>
                <a:cubicBezTo>
                  <a:pt x="88" y="1"/>
                  <a:pt x="88" y="1"/>
                  <a:pt x="88" y="1"/>
                </a:cubicBezTo>
                <a:cubicBezTo>
                  <a:pt x="91" y="1"/>
                  <a:pt x="94" y="4"/>
                  <a:pt x="94" y="7"/>
                </a:cubicBezTo>
                <a:cubicBezTo>
                  <a:pt x="94" y="137"/>
                  <a:pt x="94" y="137"/>
                  <a:pt x="94" y="137"/>
                </a:cubicBezTo>
                <a:cubicBezTo>
                  <a:pt x="94" y="141"/>
                  <a:pt x="91" y="143"/>
                  <a:pt x="88" y="143"/>
                </a:cubicBezTo>
                <a:cubicBezTo>
                  <a:pt x="76" y="143"/>
                  <a:pt x="76" y="143"/>
                  <a:pt x="76" y="143"/>
                </a:cubicBezTo>
                <a:cubicBezTo>
                  <a:pt x="73" y="143"/>
                  <a:pt x="70" y="141"/>
                  <a:pt x="70" y="137"/>
                </a:cubicBezTo>
                <a:cubicBezTo>
                  <a:pt x="70" y="75"/>
                  <a:pt x="70" y="75"/>
                  <a:pt x="70" y="75"/>
                </a:cubicBezTo>
                <a:cubicBezTo>
                  <a:pt x="70" y="75"/>
                  <a:pt x="70" y="76"/>
                  <a:pt x="69" y="77"/>
                </a:cubicBezTo>
                <a:cubicBezTo>
                  <a:pt x="4" y="142"/>
                  <a:pt x="4" y="142"/>
                  <a:pt x="4" y="142"/>
                </a:cubicBezTo>
                <a:cubicBezTo>
                  <a:pt x="1" y="145"/>
                  <a:pt x="0" y="144"/>
                  <a:pt x="0" y="14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9" name="Freeform 271"/>
          <p:cNvSpPr>
            <a:spLocks noEditPoints="1"/>
          </p:cNvSpPr>
          <p:nvPr/>
        </p:nvSpPr>
        <p:spPr bwMode="auto">
          <a:xfrm>
            <a:off x="7563266" y="3433539"/>
            <a:ext cx="192831" cy="151170"/>
          </a:xfrm>
          <a:custGeom>
            <a:avLst/>
            <a:gdLst>
              <a:gd name="T0" fmla="*/ 150 w 166"/>
              <a:gd name="T1" fmla="*/ 40 h 130"/>
              <a:gd name="T2" fmla="*/ 107 w 166"/>
              <a:gd name="T3" fmla="*/ 70 h 130"/>
              <a:gd name="T4" fmla="*/ 83 w 166"/>
              <a:gd name="T5" fmla="*/ 83 h 130"/>
              <a:gd name="T6" fmla="*/ 83 w 166"/>
              <a:gd name="T7" fmla="*/ 83 h 130"/>
              <a:gd name="T8" fmla="*/ 83 w 166"/>
              <a:gd name="T9" fmla="*/ 83 h 130"/>
              <a:gd name="T10" fmla="*/ 59 w 166"/>
              <a:gd name="T11" fmla="*/ 70 h 130"/>
              <a:gd name="T12" fmla="*/ 16 w 166"/>
              <a:gd name="T13" fmla="*/ 40 h 130"/>
              <a:gd name="T14" fmla="*/ 0 w 166"/>
              <a:gd name="T15" fmla="*/ 17 h 130"/>
              <a:gd name="T16" fmla="*/ 15 w 166"/>
              <a:gd name="T17" fmla="*/ 0 h 130"/>
              <a:gd name="T18" fmla="*/ 151 w 166"/>
              <a:gd name="T19" fmla="*/ 0 h 130"/>
              <a:gd name="T20" fmla="*/ 166 w 166"/>
              <a:gd name="T21" fmla="*/ 15 h 130"/>
              <a:gd name="T22" fmla="*/ 150 w 166"/>
              <a:gd name="T23" fmla="*/ 40 h 130"/>
              <a:gd name="T24" fmla="*/ 166 w 166"/>
              <a:gd name="T25" fmla="*/ 116 h 130"/>
              <a:gd name="T26" fmla="*/ 151 w 166"/>
              <a:gd name="T27" fmla="*/ 130 h 130"/>
              <a:gd name="T28" fmla="*/ 15 w 166"/>
              <a:gd name="T29" fmla="*/ 130 h 130"/>
              <a:gd name="T30" fmla="*/ 0 w 166"/>
              <a:gd name="T31" fmla="*/ 116 h 130"/>
              <a:gd name="T32" fmla="*/ 0 w 166"/>
              <a:gd name="T33" fmla="*/ 42 h 130"/>
              <a:gd name="T34" fmla="*/ 9 w 166"/>
              <a:gd name="T35" fmla="*/ 50 h 130"/>
              <a:gd name="T36" fmla="*/ 55 w 166"/>
              <a:gd name="T37" fmla="*/ 82 h 130"/>
              <a:gd name="T38" fmla="*/ 83 w 166"/>
              <a:gd name="T39" fmla="*/ 95 h 130"/>
              <a:gd name="T40" fmla="*/ 83 w 166"/>
              <a:gd name="T41" fmla="*/ 95 h 130"/>
              <a:gd name="T42" fmla="*/ 83 w 166"/>
              <a:gd name="T43" fmla="*/ 95 h 130"/>
              <a:gd name="T44" fmla="*/ 110 w 166"/>
              <a:gd name="T45" fmla="*/ 82 h 130"/>
              <a:gd name="T46" fmla="*/ 156 w 166"/>
              <a:gd name="T47" fmla="*/ 50 h 130"/>
              <a:gd name="T48" fmla="*/ 166 w 166"/>
              <a:gd name="T49" fmla="*/ 42 h 130"/>
              <a:gd name="T50" fmla="*/ 166 w 166"/>
              <a:gd name="T51" fmla="*/ 116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66" h="130">
                <a:moveTo>
                  <a:pt x="150" y="40"/>
                </a:moveTo>
                <a:cubicBezTo>
                  <a:pt x="135" y="50"/>
                  <a:pt x="121" y="60"/>
                  <a:pt x="107" y="70"/>
                </a:cubicBezTo>
                <a:cubicBezTo>
                  <a:pt x="101" y="75"/>
                  <a:pt x="90" y="83"/>
                  <a:pt x="83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75" y="83"/>
                  <a:pt x="65" y="75"/>
                  <a:pt x="59" y="70"/>
                </a:cubicBezTo>
                <a:cubicBezTo>
                  <a:pt x="45" y="60"/>
                  <a:pt x="30" y="50"/>
                  <a:pt x="16" y="40"/>
                </a:cubicBezTo>
                <a:cubicBezTo>
                  <a:pt x="9" y="36"/>
                  <a:pt x="0" y="26"/>
                  <a:pt x="0" y="17"/>
                </a:cubicBezTo>
                <a:cubicBezTo>
                  <a:pt x="0" y="8"/>
                  <a:pt x="5" y="0"/>
                  <a:pt x="15" y="0"/>
                </a:cubicBezTo>
                <a:cubicBezTo>
                  <a:pt x="151" y="0"/>
                  <a:pt x="151" y="0"/>
                  <a:pt x="151" y="0"/>
                </a:cubicBezTo>
                <a:cubicBezTo>
                  <a:pt x="159" y="0"/>
                  <a:pt x="166" y="7"/>
                  <a:pt x="166" y="15"/>
                </a:cubicBezTo>
                <a:cubicBezTo>
                  <a:pt x="166" y="25"/>
                  <a:pt x="158" y="35"/>
                  <a:pt x="150" y="40"/>
                </a:cubicBezTo>
                <a:close/>
                <a:moveTo>
                  <a:pt x="166" y="116"/>
                </a:moveTo>
                <a:cubicBezTo>
                  <a:pt x="166" y="124"/>
                  <a:pt x="159" y="130"/>
                  <a:pt x="151" y="130"/>
                </a:cubicBezTo>
                <a:cubicBezTo>
                  <a:pt x="15" y="130"/>
                  <a:pt x="15" y="130"/>
                  <a:pt x="15" y="130"/>
                </a:cubicBezTo>
                <a:cubicBezTo>
                  <a:pt x="7" y="130"/>
                  <a:pt x="0" y="124"/>
                  <a:pt x="0" y="116"/>
                </a:cubicBezTo>
                <a:cubicBezTo>
                  <a:pt x="0" y="42"/>
                  <a:pt x="0" y="42"/>
                  <a:pt x="0" y="42"/>
                </a:cubicBezTo>
                <a:cubicBezTo>
                  <a:pt x="3" y="45"/>
                  <a:pt x="6" y="48"/>
                  <a:pt x="9" y="50"/>
                </a:cubicBezTo>
                <a:cubicBezTo>
                  <a:pt x="25" y="61"/>
                  <a:pt x="40" y="71"/>
                  <a:pt x="55" y="82"/>
                </a:cubicBezTo>
                <a:cubicBezTo>
                  <a:pt x="63" y="88"/>
                  <a:pt x="73" y="95"/>
                  <a:pt x="83" y="95"/>
                </a:cubicBezTo>
                <a:cubicBezTo>
                  <a:pt x="83" y="95"/>
                  <a:pt x="83" y="95"/>
                  <a:pt x="83" y="95"/>
                </a:cubicBezTo>
                <a:cubicBezTo>
                  <a:pt x="83" y="95"/>
                  <a:pt x="83" y="95"/>
                  <a:pt x="83" y="95"/>
                </a:cubicBezTo>
                <a:cubicBezTo>
                  <a:pt x="93" y="95"/>
                  <a:pt x="103" y="88"/>
                  <a:pt x="110" y="82"/>
                </a:cubicBezTo>
                <a:cubicBezTo>
                  <a:pt x="125" y="71"/>
                  <a:pt x="141" y="61"/>
                  <a:pt x="156" y="50"/>
                </a:cubicBezTo>
                <a:cubicBezTo>
                  <a:pt x="160" y="48"/>
                  <a:pt x="163" y="45"/>
                  <a:pt x="166" y="42"/>
                </a:cubicBezTo>
                <a:lnTo>
                  <a:pt x="166" y="11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0" name="Freeform 272"/>
          <p:cNvSpPr>
            <a:spLocks noEditPoints="1"/>
          </p:cNvSpPr>
          <p:nvPr/>
        </p:nvSpPr>
        <p:spPr bwMode="auto">
          <a:xfrm>
            <a:off x="7797757" y="3433539"/>
            <a:ext cx="192831" cy="151170"/>
          </a:xfrm>
          <a:custGeom>
            <a:avLst/>
            <a:gdLst>
              <a:gd name="T0" fmla="*/ 166 w 166"/>
              <a:gd name="T1" fmla="*/ 116 h 130"/>
              <a:gd name="T2" fmla="*/ 151 w 166"/>
              <a:gd name="T3" fmla="*/ 130 h 130"/>
              <a:gd name="T4" fmla="*/ 15 w 166"/>
              <a:gd name="T5" fmla="*/ 130 h 130"/>
              <a:gd name="T6" fmla="*/ 0 w 166"/>
              <a:gd name="T7" fmla="*/ 116 h 130"/>
              <a:gd name="T8" fmla="*/ 0 w 166"/>
              <a:gd name="T9" fmla="*/ 15 h 130"/>
              <a:gd name="T10" fmla="*/ 15 w 166"/>
              <a:gd name="T11" fmla="*/ 0 h 130"/>
              <a:gd name="T12" fmla="*/ 151 w 166"/>
              <a:gd name="T13" fmla="*/ 0 h 130"/>
              <a:gd name="T14" fmla="*/ 166 w 166"/>
              <a:gd name="T15" fmla="*/ 15 h 130"/>
              <a:gd name="T16" fmla="*/ 166 w 166"/>
              <a:gd name="T17" fmla="*/ 116 h 130"/>
              <a:gd name="T18" fmla="*/ 151 w 166"/>
              <a:gd name="T19" fmla="*/ 12 h 130"/>
              <a:gd name="T20" fmla="*/ 15 w 166"/>
              <a:gd name="T21" fmla="*/ 12 h 130"/>
              <a:gd name="T22" fmla="*/ 12 w 166"/>
              <a:gd name="T23" fmla="*/ 15 h 130"/>
              <a:gd name="T24" fmla="*/ 26 w 166"/>
              <a:gd name="T25" fmla="*/ 41 h 130"/>
              <a:gd name="T26" fmla="*/ 63 w 166"/>
              <a:gd name="T27" fmla="*/ 71 h 130"/>
              <a:gd name="T28" fmla="*/ 83 w 166"/>
              <a:gd name="T29" fmla="*/ 83 h 130"/>
              <a:gd name="T30" fmla="*/ 83 w 166"/>
              <a:gd name="T31" fmla="*/ 83 h 130"/>
              <a:gd name="T32" fmla="*/ 83 w 166"/>
              <a:gd name="T33" fmla="*/ 83 h 130"/>
              <a:gd name="T34" fmla="*/ 103 w 166"/>
              <a:gd name="T35" fmla="*/ 71 h 130"/>
              <a:gd name="T36" fmla="*/ 141 w 166"/>
              <a:gd name="T37" fmla="*/ 41 h 130"/>
              <a:gd name="T38" fmla="*/ 154 w 166"/>
              <a:gd name="T39" fmla="*/ 18 h 130"/>
              <a:gd name="T40" fmla="*/ 151 w 166"/>
              <a:gd name="T41" fmla="*/ 12 h 130"/>
              <a:gd name="T42" fmla="*/ 154 w 166"/>
              <a:gd name="T43" fmla="*/ 45 h 130"/>
              <a:gd name="T44" fmla="*/ 148 w 166"/>
              <a:gd name="T45" fmla="*/ 51 h 130"/>
              <a:gd name="T46" fmla="*/ 108 w 166"/>
              <a:gd name="T47" fmla="*/ 82 h 130"/>
              <a:gd name="T48" fmla="*/ 83 w 166"/>
              <a:gd name="T49" fmla="*/ 95 h 130"/>
              <a:gd name="T50" fmla="*/ 83 w 166"/>
              <a:gd name="T51" fmla="*/ 95 h 130"/>
              <a:gd name="T52" fmla="*/ 83 w 166"/>
              <a:gd name="T53" fmla="*/ 95 h 130"/>
              <a:gd name="T54" fmla="*/ 58 w 166"/>
              <a:gd name="T55" fmla="*/ 82 h 130"/>
              <a:gd name="T56" fmla="*/ 19 w 166"/>
              <a:gd name="T57" fmla="*/ 51 h 130"/>
              <a:gd name="T58" fmla="*/ 12 w 166"/>
              <a:gd name="T59" fmla="*/ 45 h 130"/>
              <a:gd name="T60" fmla="*/ 12 w 166"/>
              <a:gd name="T61" fmla="*/ 116 h 130"/>
              <a:gd name="T62" fmla="*/ 15 w 166"/>
              <a:gd name="T63" fmla="*/ 119 h 130"/>
              <a:gd name="T64" fmla="*/ 151 w 166"/>
              <a:gd name="T65" fmla="*/ 119 h 130"/>
              <a:gd name="T66" fmla="*/ 154 w 166"/>
              <a:gd name="T67" fmla="*/ 116 h 130"/>
              <a:gd name="T68" fmla="*/ 154 w 166"/>
              <a:gd name="T69" fmla="*/ 4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66" h="130">
                <a:moveTo>
                  <a:pt x="166" y="116"/>
                </a:moveTo>
                <a:cubicBezTo>
                  <a:pt x="166" y="124"/>
                  <a:pt x="159" y="130"/>
                  <a:pt x="151" y="130"/>
                </a:cubicBezTo>
                <a:cubicBezTo>
                  <a:pt x="15" y="130"/>
                  <a:pt x="15" y="130"/>
                  <a:pt x="15" y="130"/>
                </a:cubicBezTo>
                <a:cubicBezTo>
                  <a:pt x="7" y="130"/>
                  <a:pt x="0" y="124"/>
                  <a:pt x="0" y="116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7"/>
                  <a:pt x="7" y="0"/>
                  <a:pt x="15" y="0"/>
                </a:cubicBezTo>
                <a:cubicBezTo>
                  <a:pt x="151" y="0"/>
                  <a:pt x="151" y="0"/>
                  <a:pt x="151" y="0"/>
                </a:cubicBezTo>
                <a:cubicBezTo>
                  <a:pt x="159" y="0"/>
                  <a:pt x="166" y="7"/>
                  <a:pt x="166" y="15"/>
                </a:cubicBezTo>
                <a:lnTo>
                  <a:pt x="166" y="116"/>
                </a:lnTo>
                <a:close/>
                <a:moveTo>
                  <a:pt x="151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4" y="12"/>
                  <a:pt x="12" y="14"/>
                  <a:pt x="12" y="15"/>
                </a:cubicBezTo>
                <a:cubicBezTo>
                  <a:pt x="12" y="26"/>
                  <a:pt x="17" y="35"/>
                  <a:pt x="26" y="41"/>
                </a:cubicBezTo>
                <a:cubicBezTo>
                  <a:pt x="38" y="51"/>
                  <a:pt x="51" y="61"/>
                  <a:pt x="63" y="71"/>
                </a:cubicBezTo>
                <a:cubicBezTo>
                  <a:pt x="68" y="75"/>
                  <a:pt x="77" y="83"/>
                  <a:pt x="83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90" y="83"/>
                  <a:pt x="99" y="75"/>
                  <a:pt x="103" y="71"/>
                </a:cubicBezTo>
                <a:cubicBezTo>
                  <a:pt x="116" y="61"/>
                  <a:pt x="128" y="51"/>
                  <a:pt x="141" y="41"/>
                </a:cubicBezTo>
                <a:cubicBezTo>
                  <a:pt x="147" y="37"/>
                  <a:pt x="154" y="26"/>
                  <a:pt x="154" y="18"/>
                </a:cubicBezTo>
                <a:cubicBezTo>
                  <a:pt x="154" y="16"/>
                  <a:pt x="155" y="12"/>
                  <a:pt x="151" y="12"/>
                </a:cubicBezTo>
                <a:close/>
                <a:moveTo>
                  <a:pt x="154" y="45"/>
                </a:moveTo>
                <a:cubicBezTo>
                  <a:pt x="152" y="47"/>
                  <a:pt x="150" y="49"/>
                  <a:pt x="148" y="51"/>
                </a:cubicBezTo>
                <a:cubicBezTo>
                  <a:pt x="135" y="61"/>
                  <a:pt x="121" y="71"/>
                  <a:pt x="108" y="82"/>
                </a:cubicBezTo>
                <a:cubicBezTo>
                  <a:pt x="101" y="88"/>
                  <a:pt x="93" y="95"/>
                  <a:pt x="83" y="95"/>
                </a:cubicBezTo>
                <a:cubicBezTo>
                  <a:pt x="83" y="95"/>
                  <a:pt x="83" y="95"/>
                  <a:pt x="83" y="95"/>
                </a:cubicBezTo>
                <a:cubicBezTo>
                  <a:pt x="83" y="95"/>
                  <a:pt x="83" y="95"/>
                  <a:pt x="83" y="95"/>
                </a:cubicBezTo>
                <a:cubicBezTo>
                  <a:pt x="73" y="95"/>
                  <a:pt x="65" y="88"/>
                  <a:pt x="58" y="82"/>
                </a:cubicBezTo>
                <a:cubicBezTo>
                  <a:pt x="45" y="71"/>
                  <a:pt x="32" y="61"/>
                  <a:pt x="19" y="51"/>
                </a:cubicBezTo>
                <a:cubicBezTo>
                  <a:pt x="16" y="49"/>
                  <a:pt x="14" y="47"/>
                  <a:pt x="12" y="45"/>
                </a:cubicBezTo>
                <a:cubicBezTo>
                  <a:pt x="12" y="116"/>
                  <a:pt x="12" y="116"/>
                  <a:pt x="12" y="116"/>
                </a:cubicBezTo>
                <a:cubicBezTo>
                  <a:pt x="12" y="117"/>
                  <a:pt x="14" y="119"/>
                  <a:pt x="15" y="119"/>
                </a:cubicBezTo>
                <a:cubicBezTo>
                  <a:pt x="151" y="119"/>
                  <a:pt x="151" y="119"/>
                  <a:pt x="151" y="119"/>
                </a:cubicBezTo>
                <a:cubicBezTo>
                  <a:pt x="153" y="119"/>
                  <a:pt x="154" y="117"/>
                  <a:pt x="154" y="116"/>
                </a:cubicBezTo>
                <a:lnTo>
                  <a:pt x="154" y="4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1" name="Freeform 273"/>
          <p:cNvSpPr>
            <a:spLocks noEditPoints="1"/>
          </p:cNvSpPr>
          <p:nvPr/>
        </p:nvSpPr>
        <p:spPr bwMode="auto">
          <a:xfrm>
            <a:off x="8033439" y="3419256"/>
            <a:ext cx="164264" cy="165454"/>
          </a:xfrm>
          <a:custGeom>
            <a:avLst/>
            <a:gdLst>
              <a:gd name="T0" fmla="*/ 142 w 142"/>
              <a:gd name="T1" fmla="*/ 27 h 142"/>
              <a:gd name="T2" fmla="*/ 142 w 142"/>
              <a:gd name="T3" fmla="*/ 116 h 142"/>
              <a:gd name="T4" fmla="*/ 115 w 142"/>
              <a:gd name="T5" fmla="*/ 142 h 142"/>
              <a:gd name="T6" fmla="*/ 26 w 142"/>
              <a:gd name="T7" fmla="*/ 142 h 142"/>
              <a:gd name="T8" fmla="*/ 0 w 142"/>
              <a:gd name="T9" fmla="*/ 116 h 142"/>
              <a:gd name="T10" fmla="*/ 0 w 142"/>
              <a:gd name="T11" fmla="*/ 27 h 142"/>
              <a:gd name="T12" fmla="*/ 26 w 142"/>
              <a:gd name="T13" fmla="*/ 0 h 142"/>
              <a:gd name="T14" fmla="*/ 115 w 142"/>
              <a:gd name="T15" fmla="*/ 0 h 142"/>
              <a:gd name="T16" fmla="*/ 142 w 142"/>
              <a:gd name="T17" fmla="*/ 27 h 142"/>
              <a:gd name="T18" fmla="*/ 109 w 142"/>
              <a:gd name="T19" fmla="*/ 36 h 142"/>
              <a:gd name="T20" fmla="*/ 32 w 142"/>
              <a:gd name="T21" fmla="*/ 36 h 142"/>
              <a:gd name="T22" fmla="*/ 23 w 142"/>
              <a:gd name="T23" fmla="*/ 45 h 142"/>
              <a:gd name="T24" fmla="*/ 32 w 142"/>
              <a:gd name="T25" fmla="*/ 58 h 142"/>
              <a:gd name="T26" fmla="*/ 57 w 142"/>
              <a:gd name="T27" fmla="*/ 74 h 142"/>
              <a:gd name="T28" fmla="*/ 71 w 142"/>
              <a:gd name="T29" fmla="*/ 80 h 142"/>
              <a:gd name="T30" fmla="*/ 84 w 142"/>
              <a:gd name="T31" fmla="*/ 74 h 142"/>
              <a:gd name="T32" fmla="*/ 109 w 142"/>
              <a:gd name="T33" fmla="*/ 58 h 142"/>
              <a:gd name="T34" fmla="*/ 118 w 142"/>
              <a:gd name="T35" fmla="*/ 45 h 142"/>
              <a:gd name="T36" fmla="*/ 109 w 142"/>
              <a:gd name="T37" fmla="*/ 36 h 142"/>
              <a:gd name="T38" fmla="*/ 118 w 142"/>
              <a:gd name="T39" fmla="*/ 58 h 142"/>
              <a:gd name="T40" fmla="*/ 112 w 142"/>
              <a:gd name="T41" fmla="*/ 63 h 142"/>
              <a:gd name="T42" fmla="*/ 86 w 142"/>
              <a:gd name="T43" fmla="*/ 80 h 142"/>
              <a:gd name="T44" fmla="*/ 71 w 142"/>
              <a:gd name="T45" fmla="*/ 86 h 142"/>
              <a:gd name="T46" fmla="*/ 55 w 142"/>
              <a:gd name="T47" fmla="*/ 80 h 142"/>
              <a:gd name="T48" fmla="*/ 29 w 142"/>
              <a:gd name="T49" fmla="*/ 63 h 142"/>
              <a:gd name="T50" fmla="*/ 23 w 142"/>
              <a:gd name="T51" fmla="*/ 58 h 142"/>
              <a:gd name="T52" fmla="*/ 23 w 142"/>
              <a:gd name="T53" fmla="*/ 98 h 142"/>
              <a:gd name="T54" fmla="*/ 32 w 142"/>
              <a:gd name="T55" fmla="*/ 107 h 142"/>
              <a:gd name="T56" fmla="*/ 109 w 142"/>
              <a:gd name="T57" fmla="*/ 107 h 142"/>
              <a:gd name="T58" fmla="*/ 118 w 142"/>
              <a:gd name="T59" fmla="*/ 98 h 142"/>
              <a:gd name="T60" fmla="*/ 118 w 142"/>
              <a:gd name="T61" fmla="*/ 5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42" h="142">
                <a:moveTo>
                  <a:pt x="142" y="27"/>
                </a:moveTo>
                <a:cubicBezTo>
                  <a:pt x="142" y="116"/>
                  <a:pt x="142" y="116"/>
                  <a:pt x="142" y="116"/>
                </a:cubicBez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7"/>
                </a:cubicBezTo>
                <a:close/>
                <a:moveTo>
                  <a:pt x="109" y="36"/>
                </a:moveTo>
                <a:cubicBezTo>
                  <a:pt x="32" y="36"/>
                  <a:pt x="32" y="36"/>
                  <a:pt x="32" y="36"/>
                </a:cubicBezTo>
                <a:cubicBezTo>
                  <a:pt x="27" y="36"/>
                  <a:pt x="23" y="40"/>
                  <a:pt x="23" y="45"/>
                </a:cubicBezTo>
                <a:cubicBezTo>
                  <a:pt x="23" y="50"/>
                  <a:pt x="28" y="55"/>
                  <a:pt x="32" y="58"/>
                </a:cubicBezTo>
                <a:cubicBezTo>
                  <a:pt x="40" y="63"/>
                  <a:pt x="49" y="68"/>
                  <a:pt x="57" y="74"/>
                </a:cubicBezTo>
                <a:cubicBezTo>
                  <a:pt x="60" y="76"/>
                  <a:pt x="66" y="80"/>
                  <a:pt x="71" y="80"/>
                </a:cubicBezTo>
                <a:cubicBezTo>
                  <a:pt x="75" y="80"/>
                  <a:pt x="81" y="76"/>
                  <a:pt x="84" y="74"/>
                </a:cubicBezTo>
                <a:cubicBezTo>
                  <a:pt x="92" y="68"/>
                  <a:pt x="101" y="63"/>
                  <a:pt x="109" y="58"/>
                </a:cubicBezTo>
                <a:cubicBezTo>
                  <a:pt x="112" y="55"/>
                  <a:pt x="118" y="50"/>
                  <a:pt x="118" y="45"/>
                </a:cubicBezTo>
                <a:cubicBezTo>
                  <a:pt x="118" y="40"/>
                  <a:pt x="114" y="36"/>
                  <a:pt x="109" y="36"/>
                </a:cubicBezTo>
                <a:close/>
                <a:moveTo>
                  <a:pt x="118" y="58"/>
                </a:moveTo>
                <a:cubicBezTo>
                  <a:pt x="116" y="60"/>
                  <a:pt x="114" y="61"/>
                  <a:pt x="112" y="63"/>
                </a:cubicBezTo>
                <a:cubicBezTo>
                  <a:pt x="103" y="69"/>
                  <a:pt x="94" y="74"/>
                  <a:pt x="86" y="80"/>
                </a:cubicBezTo>
                <a:cubicBezTo>
                  <a:pt x="81" y="83"/>
                  <a:pt x="76" y="86"/>
                  <a:pt x="71" y="86"/>
                </a:cubicBezTo>
                <a:cubicBezTo>
                  <a:pt x="65" y="86"/>
                  <a:pt x="60" y="83"/>
                  <a:pt x="55" y="80"/>
                </a:cubicBezTo>
                <a:cubicBezTo>
                  <a:pt x="47" y="74"/>
                  <a:pt x="38" y="69"/>
                  <a:pt x="29" y="63"/>
                </a:cubicBezTo>
                <a:cubicBezTo>
                  <a:pt x="27" y="61"/>
                  <a:pt x="25" y="59"/>
                  <a:pt x="23" y="58"/>
                </a:cubicBezTo>
                <a:cubicBezTo>
                  <a:pt x="23" y="98"/>
                  <a:pt x="23" y="98"/>
                  <a:pt x="23" y="98"/>
                </a:cubicBezTo>
                <a:cubicBezTo>
                  <a:pt x="23" y="103"/>
                  <a:pt x="27" y="107"/>
                  <a:pt x="32" y="107"/>
                </a:cubicBezTo>
                <a:cubicBezTo>
                  <a:pt x="109" y="107"/>
                  <a:pt x="109" y="107"/>
                  <a:pt x="109" y="107"/>
                </a:cubicBezTo>
                <a:cubicBezTo>
                  <a:pt x="114" y="107"/>
                  <a:pt x="118" y="103"/>
                  <a:pt x="118" y="98"/>
                </a:cubicBezTo>
                <a:lnTo>
                  <a:pt x="118" y="5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2" name="Freeform 274"/>
          <p:cNvSpPr>
            <a:spLocks noEditPoints="1"/>
          </p:cNvSpPr>
          <p:nvPr/>
        </p:nvSpPr>
        <p:spPr bwMode="auto">
          <a:xfrm>
            <a:off x="486842" y="3650177"/>
            <a:ext cx="164264" cy="16545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13 w 142"/>
              <a:gd name="T11" fmla="*/ 65 h 142"/>
              <a:gd name="T12" fmla="*/ 107 w 142"/>
              <a:gd name="T13" fmla="*/ 59 h 142"/>
              <a:gd name="T14" fmla="*/ 83 w 142"/>
              <a:gd name="T15" fmla="*/ 59 h 142"/>
              <a:gd name="T16" fmla="*/ 83 w 142"/>
              <a:gd name="T17" fmla="*/ 35 h 142"/>
              <a:gd name="T18" fmla="*/ 77 w 142"/>
              <a:gd name="T19" fmla="*/ 29 h 142"/>
              <a:gd name="T20" fmla="*/ 65 w 142"/>
              <a:gd name="T21" fmla="*/ 29 h 142"/>
              <a:gd name="T22" fmla="*/ 59 w 142"/>
              <a:gd name="T23" fmla="*/ 35 h 142"/>
              <a:gd name="T24" fmla="*/ 59 w 142"/>
              <a:gd name="T25" fmla="*/ 59 h 142"/>
              <a:gd name="T26" fmla="*/ 36 w 142"/>
              <a:gd name="T27" fmla="*/ 59 h 142"/>
              <a:gd name="T28" fmla="*/ 30 w 142"/>
              <a:gd name="T29" fmla="*/ 65 h 142"/>
              <a:gd name="T30" fmla="*/ 30 w 142"/>
              <a:gd name="T31" fmla="*/ 77 h 142"/>
              <a:gd name="T32" fmla="*/ 36 w 142"/>
              <a:gd name="T33" fmla="*/ 83 h 142"/>
              <a:gd name="T34" fmla="*/ 59 w 142"/>
              <a:gd name="T35" fmla="*/ 83 h 142"/>
              <a:gd name="T36" fmla="*/ 59 w 142"/>
              <a:gd name="T37" fmla="*/ 106 h 142"/>
              <a:gd name="T38" fmla="*/ 65 w 142"/>
              <a:gd name="T39" fmla="*/ 112 h 142"/>
              <a:gd name="T40" fmla="*/ 77 w 142"/>
              <a:gd name="T41" fmla="*/ 112 h 142"/>
              <a:gd name="T42" fmla="*/ 83 w 142"/>
              <a:gd name="T43" fmla="*/ 106 h 142"/>
              <a:gd name="T44" fmla="*/ 83 w 142"/>
              <a:gd name="T45" fmla="*/ 83 h 142"/>
              <a:gd name="T46" fmla="*/ 107 w 142"/>
              <a:gd name="T47" fmla="*/ 83 h 142"/>
              <a:gd name="T48" fmla="*/ 113 w 142"/>
              <a:gd name="T49" fmla="*/ 77 h 142"/>
              <a:gd name="T50" fmla="*/ 113 w 142"/>
              <a:gd name="T51" fmla="*/ 6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113" y="65"/>
                </a:moveTo>
                <a:cubicBezTo>
                  <a:pt x="113" y="62"/>
                  <a:pt x="110" y="59"/>
                  <a:pt x="107" y="59"/>
                </a:cubicBezTo>
                <a:cubicBezTo>
                  <a:pt x="83" y="59"/>
                  <a:pt x="83" y="59"/>
                  <a:pt x="83" y="59"/>
                </a:cubicBezTo>
                <a:cubicBezTo>
                  <a:pt x="83" y="35"/>
                  <a:pt x="83" y="35"/>
                  <a:pt x="83" y="35"/>
                </a:cubicBezTo>
                <a:cubicBezTo>
                  <a:pt x="83" y="32"/>
                  <a:pt x="80" y="29"/>
                  <a:pt x="77" y="29"/>
                </a:cubicBezTo>
                <a:cubicBezTo>
                  <a:pt x="65" y="29"/>
                  <a:pt x="65" y="29"/>
                  <a:pt x="65" y="29"/>
                </a:cubicBezTo>
                <a:cubicBezTo>
                  <a:pt x="62" y="29"/>
                  <a:pt x="59" y="32"/>
                  <a:pt x="59" y="35"/>
                </a:cubicBezTo>
                <a:cubicBezTo>
                  <a:pt x="59" y="59"/>
                  <a:pt x="59" y="59"/>
                  <a:pt x="59" y="59"/>
                </a:cubicBezTo>
                <a:cubicBezTo>
                  <a:pt x="36" y="59"/>
                  <a:pt x="36" y="59"/>
                  <a:pt x="36" y="59"/>
                </a:cubicBezTo>
                <a:cubicBezTo>
                  <a:pt x="32" y="59"/>
                  <a:pt x="30" y="62"/>
                  <a:pt x="30" y="65"/>
                </a:cubicBezTo>
                <a:cubicBezTo>
                  <a:pt x="30" y="77"/>
                  <a:pt x="30" y="77"/>
                  <a:pt x="30" y="77"/>
                </a:cubicBezTo>
                <a:cubicBezTo>
                  <a:pt x="30" y="80"/>
                  <a:pt x="32" y="83"/>
                  <a:pt x="36" y="83"/>
                </a:cubicBezTo>
                <a:cubicBezTo>
                  <a:pt x="59" y="83"/>
                  <a:pt x="59" y="83"/>
                  <a:pt x="59" y="83"/>
                </a:cubicBezTo>
                <a:cubicBezTo>
                  <a:pt x="59" y="106"/>
                  <a:pt x="59" y="106"/>
                  <a:pt x="59" y="106"/>
                </a:cubicBezTo>
                <a:cubicBezTo>
                  <a:pt x="59" y="110"/>
                  <a:pt x="62" y="112"/>
                  <a:pt x="65" y="112"/>
                </a:cubicBezTo>
                <a:cubicBezTo>
                  <a:pt x="77" y="112"/>
                  <a:pt x="77" y="112"/>
                  <a:pt x="77" y="112"/>
                </a:cubicBezTo>
                <a:cubicBezTo>
                  <a:pt x="80" y="112"/>
                  <a:pt x="83" y="110"/>
                  <a:pt x="83" y="106"/>
                </a:cubicBezTo>
                <a:cubicBezTo>
                  <a:pt x="83" y="83"/>
                  <a:pt x="83" y="83"/>
                  <a:pt x="83" y="83"/>
                </a:cubicBezTo>
                <a:cubicBezTo>
                  <a:pt x="107" y="83"/>
                  <a:pt x="107" y="83"/>
                  <a:pt x="107" y="83"/>
                </a:cubicBezTo>
                <a:cubicBezTo>
                  <a:pt x="110" y="83"/>
                  <a:pt x="113" y="80"/>
                  <a:pt x="113" y="77"/>
                </a:cubicBezTo>
                <a:lnTo>
                  <a:pt x="113" y="6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3" name="Freeform 275"/>
          <p:cNvSpPr>
            <a:spLocks noEditPoints="1"/>
          </p:cNvSpPr>
          <p:nvPr/>
        </p:nvSpPr>
        <p:spPr bwMode="auto">
          <a:xfrm>
            <a:off x="693958" y="3650177"/>
            <a:ext cx="165454" cy="16545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6 w 142"/>
              <a:gd name="T5" fmla="*/ 142 h 142"/>
              <a:gd name="T6" fmla="*/ 0 w 142"/>
              <a:gd name="T7" fmla="*/ 115 h 142"/>
              <a:gd name="T8" fmla="*/ 0 w 142"/>
              <a:gd name="T9" fmla="*/ 26 h 142"/>
              <a:gd name="T10" fmla="*/ 26 w 142"/>
              <a:gd name="T11" fmla="*/ 0 h 142"/>
              <a:gd name="T12" fmla="*/ 115 w 142"/>
              <a:gd name="T13" fmla="*/ 0 h 142"/>
              <a:gd name="T14" fmla="*/ 142 w 142"/>
              <a:gd name="T15" fmla="*/ 26 h 142"/>
              <a:gd name="T16" fmla="*/ 142 w 142"/>
              <a:gd name="T17" fmla="*/ 115 h 142"/>
              <a:gd name="T18" fmla="*/ 118 w 142"/>
              <a:gd name="T19" fmla="*/ 65 h 142"/>
              <a:gd name="T20" fmla="*/ 112 w 142"/>
              <a:gd name="T21" fmla="*/ 59 h 142"/>
              <a:gd name="T22" fmla="*/ 82 w 142"/>
              <a:gd name="T23" fmla="*/ 59 h 142"/>
              <a:gd name="T24" fmla="*/ 82 w 142"/>
              <a:gd name="T25" fmla="*/ 29 h 142"/>
              <a:gd name="T26" fmla="*/ 76 w 142"/>
              <a:gd name="T27" fmla="*/ 24 h 142"/>
              <a:gd name="T28" fmla="*/ 65 w 142"/>
              <a:gd name="T29" fmla="*/ 24 h 142"/>
              <a:gd name="T30" fmla="*/ 59 w 142"/>
              <a:gd name="T31" fmla="*/ 29 h 142"/>
              <a:gd name="T32" fmla="*/ 59 w 142"/>
              <a:gd name="T33" fmla="*/ 59 h 142"/>
              <a:gd name="T34" fmla="*/ 29 w 142"/>
              <a:gd name="T35" fmla="*/ 59 h 142"/>
              <a:gd name="T36" fmla="*/ 23 w 142"/>
              <a:gd name="T37" fmla="*/ 65 h 142"/>
              <a:gd name="T38" fmla="*/ 23 w 142"/>
              <a:gd name="T39" fmla="*/ 77 h 142"/>
              <a:gd name="T40" fmla="*/ 29 w 142"/>
              <a:gd name="T41" fmla="*/ 83 h 142"/>
              <a:gd name="T42" fmla="*/ 59 w 142"/>
              <a:gd name="T43" fmla="*/ 83 h 142"/>
              <a:gd name="T44" fmla="*/ 59 w 142"/>
              <a:gd name="T45" fmla="*/ 112 h 142"/>
              <a:gd name="T46" fmla="*/ 65 w 142"/>
              <a:gd name="T47" fmla="*/ 118 h 142"/>
              <a:gd name="T48" fmla="*/ 76 w 142"/>
              <a:gd name="T49" fmla="*/ 118 h 142"/>
              <a:gd name="T50" fmla="*/ 82 w 142"/>
              <a:gd name="T51" fmla="*/ 112 h 142"/>
              <a:gd name="T52" fmla="*/ 82 w 142"/>
              <a:gd name="T53" fmla="*/ 83 h 142"/>
              <a:gd name="T54" fmla="*/ 112 w 142"/>
              <a:gd name="T55" fmla="*/ 83 h 142"/>
              <a:gd name="T56" fmla="*/ 118 w 142"/>
              <a:gd name="T57" fmla="*/ 77 h 142"/>
              <a:gd name="T58" fmla="*/ 118 w 142"/>
              <a:gd name="T59" fmla="*/ 6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6"/>
                </a:cubicBezTo>
                <a:lnTo>
                  <a:pt x="142" y="115"/>
                </a:lnTo>
                <a:close/>
                <a:moveTo>
                  <a:pt x="118" y="65"/>
                </a:moveTo>
                <a:cubicBezTo>
                  <a:pt x="118" y="62"/>
                  <a:pt x="115" y="59"/>
                  <a:pt x="112" y="59"/>
                </a:cubicBezTo>
                <a:cubicBezTo>
                  <a:pt x="82" y="59"/>
                  <a:pt x="82" y="59"/>
                  <a:pt x="82" y="59"/>
                </a:cubicBezTo>
                <a:cubicBezTo>
                  <a:pt x="82" y="29"/>
                  <a:pt x="82" y="29"/>
                  <a:pt x="82" y="29"/>
                </a:cubicBezTo>
                <a:cubicBezTo>
                  <a:pt x="82" y="26"/>
                  <a:pt x="80" y="24"/>
                  <a:pt x="76" y="24"/>
                </a:cubicBezTo>
                <a:cubicBezTo>
                  <a:pt x="65" y="24"/>
                  <a:pt x="65" y="24"/>
                  <a:pt x="65" y="24"/>
                </a:cubicBezTo>
                <a:cubicBezTo>
                  <a:pt x="61" y="24"/>
                  <a:pt x="59" y="26"/>
                  <a:pt x="59" y="29"/>
                </a:cubicBezTo>
                <a:cubicBezTo>
                  <a:pt x="59" y="59"/>
                  <a:pt x="59" y="59"/>
                  <a:pt x="59" y="59"/>
                </a:cubicBezTo>
                <a:cubicBezTo>
                  <a:pt x="29" y="59"/>
                  <a:pt x="29" y="59"/>
                  <a:pt x="29" y="59"/>
                </a:cubicBezTo>
                <a:cubicBezTo>
                  <a:pt x="26" y="59"/>
                  <a:pt x="23" y="62"/>
                  <a:pt x="23" y="65"/>
                </a:cubicBezTo>
                <a:cubicBezTo>
                  <a:pt x="23" y="77"/>
                  <a:pt x="23" y="77"/>
                  <a:pt x="23" y="77"/>
                </a:cubicBezTo>
                <a:cubicBezTo>
                  <a:pt x="23" y="80"/>
                  <a:pt x="26" y="83"/>
                  <a:pt x="29" y="83"/>
                </a:cubicBezTo>
                <a:cubicBezTo>
                  <a:pt x="59" y="83"/>
                  <a:pt x="59" y="83"/>
                  <a:pt x="59" y="83"/>
                </a:cubicBezTo>
                <a:cubicBezTo>
                  <a:pt x="59" y="112"/>
                  <a:pt x="59" y="112"/>
                  <a:pt x="59" y="112"/>
                </a:cubicBezTo>
                <a:cubicBezTo>
                  <a:pt x="59" y="115"/>
                  <a:pt x="61" y="118"/>
                  <a:pt x="65" y="118"/>
                </a:cubicBezTo>
                <a:cubicBezTo>
                  <a:pt x="76" y="118"/>
                  <a:pt x="76" y="118"/>
                  <a:pt x="76" y="118"/>
                </a:cubicBezTo>
                <a:cubicBezTo>
                  <a:pt x="80" y="118"/>
                  <a:pt x="82" y="115"/>
                  <a:pt x="82" y="112"/>
                </a:cubicBezTo>
                <a:cubicBezTo>
                  <a:pt x="82" y="83"/>
                  <a:pt x="82" y="83"/>
                  <a:pt x="82" y="83"/>
                </a:cubicBezTo>
                <a:cubicBezTo>
                  <a:pt x="112" y="83"/>
                  <a:pt x="112" y="83"/>
                  <a:pt x="112" y="83"/>
                </a:cubicBezTo>
                <a:cubicBezTo>
                  <a:pt x="115" y="83"/>
                  <a:pt x="118" y="80"/>
                  <a:pt x="118" y="77"/>
                </a:cubicBezTo>
                <a:lnTo>
                  <a:pt x="118" y="6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4" name="Freeform 276"/>
          <p:cNvSpPr>
            <a:spLocks noEditPoints="1"/>
          </p:cNvSpPr>
          <p:nvPr/>
        </p:nvSpPr>
        <p:spPr bwMode="auto">
          <a:xfrm>
            <a:off x="901073" y="3650177"/>
            <a:ext cx="151170" cy="151170"/>
          </a:xfrm>
          <a:custGeom>
            <a:avLst/>
            <a:gdLst>
              <a:gd name="T0" fmla="*/ 130 w 130"/>
              <a:gd name="T1" fmla="*/ 103 h 130"/>
              <a:gd name="T2" fmla="*/ 104 w 130"/>
              <a:gd name="T3" fmla="*/ 130 h 130"/>
              <a:gd name="T4" fmla="*/ 27 w 130"/>
              <a:gd name="T5" fmla="*/ 130 h 130"/>
              <a:gd name="T6" fmla="*/ 0 w 130"/>
              <a:gd name="T7" fmla="*/ 103 h 130"/>
              <a:gd name="T8" fmla="*/ 0 w 130"/>
              <a:gd name="T9" fmla="*/ 26 h 130"/>
              <a:gd name="T10" fmla="*/ 27 w 130"/>
              <a:gd name="T11" fmla="*/ 0 h 130"/>
              <a:gd name="T12" fmla="*/ 104 w 130"/>
              <a:gd name="T13" fmla="*/ 0 h 130"/>
              <a:gd name="T14" fmla="*/ 130 w 130"/>
              <a:gd name="T15" fmla="*/ 26 h 130"/>
              <a:gd name="T16" fmla="*/ 130 w 130"/>
              <a:gd name="T17" fmla="*/ 103 h 130"/>
              <a:gd name="T18" fmla="*/ 118 w 130"/>
              <a:gd name="T19" fmla="*/ 26 h 130"/>
              <a:gd name="T20" fmla="*/ 104 w 130"/>
              <a:gd name="T21" fmla="*/ 12 h 130"/>
              <a:gd name="T22" fmla="*/ 27 w 130"/>
              <a:gd name="T23" fmla="*/ 12 h 130"/>
              <a:gd name="T24" fmla="*/ 12 w 130"/>
              <a:gd name="T25" fmla="*/ 26 h 130"/>
              <a:gd name="T26" fmla="*/ 12 w 130"/>
              <a:gd name="T27" fmla="*/ 103 h 130"/>
              <a:gd name="T28" fmla="*/ 27 w 130"/>
              <a:gd name="T29" fmla="*/ 118 h 130"/>
              <a:gd name="T30" fmla="*/ 104 w 130"/>
              <a:gd name="T31" fmla="*/ 118 h 130"/>
              <a:gd name="T32" fmla="*/ 118 w 130"/>
              <a:gd name="T33" fmla="*/ 103 h 130"/>
              <a:gd name="T34" fmla="*/ 118 w 130"/>
              <a:gd name="T35" fmla="*/ 26 h 130"/>
              <a:gd name="T36" fmla="*/ 107 w 130"/>
              <a:gd name="T37" fmla="*/ 68 h 130"/>
              <a:gd name="T38" fmla="*/ 104 w 130"/>
              <a:gd name="T39" fmla="*/ 71 h 130"/>
              <a:gd name="T40" fmla="*/ 71 w 130"/>
              <a:gd name="T41" fmla="*/ 71 h 130"/>
              <a:gd name="T42" fmla="*/ 71 w 130"/>
              <a:gd name="T43" fmla="*/ 103 h 130"/>
              <a:gd name="T44" fmla="*/ 68 w 130"/>
              <a:gd name="T45" fmla="*/ 106 h 130"/>
              <a:gd name="T46" fmla="*/ 62 w 130"/>
              <a:gd name="T47" fmla="*/ 106 h 130"/>
              <a:gd name="T48" fmla="*/ 59 w 130"/>
              <a:gd name="T49" fmla="*/ 103 h 130"/>
              <a:gd name="T50" fmla="*/ 59 w 130"/>
              <a:gd name="T51" fmla="*/ 71 h 130"/>
              <a:gd name="T52" fmla="*/ 27 w 130"/>
              <a:gd name="T53" fmla="*/ 71 h 130"/>
              <a:gd name="T54" fmla="*/ 24 w 130"/>
              <a:gd name="T55" fmla="*/ 68 h 130"/>
              <a:gd name="T56" fmla="*/ 24 w 130"/>
              <a:gd name="T57" fmla="*/ 62 h 130"/>
              <a:gd name="T58" fmla="*/ 27 w 130"/>
              <a:gd name="T59" fmla="*/ 59 h 130"/>
              <a:gd name="T60" fmla="*/ 59 w 130"/>
              <a:gd name="T61" fmla="*/ 59 h 130"/>
              <a:gd name="T62" fmla="*/ 59 w 130"/>
              <a:gd name="T63" fmla="*/ 26 h 130"/>
              <a:gd name="T64" fmla="*/ 62 w 130"/>
              <a:gd name="T65" fmla="*/ 24 h 130"/>
              <a:gd name="T66" fmla="*/ 68 w 130"/>
              <a:gd name="T67" fmla="*/ 24 h 130"/>
              <a:gd name="T68" fmla="*/ 71 w 130"/>
              <a:gd name="T69" fmla="*/ 26 h 130"/>
              <a:gd name="T70" fmla="*/ 71 w 130"/>
              <a:gd name="T71" fmla="*/ 59 h 130"/>
              <a:gd name="T72" fmla="*/ 104 w 130"/>
              <a:gd name="T73" fmla="*/ 59 h 130"/>
              <a:gd name="T74" fmla="*/ 107 w 130"/>
              <a:gd name="T75" fmla="*/ 62 h 130"/>
              <a:gd name="T76" fmla="*/ 107 w 130"/>
              <a:gd name="T77" fmla="*/ 68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0" h="130">
                <a:moveTo>
                  <a:pt x="130" y="103"/>
                </a:moveTo>
                <a:cubicBezTo>
                  <a:pt x="130" y="118"/>
                  <a:pt x="118" y="130"/>
                  <a:pt x="104" y="130"/>
                </a:cubicBezTo>
                <a:cubicBezTo>
                  <a:pt x="27" y="130"/>
                  <a:pt x="27" y="130"/>
                  <a:pt x="27" y="130"/>
                </a:cubicBezTo>
                <a:cubicBezTo>
                  <a:pt x="12" y="130"/>
                  <a:pt x="0" y="118"/>
                  <a:pt x="0" y="103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18" y="0"/>
                  <a:pt x="130" y="12"/>
                  <a:pt x="130" y="26"/>
                </a:cubicBezTo>
                <a:lnTo>
                  <a:pt x="130" y="103"/>
                </a:lnTo>
                <a:close/>
                <a:moveTo>
                  <a:pt x="118" y="26"/>
                </a:moveTo>
                <a:cubicBezTo>
                  <a:pt x="118" y="18"/>
                  <a:pt x="112" y="12"/>
                  <a:pt x="104" y="12"/>
                </a:cubicBezTo>
                <a:cubicBezTo>
                  <a:pt x="27" y="12"/>
                  <a:pt x="27" y="12"/>
                  <a:pt x="27" y="12"/>
                </a:cubicBezTo>
                <a:cubicBezTo>
                  <a:pt x="19" y="12"/>
                  <a:pt x="12" y="18"/>
                  <a:pt x="12" y="26"/>
                </a:cubicBezTo>
                <a:cubicBezTo>
                  <a:pt x="12" y="103"/>
                  <a:pt x="12" y="103"/>
                  <a:pt x="12" y="103"/>
                </a:cubicBezTo>
                <a:cubicBezTo>
                  <a:pt x="12" y="112"/>
                  <a:pt x="19" y="118"/>
                  <a:pt x="27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12" y="118"/>
                  <a:pt x="118" y="112"/>
                  <a:pt x="118" y="103"/>
                </a:cubicBezTo>
                <a:lnTo>
                  <a:pt x="118" y="26"/>
                </a:lnTo>
                <a:close/>
                <a:moveTo>
                  <a:pt x="107" y="68"/>
                </a:moveTo>
                <a:cubicBezTo>
                  <a:pt x="107" y="70"/>
                  <a:pt x="105" y="71"/>
                  <a:pt x="104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1" y="103"/>
                  <a:pt x="71" y="103"/>
                  <a:pt x="71" y="103"/>
                </a:cubicBezTo>
                <a:cubicBezTo>
                  <a:pt x="71" y="105"/>
                  <a:pt x="70" y="106"/>
                  <a:pt x="68" y="106"/>
                </a:cubicBezTo>
                <a:cubicBezTo>
                  <a:pt x="62" y="106"/>
                  <a:pt x="62" y="106"/>
                  <a:pt x="62" y="106"/>
                </a:cubicBezTo>
                <a:cubicBezTo>
                  <a:pt x="61" y="106"/>
                  <a:pt x="59" y="105"/>
                  <a:pt x="59" y="103"/>
                </a:cubicBezTo>
                <a:cubicBezTo>
                  <a:pt x="59" y="71"/>
                  <a:pt x="59" y="71"/>
                  <a:pt x="59" y="71"/>
                </a:cubicBezTo>
                <a:cubicBezTo>
                  <a:pt x="27" y="71"/>
                  <a:pt x="27" y="71"/>
                  <a:pt x="27" y="71"/>
                </a:cubicBezTo>
                <a:cubicBezTo>
                  <a:pt x="25" y="71"/>
                  <a:pt x="24" y="70"/>
                  <a:pt x="24" y="68"/>
                </a:cubicBezTo>
                <a:cubicBezTo>
                  <a:pt x="24" y="62"/>
                  <a:pt x="24" y="62"/>
                  <a:pt x="24" y="62"/>
                </a:cubicBezTo>
                <a:cubicBezTo>
                  <a:pt x="24" y="60"/>
                  <a:pt x="25" y="59"/>
                  <a:pt x="27" y="59"/>
                </a:cubicBezTo>
                <a:cubicBezTo>
                  <a:pt x="59" y="59"/>
                  <a:pt x="59" y="59"/>
                  <a:pt x="59" y="59"/>
                </a:cubicBezTo>
                <a:cubicBezTo>
                  <a:pt x="59" y="26"/>
                  <a:pt x="59" y="26"/>
                  <a:pt x="59" y="26"/>
                </a:cubicBezTo>
                <a:cubicBezTo>
                  <a:pt x="59" y="25"/>
                  <a:pt x="61" y="24"/>
                  <a:pt x="62" y="24"/>
                </a:cubicBezTo>
                <a:cubicBezTo>
                  <a:pt x="68" y="24"/>
                  <a:pt x="68" y="24"/>
                  <a:pt x="68" y="24"/>
                </a:cubicBezTo>
                <a:cubicBezTo>
                  <a:pt x="70" y="24"/>
                  <a:pt x="71" y="25"/>
                  <a:pt x="71" y="26"/>
                </a:cubicBezTo>
                <a:cubicBezTo>
                  <a:pt x="71" y="59"/>
                  <a:pt x="71" y="59"/>
                  <a:pt x="71" y="59"/>
                </a:cubicBezTo>
                <a:cubicBezTo>
                  <a:pt x="104" y="59"/>
                  <a:pt x="104" y="59"/>
                  <a:pt x="104" y="59"/>
                </a:cubicBezTo>
                <a:cubicBezTo>
                  <a:pt x="105" y="59"/>
                  <a:pt x="107" y="60"/>
                  <a:pt x="107" y="62"/>
                </a:cubicBezTo>
                <a:lnTo>
                  <a:pt x="107" y="6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5" name="Freeform 277"/>
          <p:cNvSpPr>
            <a:spLocks noEditPoints="1"/>
          </p:cNvSpPr>
          <p:nvPr/>
        </p:nvSpPr>
        <p:spPr bwMode="auto">
          <a:xfrm>
            <a:off x="1099855" y="3644224"/>
            <a:ext cx="191641" cy="171405"/>
          </a:xfrm>
          <a:custGeom>
            <a:avLst/>
            <a:gdLst>
              <a:gd name="T0" fmla="*/ 60 w 166"/>
              <a:gd name="T1" fmla="*/ 101 h 148"/>
              <a:gd name="T2" fmla="*/ 56 w 166"/>
              <a:gd name="T3" fmla="*/ 106 h 148"/>
              <a:gd name="T4" fmla="*/ 54 w 166"/>
              <a:gd name="T5" fmla="*/ 106 h 148"/>
              <a:gd name="T6" fmla="*/ 50 w 166"/>
              <a:gd name="T7" fmla="*/ 105 h 148"/>
              <a:gd name="T8" fmla="*/ 2 w 166"/>
              <a:gd name="T9" fmla="*/ 57 h 148"/>
              <a:gd name="T10" fmla="*/ 2 w 166"/>
              <a:gd name="T11" fmla="*/ 49 h 148"/>
              <a:gd name="T12" fmla="*/ 50 w 166"/>
              <a:gd name="T13" fmla="*/ 2 h 148"/>
              <a:gd name="T14" fmla="*/ 56 w 166"/>
              <a:gd name="T15" fmla="*/ 0 h 148"/>
              <a:gd name="T16" fmla="*/ 60 w 166"/>
              <a:gd name="T17" fmla="*/ 6 h 148"/>
              <a:gd name="T18" fmla="*/ 60 w 166"/>
              <a:gd name="T19" fmla="*/ 12 h 148"/>
              <a:gd name="T20" fmla="*/ 23 w 166"/>
              <a:gd name="T21" fmla="*/ 49 h 148"/>
              <a:gd name="T22" fmla="*/ 23 w 166"/>
              <a:gd name="T23" fmla="*/ 57 h 148"/>
              <a:gd name="T24" fmla="*/ 60 w 166"/>
              <a:gd name="T25" fmla="*/ 94 h 148"/>
              <a:gd name="T26" fmla="*/ 60 w 166"/>
              <a:gd name="T27" fmla="*/ 101 h 148"/>
              <a:gd name="T28" fmla="*/ 151 w 166"/>
              <a:gd name="T29" fmla="*/ 146 h 148"/>
              <a:gd name="T30" fmla="*/ 149 w 166"/>
              <a:gd name="T31" fmla="*/ 148 h 148"/>
              <a:gd name="T32" fmla="*/ 148 w 166"/>
              <a:gd name="T33" fmla="*/ 148 h 148"/>
              <a:gd name="T34" fmla="*/ 146 w 166"/>
              <a:gd name="T35" fmla="*/ 145 h 148"/>
              <a:gd name="T36" fmla="*/ 136 w 166"/>
              <a:gd name="T37" fmla="*/ 92 h 148"/>
              <a:gd name="T38" fmla="*/ 95 w 166"/>
              <a:gd name="T39" fmla="*/ 77 h 148"/>
              <a:gd name="T40" fmla="*/ 95 w 166"/>
              <a:gd name="T41" fmla="*/ 101 h 148"/>
              <a:gd name="T42" fmla="*/ 92 w 166"/>
              <a:gd name="T43" fmla="*/ 106 h 148"/>
              <a:gd name="T44" fmla="*/ 89 w 166"/>
              <a:gd name="T45" fmla="*/ 106 h 148"/>
              <a:gd name="T46" fmla="*/ 85 w 166"/>
              <a:gd name="T47" fmla="*/ 105 h 148"/>
              <a:gd name="T48" fmla="*/ 38 w 166"/>
              <a:gd name="T49" fmla="*/ 57 h 148"/>
              <a:gd name="T50" fmla="*/ 38 w 166"/>
              <a:gd name="T51" fmla="*/ 49 h 148"/>
              <a:gd name="T52" fmla="*/ 85 w 166"/>
              <a:gd name="T53" fmla="*/ 2 h 148"/>
              <a:gd name="T54" fmla="*/ 92 w 166"/>
              <a:gd name="T55" fmla="*/ 0 h 148"/>
              <a:gd name="T56" fmla="*/ 95 w 166"/>
              <a:gd name="T57" fmla="*/ 6 h 148"/>
              <a:gd name="T58" fmla="*/ 95 w 166"/>
              <a:gd name="T59" fmla="*/ 30 h 148"/>
              <a:gd name="T60" fmla="*/ 151 w 166"/>
              <a:gd name="T61" fmla="*/ 51 h 148"/>
              <a:gd name="T62" fmla="*/ 166 w 166"/>
              <a:gd name="T63" fmla="*/ 98 h 148"/>
              <a:gd name="T64" fmla="*/ 151 w 166"/>
              <a:gd name="T65" fmla="*/ 146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66" h="148">
                <a:moveTo>
                  <a:pt x="60" y="101"/>
                </a:moveTo>
                <a:cubicBezTo>
                  <a:pt x="60" y="103"/>
                  <a:pt x="58" y="105"/>
                  <a:pt x="56" y="106"/>
                </a:cubicBezTo>
                <a:cubicBezTo>
                  <a:pt x="55" y="106"/>
                  <a:pt x="55" y="106"/>
                  <a:pt x="54" y="106"/>
                </a:cubicBezTo>
                <a:cubicBezTo>
                  <a:pt x="52" y="106"/>
                  <a:pt x="51" y="106"/>
                  <a:pt x="50" y="105"/>
                </a:cubicBezTo>
                <a:cubicBezTo>
                  <a:pt x="2" y="57"/>
                  <a:pt x="2" y="57"/>
                  <a:pt x="2" y="57"/>
                </a:cubicBezTo>
                <a:cubicBezTo>
                  <a:pt x="0" y="55"/>
                  <a:pt x="0" y="51"/>
                  <a:pt x="2" y="49"/>
                </a:cubicBezTo>
                <a:cubicBezTo>
                  <a:pt x="50" y="2"/>
                  <a:pt x="50" y="2"/>
                  <a:pt x="50" y="2"/>
                </a:cubicBezTo>
                <a:cubicBezTo>
                  <a:pt x="51" y="0"/>
                  <a:pt x="54" y="0"/>
                  <a:pt x="56" y="0"/>
                </a:cubicBezTo>
                <a:cubicBezTo>
                  <a:pt x="58" y="1"/>
                  <a:pt x="60" y="3"/>
                  <a:pt x="60" y="6"/>
                </a:cubicBezTo>
                <a:cubicBezTo>
                  <a:pt x="60" y="12"/>
                  <a:pt x="60" y="12"/>
                  <a:pt x="60" y="12"/>
                </a:cubicBezTo>
                <a:cubicBezTo>
                  <a:pt x="23" y="49"/>
                  <a:pt x="23" y="49"/>
                  <a:pt x="23" y="49"/>
                </a:cubicBezTo>
                <a:cubicBezTo>
                  <a:pt x="21" y="51"/>
                  <a:pt x="21" y="55"/>
                  <a:pt x="23" y="57"/>
                </a:cubicBezTo>
                <a:cubicBezTo>
                  <a:pt x="60" y="94"/>
                  <a:pt x="60" y="94"/>
                  <a:pt x="60" y="94"/>
                </a:cubicBezTo>
                <a:lnTo>
                  <a:pt x="60" y="101"/>
                </a:lnTo>
                <a:close/>
                <a:moveTo>
                  <a:pt x="151" y="146"/>
                </a:moveTo>
                <a:cubicBezTo>
                  <a:pt x="151" y="147"/>
                  <a:pt x="150" y="148"/>
                  <a:pt x="149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46" y="147"/>
                  <a:pt x="145" y="146"/>
                  <a:pt x="146" y="145"/>
                </a:cubicBezTo>
                <a:cubicBezTo>
                  <a:pt x="148" y="119"/>
                  <a:pt x="145" y="103"/>
                  <a:pt x="136" y="92"/>
                </a:cubicBezTo>
                <a:cubicBezTo>
                  <a:pt x="128" y="84"/>
                  <a:pt x="115" y="79"/>
                  <a:pt x="95" y="77"/>
                </a:cubicBezTo>
                <a:cubicBezTo>
                  <a:pt x="95" y="101"/>
                  <a:pt x="95" y="101"/>
                  <a:pt x="95" y="101"/>
                </a:cubicBezTo>
                <a:cubicBezTo>
                  <a:pt x="95" y="103"/>
                  <a:pt x="94" y="105"/>
                  <a:pt x="92" y="106"/>
                </a:cubicBezTo>
                <a:cubicBezTo>
                  <a:pt x="91" y="106"/>
                  <a:pt x="90" y="106"/>
                  <a:pt x="89" y="106"/>
                </a:cubicBezTo>
                <a:cubicBezTo>
                  <a:pt x="88" y="106"/>
                  <a:pt x="86" y="106"/>
                  <a:pt x="85" y="105"/>
                </a:cubicBezTo>
                <a:cubicBezTo>
                  <a:pt x="38" y="57"/>
                  <a:pt x="38" y="57"/>
                  <a:pt x="38" y="57"/>
                </a:cubicBezTo>
                <a:cubicBezTo>
                  <a:pt x="36" y="55"/>
                  <a:pt x="36" y="51"/>
                  <a:pt x="38" y="49"/>
                </a:cubicBezTo>
                <a:cubicBezTo>
                  <a:pt x="85" y="2"/>
                  <a:pt x="85" y="2"/>
                  <a:pt x="85" y="2"/>
                </a:cubicBezTo>
                <a:cubicBezTo>
                  <a:pt x="87" y="0"/>
                  <a:pt x="89" y="0"/>
                  <a:pt x="92" y="0"/>
                </a:cubicBezTo>
                <a:cubicBezTo>
                  <a:pt x="94" y="1"/>
                  <a:pt x="95" y="3"/>
                  <a:pt x="95" y="6"/>
                </a:cubicBezTo>
                <a:cubicBezTo>
                  <a:pt x="95" y="30"/>
                  <a:pt x="95" y="30"/>
                  <a:pt x="95" y="30"/>
                </a:cubicBezTo>
                <a:cubicBezTo>
                  <a:pt x="121" y="32"/>
                  <a:pt x="139" y="39"/>
                  <a:pt x="151" y="51"/>
                </a:cubicBezTo>
                <a:cubicBezTo>
                  <a:pt x="165" y="65"/>
                  <a:pt x="166" y="84"/>
                  <a:pt x="166" y="98"/>
                </a:cubicBezTo>
                <a:cubicBezTo>
                  <a:pt x="166" y="117"/>
                  <a:pt x="152" y="145"/>
                  <a:pt x="151" y="14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6" name="Freeform 278"/>
          <p:cNvSpPr/>
          <p:nvPr/>
        </p:nvSpPr>
        <p:spPr bwMode="auto">
          <a:xfrm>
            <a:off x="1335538" y="3644224"/>
            <a:ext cx="191641" cy="171405"/>
          </a:xfrm>
          <a:custGeom>
            <a:avLst/>
            <a:gdLst>
              <a:gd name="T0" fmla="*/ 164 w 166"/>
              <a:gd name="T1" fmla="*/ 57 h 148"/>
              <a:gd name="T2" fmla="*/ 117 w 166"/>
              <a:gd name="T3" fmla="*/ 105 h 148"/>
              <a:gd name="T4" fmla="*/ 112 w 166"/>
              <a:gd name="T5" fmla="*/ 106 h 148"/>
              <a:gd name="T6" fmla="*/ 106 w 166"/>
              <a:gd name="T7" fmla="*/ 101 h 148"/>
              <a:gd name="T8" fmla="*/ 106 w 166"/>
              <a:gd name="T9" fmla="*/ 77 h 148"/>
              <a:gd name="T10" fmla="*/ 86 w 166"/>
              <a:gd name="T11" fmla="*/ 77 h 148"/>
              <a:gd name="T12" fmla="*/ 20 w 166"/>
              <a:gd name="T13" fmla="*/ 129 h 148"/>
              <a:gd name="T14" fmla="*/ 20 w 166"/>
              <a:gd name="T15" fmla="*/ 140 h 148"/>
              <a:gd name="T16" fmla="*/ 21 w 166"/>
              <a:gd name="T17" fmla="*/ 145 h 148"/>
              <a:gd name="T18" fmla="*/ 18 w 166"/>
              <a:gd name="T19" fmla="*/ 148 h 148"/>
              <a:gd name="T20" fmla="*/ 15 w 166"/>
              <a:gd name="T21" fmla="*/ 146 h 148"/>
              <a:gd name="T22" fmla="*/ 12 w 166"/>
              <a:gd name="T23" fmla="*/ 139 h 148"/>
              <a:gd name="T24" fmla="*/ 0 w 166"/>
              <a:gd name="T25" fmla="*/ 98 h 148"/>
              <a:gd name="T26" fmla="*/ 5 w 166"/>
              <a:gd name="T27" fmla="*/ 67 h 148"/>
              <a:gd name="T28" fmla="*/ 86 w 166"/>
              <a:gd name="T29" fmla="*/ 30 h 148"/>
              <a:gd name="T30" fmla="*/ 106 w 166"/>
              <a:gd name="T31" fmla="*/ 30 h 148"/>
              <a:gd name="T32" fmla="*/ 106 w 166"/>
              <a:gd name="T33" fmla="*/ 6 h 148"/>
              <a:gd name="T34" fmla="*/ 112 w 166"/>
              <a:gd name="T35" fmla="*/ 0 h 148"/>
              <a:gd name="T36" fmla="*/ 117 w 166"/>
              <a:gd name="T37" fmla="*/ 2 h 148"/>
              <a:gd name="T38" fmla="*/ 164 w 166"/>
              <a:gd name="T39" fmla="*/ 49 h 148"/>
              <a:gd name="T40" fmla="*/ 166 w 166"/>
              <a:gd name="T41" fmla="*/ 53 h 148"/>
              <a:gd name="T42" fmla="*/ 164 w 166"/>
              <a:gd name="T43" fmla="*/ 57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66" h="148">
                <a:moveTo>
                  <a:pt x="164" y="57"/>
                </a:moveTo>
                <a:cubicBezTo>
                  <a:pt x="117" y="105"/>
                  <a:pt x="117" y="105"/>
                  <a:pt x="117" y="105"/>
                </a:cubicBezTo>
                <a:cubicBezTo>
                  <a:pt x="115" y="106"/>
                  <a:pt x="114" y="106"/>
                  <a:pt x="112" y="106"/>
                </a:cubicBezTo>
                <a:cubicBezTo>
                  <a:pt x="109" y="106"/>
                  <a:pt x="106" y="104"/>
                  <a:pt x="106" y="101"/>
                </a:cubicBezTo>
                <a:cubicBezTo>
                  <a:pt x="106" y="77"/>
                  <a:pt x="106" y="77"/>
                  <a:pt x="106" y="77"/>
                </a:cubicBezTo>
                <a:cubicBezTo>
                  <a:pt x="86" y="77"/>
                  <a:pt x="86" y="77"/>
                  <a:pt x="86" y="77"/>
                </a:cubicBezTo>
                <a:cubicBezTo>
                  <a:pt x="46" y="77"/>
                  <a:pt x="20" y="85"/>
                  <a:pt x="20" y="129"/>
                </a:cubicBezTo>
                <a:cubicBezTo>
                  <a:pt x="20" y="132"/>
                  <a:pt x="20" y="136"/>
                  <a:pt x="20" y="140"/>
                </a:cubicBezTo>
                <a:cubicBezTo>
                  <a:pt x="20" y="141"/>
                  <a:pt x="21" y="143"/>
                  <a:pt x="21" y="145"/>
                </a:cubicBezTo>
                <a:cubicBezTo>
                  <a:pt x="21" y="146"/>
                  <a:pt x="20" y="148"/>
                  <a:pt x="18" y="148"/>
                </a:cubicBezTo>
                <a:cubicBezTo>
                  <a:pt x="16" y="148"/>
                  <a:pt x="16" y="147"/>
                  <a:pt x="15" y="146"/>
                </a:cubicBezTo>
                <a:cubicBezTo>
                  <a:pt x="14" y="144"/>
                  <a:pt x="13" y="141"/>
                  <a:pt x="12" y="139"/>
                </a:cubicBezTo>
                <a:cubicBezTo>
                  <a:pt x="6" y="127"/>
                  <a:pt x="0" y="110"/>
                  <a:pt x="0" y="98"/>
                </a:cubicBezTo>
                <a:cubicBezTo>
                  <a:pt x="0" y="87"/>
                  <a:pt x="1" y="77"/>
                  <a:pt x="5" y="67"/>
                </a:cubicBezTo>
                <a:cubicBezTo>
                  <a:pt x="18" y="35"/>
                  <a:pt x="55" y="30"/>
                  <a:pt x="86" y="30"/>
                </a:cubicBezTo>
                <a:cubicBezTo>
                  <a:pt x="106" y="30"/>
                  <a:pt x="106" y="30"/>
                  <a:pt x="106" y="30"/>
                </a:cubicBezTo>
                <a:cubicBezTo>
                  <a:pt x="106" y="6"/>
                  <a:pt x="106" y="6"/>
                  <a:pt x="106" y="6"/>
                </a:cubicBezTo>
                <a:cubicBezTo>
                  <a:pt x="106" y="3"/>
                  <a:pt x="109" y="0"/>
                  <a:pt x="112" y="0"/>
                </a:cubicBezTo>
                <a:cubicBezTo>
                  <a:pt x="114" y="0"/>
                  <a:pt x="115" y="1"/>
                  <a:pt x="117" y="2"/>
                </a:cubicBezTo>
                <a:cubicBezTo>
                  <a:pt x="164" y="49"/>
                  <a:pt x="164" y="49"/>
                  <a:pt x="164" y="49"/>
                </a:cubicBezTo>
                <a:cubicBezTo>
                  <a:pt x="165" y="50"/>
                  <a:pt x="166" y="52"/>
                  <a:pt x="166" y="53"/>
                </a:cubicBezTo>
                <a:cubicBezTo>
                  <a:pt x="166" y="55"/>
                  <a:pt x="165" y="56"/>
                  <a:pt x="164" y="5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7" name="Freeform 279"/>
          <p:cNvSpPr/>
          <p:nvPr/>
        </p:nvSpPr>
        <p:spPr bwMode="auto">
          <a:xfrm>
            <a:off x="1570030" y="3650177"/>
            <a:ext cx="165454" cy="165454"/>
          </a:xfrm>
          <a:custGeom>
            <a:avLst/>
            <a:gdLst>
              <a:gd name="T0" fmla="*/ 142 w 142"/>
              <a:gd name="T1" fmla="*/ 112 h 142"/>
              <a:gd name="T2" fmla="*/ 113 w 142"/>
              <a:gd name="T3" fmla="*/ 142 h 142"/>
              <a:gd name="T4" fmla="*/ 83 w 142"/>
              <a:gd name="T5" fmla="*/ 112 h 142"/>
              <a:gd name="T6" fmla="*/ 83 w 142"/>
              <a:gd name="T7" fmla="*/ 109 h 142"/>
              <a:gd name="T8" fmla="*/ 50 w 142"/>
              <a:gd name="T9" fmla="*/ 92 h 142"/>
              <a:gd name="T10" fmla="*/ 30 w 142"/>
              <a:gd name="T11" fmla="*/ 100 h 142"/>
              <a:gd name="T12" fmla="*/ 0 w 142"/>
              <a:gd name="T13" fmla="*/ 71 h 142"/>
              <a:gd name="T14" fmla="*/ 30 w 142"/>
              <a:gd name="T15" fmla="*/ 41 h 142"/>
              <a:gd name="T16" fmla="*/ 50 w 142"/>
              <a:gd name="T17" fmla="*/ 49 h 142"/>
              <a:gd name="T18" fmla="*/ 83 w 142"/>
              <a:gd name="T19" fmla="*/ 33 h 142"/>
              <a:gd name="T20" fmla="*/ 83 w 142"/>
              <a:gd name="T21" fmla="*/ 29 h 142"/>
              <a:gd name="T22" fmla="*/ 113 w 142"/>
              <a:gd name="T23" fmla="*/ 0 h 142"/>
              <a:gd name="T24" fmla="*/ 142 w 142"/>
              <a:gd name="T25" fmla="*/ 29 h 142"/>
              <a:gd name="T26" fmla="*/ 113 w 142"/>
              <a:gd name="T27" fmla="*/ 59 h 142"/>
              <a:gd name="T28" fmla="*/ 93 w 142"/>
              <a:gd name="T29" fmla="*/ 51 h 142"/>
              <a:gd name="T30" fmla="*/ 59 w 142"/>
              <a:gd name="T31" fmla="*/ 68 h 142"/>
              <a:gd name="T32" fmla="*/ 59 w 142"/>
              <a:gd name="T33" fmla="*/ 71 h 142"/>
              <a:gd name="T34" fmla="*/ 59 w 142"/>
              <a:gd name="T35" fmla="*/ 74 h 142"/>
              <a:gd name="T36" fmla="*/ 93 w 142"/>
              <a:gd name="T37" fmla="*/ 91 h 142"/>
              <a:gd name="T38" fmla="*/ 113 w 142"/>
              <a:gd name="T39" fmla="*/ 83 h 142"/>
              <a:gd name="T40" fmla="*/ 142 w 142"/>
              <a:gd name="T41" fmla="*/ 11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2" h="142">
                <a:moveTo>
                  <a:pt x="142" y="112"/>
                </a:moveTo>
                <a:cubicBezTo>
                  <a:pt x="142" y="129"/>
                  <a:pt x="129" y="142"/>
                  <a:pt x="113" y="142"/>
                </a:cubicBezTo>
                <a:cubicBezTo>
                  <a:pt x="96" y="142"/>
                  <a:pt x="83" y="129"/>
                  <a:pt x="83" y="112"/>
                </a:cubicBezTo>
                <a:cubicBezTo>
                  <a:pt x="83" y="111"/>
                  <a:pt x="83" y="110"/>
                  <a:pt x="83" y="109"/>
                </a:cubicBezTo>
                <a:cubicBezTo>
                  <a:pt x="50" y="92"/>
                  <a:pt x="50" y="92"/>
                  <a:pt x="50" y="92"/>
                </a:cubicBezTo>
                <a:cubicBezTo>
                  <a:pt x="45" y="97"/>
                  <a:pt x="38" y="100"/>
                  <a:pt x="30" y="100"/>
                </a:cubicBezTo>
                <a:cubicBezTo>
                  <a:pt x="14" y="100"/>
                  <a:pt x="0" y="87"/>
                  <a:pt x="0" y="71"/>
                </a:cubicBezTo>
                <a:cubicBezTo>
                  <a:pt x="0" y="54"/>
                  <a:pt x="14" y="41"/>
                  <a:pt x="30" y="41"/>
                </a:cubicBezTo>
                <a:cubicBezTo>
                  <a:pt x="38" y="41"/>
                  <a:pt x="45" y="44"/>
                  <a:pt x="50" y="49"/>
                </a:cubicBezTo>
                <a:cubicBezTo>
                  <a:pt x="83" y="33"/>
                  <a:pt x="83" y="33"/>
                  <a:pt x="83" y="33"/>
                </a:cubicBezTo>
                <a:cubicBezTo>
                  <a:pt x="83" y="32"/>
                  <a:pt x="83" y="30"/>
                  <a:pt x="83" y="29"/>
                </a:cubicBezTo>
                <a:cubicBezTo>
                  <a:pt x="83" y="13"/>
                  <a:pt x="96" y="0"/>
                  <a:pt x="113" y="0"/>
                </a:cubicBezTo>
                <a:cubicBezTo>
                  <a:pt x="129" y="0"/>
                  <a:pt x="142" y="13"/>
                  <a:pt x="142" y="29"/>
                </a:cubicBezTo>
                <a:cubicBezTo>
                  <a:pt x="142" y="46"/>
                  <a:pt x="129" y="59"/>
                  <a:pt x="113" y="59"/>
                </a:cubicBezTo>
                <a:cubicBezTo>
                  <a:pt x="105" y="59"/>
                  <a:pt x="98" y="56"/>
                  <a:pt x="93" y="51"/>
                </a:cubicBezTo>
                <a:cubicBezTo>
                  <a:pt x="59" y="68"/>
                  <a:pt x="59" y="68"/>
                  <a:pt x="59" y="68"/>
                </a:cubicBezTo>
                <a:cubicBezTo>
                  <a:pt x="59" y="69"/>
                  <a:pt x="59" y="70"/>
                  <a:pt x="59" y="71"/>
                </a:cubicBezTo>
                <a:cubicBezTo>
                  <a:pt x="59" y="72"/>
                  <a:pt x="59" y="73"/>
                  <a:pt x="59" y="74"/>
                </a:cubicBezTo>
                <a:cubicBezTo>
                  <a:pt x="93" y="91"/>
                  <a:pt x="93" y="91"/>
                  <a:pt x="93" y="91"/>
                </a:cubicBezTo>
                <a:cubicBezTo>
                  <a:pt x="98" y="86"/>
                  <a:pt x="105" y="83"/>
                  <a:pt x="113" y="83"/>
                </a:cubicBezTo>
                <a:cubicBezTo>
                  <a:pt x="129" y="83"/>
                  <a:pt x="142" y="96"/>
                  <a:pt x="142" y="11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8" name="Freeform 280"/>
          <p:cNvSpPr>
            <a:spLocks noEditPoints="1"/>
          </p:cNvSpPr>
          <p:nvPr/>
        </p:nvSpPr>
        <p:spPr bwMode="auto">
          <a:xfrm>
            <a:off x="1778335" y="3650177"/>
            <a:ext cx="164264" cy="16545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6 w 142"/>
              <a:gd name="T5" fmla="*/ 142 h 142"/>
              <a:gd name="T6" fmla="*/ 0 w 142"/>
              <a:gd name="T7" fmla="*/ 115 h 142"/>
              <a:gd name="T8" fmla="*/ 0 w 142"/>
              <a:gd name="T9" fmla="*/ 26 h 142"/>
              <a:gd name="T10" fmla="*/ 26 w 142"/>
              <a:gd name="T11" fmla="*/ 0 h 142"/>
              <a:gd name="T12" fmla="*/ 115 w 142"/>
              <a:gd name="T13" fmla="*/ 0 h 142"/>
              <a:gd name="T14" fmla="*/ 142 w 142"/>
              <a:gd name="T15" fmla="*/ 26 h 142"/>
              <a:gd name="T16" fmla="*/ 142 w 142"/>
              <a:gd name="T17" fmla="*/ 115 h 142"/>
              <a:gd name="T18" fmla="*/ 98 w 142"/>
              <a:gd name="T19" fmla="*/ 79 h 142"/>
              <a:gd name="T20" fmla="*/ 85 w 142"/>
              <a:gd name="T21" fmla="*/ 84 h 142"/>
              <a:gd name="T22" fmla="*/ 63 w 142"/>
              <a:gd name="T23" fmla="*/ 73 h 142"/>
              <a:gd name="T24" fmla="*/ 63 w 142"/>
              <a:gd name="T25" fmla="*/ 71 h 142"/>
              <a:gd name="T26" fmla="*/ 63 w 142"/>
              <a:gd name="T27" fmla="*/ 69 h 142"/>
              <a:gd name="T28" fmla="*/ 85 w 142"/>
              <a:gd name="T29" fmla="*/ 58 h 142"/>
              <a:gd name="T30" fmla="*/ 98 w 142"/>
              <a:gd name="T31" fmla="*/ 63 h 142"/>
              <a:gd name="T32" fmla="*/ 118 w 142"/>
              <a:gd name="T33" fmla="*/ 43 h 142"/>
              <a:gd name="T34" fmla="*/ 98 w 142"/>
              <a:gd name="T35" fmla="*/ 24 h 142"/>
              <a:gd name="T36" fmla="*/ 79 w 142"/>
              <a:gd name="T37" fmla="*/ 43 h 142"/>
              <a:gd name="T38" fmla="*/ 79 w 142"/>
              <a:gd name="T39" fmla="*/ 45 h 142"/>
              <a:gd name="T40" fmla="*/ 57 w 142"/>
              <a:gd name="T41" fmla="*/ 56 h 142"/>
              <a:gd name="T42" fmla="*/ 43 w 142"/>
              <a:gd name="T43" fmla="*/ 51 h 142"/>
              <a:gd name="T44" fmla="*/ 23 w 142"/>
              <a:gd name="T45" fmla="*/ 71 h 142"/>
              <a:gd name="T46" fmla="*/ 43 w 142"/>
              <a:gd name="T47" fmla="*/ 91 h 142"/>
              <a:gd name="T48" fmla="*/ 57 w 142"/>
              <a:gd name="T49" fmla="*/ 85 h 142"/>
              <a:gd name="T50" fmla="*/ 79 w 142"/>
              <a:gd name="T51" fmla="*/ 96 h 142"/>
              <a:gd name="T52" fmla="*/ 79 w 142"/>
              <a:gd name="T53" fmla="*/ 98 h 142"/>
              <a:gd name="T54" fmla="*/ 98 w 142"/>
              <a:gd name="T55" fmla="*/ 118 h 142"/>
              <a:gd name="T56" fmla="*/ 118 w 142"/>
              <a:gd name="T57" fmla="*/ 98 h 142"/>
              <a:gd name="T58" fmla="*/ 98 w 142"/>
              <a:gd name="T59" fmla="*/ 7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6"/>
                </a:cubicBezTo>
                <a:lnTo>
                  <a:pt x="142" y="115"/>
                </a:lnTo>
                <a:close/>
                <a:moveTo>
                  <a:pt x="98" y="79"/>
                </a:moveTo>
                <a:cubicBezTo>
                  <a:pt x="93" y="79"/>
                  <a:pt x="89" y="81"/>
                  <a:pt x="85" y="84"/>
                </a:cubicBezTo>
                <a:cubicBezTo>
                  <a:pt x="63" y="73"/>
                  <a:pt x="63" y="73"/>
                  <a:pt x="63" y="73"/>
                </a:cubicBezTo>
                <a:cubicBezTo>
                  <a:pt x="63" y="72"/>
                  <a:pt x="63" y="72"/>
                  <a:pt x="63" y="71"/>
                </a:cubicBezTo>
                <a:cubicBezTo>
                  <a:pt x="63" y="70"/>
                  <a:pt x="63" y="69"/>
                  <a:pt x="63" y="69"/>
                </a:cubicBezTo>
                <a:cubicBezTo>
                  <a:pt x="85" y="58"/>
                  <a:pt x="85" y="58"/>
                  <a:pt x="85" y="58"/>
                </a:cubicBezTo>
                <a:cubicBezTo>
                  <a:pt x="89" y="61"/>
                  <a:pt x="93" y="63"/>
                  <a:pt x="98" y="63"/>
                </a:cubicBezTo>
                <a:cubicBezTo>
                  <a:pt x="109" y="63"/>
                  <a:pt x="118" y="54"/>
                  <a:pt x="118" y="43"/>
                </a:cubicBezTo>
                <a:cubicBezTo>
                  <a:pt x="118" y="32"/>
                  <a:pt x="109" y="24"/>
                  <a:pt x="98" y="24"/>
                </a:cubicBezTo>
                <a:cubicBezTo>
                  <a:pt x="88" y="24"/>
                  <a:pt x="79" y="32"/>
                  <a:pt x="79" y="43"/>
                </a:cubicBezTo>
                <a:cubicBezTo>
                  <a:pt x="79" y="44"/>
                  <a:pt x="79" y="45"/>
                  <a:pt x="79" y="45"/>
                </a:cubicBezTo>
                <a:cubicBezTo>
                  <a:pt x="57" y="56"/>
                  <a:pt x="57" y="56"/>
                  <a:pt x="57" y="56"/>
                </a:cubicBezTo>
                <a:cubicBezTo>
                  <a:pt x="53" y="53"/>
                  <a:pt x="48" y="51"/>
                  <a:pt x="43" y="51"/>
                </a:cubicBezTo>
                <a:cubicBezTo>
                  <a:pt x="32" y="51"/>
                  <a:pt x="23" y="60"/>
                  <a:pt x="23" y="71"/>
                </a:cubicBezTo>
                <a:cubicBezTo>
                  <a:pt x="23" y="82"/>
                  <a:pt x="32" y="91"/>
                  <a:pt x="43" y="91"/>
                </a:cubicBezTo>
                <a:cubicBezTo>
                  <a:pt x="48" y="91"/>
                  <a:pt x="53" y="88"/>
                  <a:pt x="57" y="85"/>
                </a:cubicBezTo>
                <a:cubicBezTo>
                  <a:pt x="79" y="96"/>
                  <a:pt x="79" y="96"/>
                  <a:pt x="79" y="96"/>
                </a:cubicBezTo>
                <a:cubicBezTo>
                  <a:pt x="79" y="97"/>
                  <a:pt x="79" y="98"/>
                  <a:pt x="79" y="98"/>
                </a:cubicBezTo>
                <a:cubicBezTo>
                  <a:pt x="79" y="109"/>
                  <a:pt x="88" y="118"/>
                  <a:pt x="98" y="118"/>
                </a:cubicBezTo>
                <a:cubicBezTo>
                  <a:pt x="109" y="118"/>
                  <a:pt x="118" y="109"/>
                  <a:pt x="118" y="98"/>
                </a:cubicBezTo>
                <a:cubicBezTo>
                  <a:pt x="118" y="88"/>
                  <a:pt x="109" y="79"/>
                  <a:pt x="98" y="7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9" name="Freeform 281"/>
          <p:cNvSpPr>
            <a:spLocks noEditPoints="1"/>
          </p:cNvSpPr>
          <p:nvPr/>
        </p:nvSpPr>
        <p:spPr bwMode="auto">
          <a:xfrm>
            <a:off x="1984260" y="3650177"/>
            <a:ext cx="165454" cy="165454"/>
          </a:xfrm>
          <a:custGeom>
            <a:avLst/>
            <a:gdLst>
              <a:gd name="T0" fmla="*/ 142 w 142"/>
              <a:gd name="T1" fmla="*/ 115 h 142"/>
              <a:gd name="T2" fmla="*/ 116 w 142"/>
              <a:gd name="T3" fmla="*/ 142 h 142"/>
              <a:gd name="T4" fmla="*/ 27 w 142"/>
              <a:gd name="T5" fmla="*/ 142 h 142"/>
              <a:gd name="T6" fmla="*/ 0 w 142"/>
              <a:gd name="T7" fmla="*/ 115 h 142"/>
              <a:gd name="T8" fmla="*/ 0 w 142"/>
              <a:gd name="T9" fmla="*/ 26 h 142"/>
              <a:gd name="T10" fmla="*/ 27 w 142"/>
              <a:gd name="T11" fmla="*/ 0 h 142"/>
              <a:gd name="T12" fmla="*/ 116 w 142"/>
              <a:gd name="T13" fmla="*/ 0 h 142"/>
              <a:gd name="T14" fmla="*/ 142 w 142"/>
              <a:gd name="T15" fmla="*/ 26 h 142"/>
              <a:gd name="T16" fmla="*/ 142 w 142"/>
              <a:gd name="T17" fmla="*/ 115 h 142"/>
              <a:gd name="T18" fmla="*/ 126 w 142"/>
              <a:gd name="T19" fmla="*/ 57 h 142"/>
              <a:gd name="T20" fmla="*/ 126 w 142"/>
              <a:gd name="T21" fmla="*/ 49 h 142"/>
              <a:gd name="T22" fmla="*/ 93 w 142"/>
              <a:gd name="T23" fmla="*/ 16 h 142"/>
              <a:gd name="T24" fmla="*/ 87 w 142"/>
              <a:gd name="T25" fmla="*/ 15 h 142"/>
              <a:gd name="T26" fmla="*/ 83 w 142"/>
              <a:gd name="T27" fmla="*/ 21 h 142"/>
              <a:gd name="T28" fmla="*/ 83 w 142"/>
              <a:gd name="T29" fmla="*/ 35 h 142"/>
              <a:gd name="T30" fmla="*/ 24 w 142"/>
              <a:gd name="T31" fmla="*/ 89 h 142"/>
              <a:gd name="T32" fmla="*/ 39 w 142"/>
              <a:gd name="T33" fmla="*/ 126 h 142"/>
              <a:gd name="T34" fmla="*/ 42 w 142"/>
              <a:gd name="T35" fmla="*/ 127 h 142"/>
              <a:gd name="T36" fmla="*/ 43 w 142"/>
              <a:gd name="T37" fmla="*/ 127 h 142"/>
              <a:gd name="T38" fmla="*/ 45 w 142"/>
              <a:gd name="T39" fmla="*/ 124 h 142"/>
              <a:gd name="T40" fmla="*/ 50 w 142"/>
              <a:gd name="T41" fmla="*/ 80 h 142"/>
              <a:gd name="T42" fmla="*/ 83 w 142"/>
              <a:gd name="T43" fmla="*/ 71 h 142"/>
              <a:gd name="T44" fmla="*/ 83 w 142"/>
              <a:gd name="T45" fmla="*/ 86 h 142"/>
              <a:gd name="T46" fmla="*/ 87 w 142"/>
              <a:gd name="T47" fmla="*/ 91 h 142"/>
              <a:gd name="T48" fmla="*/ 89 w 142"/>
              <a:gd name="T49" fmla="*/ 92 h 142"/>
              <a:gd name="T50" fmla="*/ 93 w 142"/>
              <a:gd name="T51" fmla="*/ 90 h 142"/>
              <a:gd name="T52" fmla="*/ 126 w 142"/>
              <a:gd name="T53" fmla="*/ 5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6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30" y="0"/>
                  <a:pt x="142" y="12"/>
                  <a:pt x="142" y="26"/>
                </a:cubicBezTo>
                <a:lnTo>
                  <a:pt x="142" y="115"/>
                </a:lnTo>
                <a:close/>
                <a:moveTo>
                  <a:pt x="126" y="57"/>
                </a:moveTo>
                <a:cubicBezTo>
                  <a:pt x="128" y="55"/>
                  <a:pt x="128" y="51"/>
                  <a:pt x="126" y="49"/>
                </a:cubicBezTo>
                <a:cubicBezTo>
                  <a:pt x="93" y="16"/>
                  <a:pt x="93" y="16"/>
                  <a:pt x="93" y="16"/>
                </a:cubicBezTo>
                <a:cubicBezTo>
                  <a:pt x="92" y="15"/>
                  <a:pt x="89" y="14"/>
                  <a:pt x="87" y="15"/>
                </a:cubicBezTo>
                <a:cubicBezTo>
                  <a:pt x="85" y="16"/>
                  <a:pt x="83" y="18"/>
                  <a:pt x="83" y="21"/>
                </a:cubicBezTo>
                <a:cubicBezTo>
                  <a:pt x="83" y="35"/>
                  <a:pt x="83" y="35"/>
                  <a:pt x="83" y="35"/>
                </a:cubicBezTo>
                <a:cubicBezTo>
                  <a:pt x="30" y="35"/>
                  <a:pt x="24" y="66"/>
                  <a:pt x="24" y="89"/>
                </a:cubicBezTo>
                <a:cubicBezTo>
                  <a:pt x="24" y="107"/>
                  <a:pt x="39" y="125"/>
                  <a:pt x="39" y="126"/>
                </a:cubicBezTo>
                <a:cubicBezTo>
                  <a:pt x="40" y="127"/>
                  <a:pt x="41" y="127"/>
                  <a:pt x="42" y="127"/>
                </a:cubicBezTo>
                <a:cubicBezTo>
                  <a:pt x="42" y="127"/>
                  <a:pt x="43" y="127"/>
                  <a:pt x="43" y="127"/>
                </a:cubicBezTo>
                <a:cubicBezTo>
                  <a:pt x="44" y="126"/>
                  <a:pt x="45" y="125"/>
                  <a:pt x="45" y="124"/>
                </a:cubicBezTo>
                <a:cubicBezTo>
                  <a:pt x="42" y="101"/>
                  <a:pt x="44" y="88"/>
                  <a:pt x="50" y="80"/>
                </a:cubicBezTo>
                <a:cubicBezTo>
                  <a:pt x="56" y="74"/>
                  <a:pt x="66" y="71"/>
                  <a:pt x="83" y="71"/>
                </a:cubicBezTo>
                <a:cubicBezTo>
                  <a:pt x="83" y="86"/>
                  <a:pt x="83" y="86"/>
                  <a:pt x="83" y="86"/>
                </a:cubicBezTo>
                <a:cubicBezTo>
                  <a:pt x="83" y="88"/>
                  <a:pt x="85" y="90"/>
                  <a:pt x="87" y="91"/>
                </a:cubicBezTo>
                <a:cubicBezTo>
                  <a:pt x="87" y="91"/>
                  <a:pt x="88" y="92"/>
                  <a:pt x="89" y="92"/>
                </a:cubicBezTo>
                <a:cubicBezTo>
                  <a:pt x="91" y="92"/>
                  <a:pt x="92" y="91"/>
                  <a:pt x="93" y="90"/>
                </a:cubicBezTo>
                <a:lnTo>
                  <a:pt x="126" y="5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0" name="Freeform 282"/>
          <p:cNvSpPr>
            <a:spLocks noEditPoints="1"/>
          </p:cNvSpPr>
          <p:nvPr/>
        </p:nvSpPr>
        <p:spPr bwMode="auto">
          <a:xfrm>
            <a:off x="2197325" y="3640654"/>
            <a:ext cx="191641" cy="171405"/>
          </a:xfrm>
          <a:custGeom>
            <a:avLst/>
            <a:gdLst>
              <a:gd name="T0" fmla="*/ 165 w 165"/>
              <a:gd name="T1" fmla="*/ 35 h 148"/>
              <a:gd name="T2" fmla="*/ 135 w 165"/>
              <a:gd name="T3" fmla="*/ 64 h 148"/>
              <a:gd name="T4" fmla="*/ 133 w 165"/>
              <a:gd name="T5" fmla="*/ 65 h 148"/>
              <a:gd name="T6" fmla="*/ 130 w 165"/>
              <a:gd name="T7" fmla="*/ 62 h 148"/>
              <a:gd name="T8" fmla="*/ 130 w 165"/>
              <a:gd name="T9" fmla="*/ 44 h 148"/>
              <a:gd name="T10" fmla="*/ 106 w 165"/>
              <a:gd name="T11" fmla="*/ 44 h 148"/>
              <a:gd name="T12" fmla="*/ 83 w 165"/>
              <a:gd name="T13" fmla="*/ 63 h 148"/>
              <a:gd name="T14" fmla="*/ 76 w 165"/>
              <a:gd name="T15" fmla="*/ 79 h 148"/>
              <a:gd name="T16" fmla="*/ 23 w 165"/>
              <a:gd name="T17" fmla="*/ 127 h 148"/>
              <a:gd name="T18" fmla="*/ 3 w 165"/>
              <a:gd name="T19" fmla="*/ 127 h 148"/>
              <a:gd name="T20" fmla="*/ 0 w 165"/>
              <a:gd name="T21" fmla="*/ 124 h 148"/>
              <a:gd name="T22" fmla="*/ 0 w 165"/>
              <a:gd name="T23" fmla="*/ 106 h 148"/>
              <a:gd name="T24" fmla="*/ 3 w 165"/>
              <a:gd name="T25" fmla="*/ 104 h 148"/>
              <a:gd name="T26" fmla="*/ 23 w 165"/>
              <a:gd name="T27" fmla="*/ 104 h 148"/>
              <a:gd name="T28" fmla="*/ 47 w 165"/>
              <a:gd name="T29" fmla="*/ 85 h 148"/>
              <a:gd name="T30" fmla="*/ 54 w 165"/>
              <a:gd name="T31" fmla="*/ 69 h 148"/>
              <a:gd name="T32" fmla="*/ 106 w 165"/>
              <a:gd name="T33" fmla="*/ 21 h 148"/>
              <a:gd name="T34" fmla="*/ 130 w 165"/>
              <a:gd name="T35" fmla="*/ 21 h 148"/>
              <a:gd name="T36" fmla="*/ 130 w 165"/>
              <a:gd name="T37" fmla="*/ 3 h 148"/>
              <a:gd name="T38" fmla="*/ 133 w 165"/>
              <a:gd name="T39" fmla="*/ 0 h 148"/>
              <a:gd name="T40" fmla="*/ 135 w 165"/>
              <a:gd name="T41" fmla="*/ 1 h 148"/>
              <a:gd name="T42" fmla="*/ 165 w 165"/>
              <a:gd name="T43" fmla="*/ 30 h 148"/>
              <a:gd name="T44" fmla="*/ 165 w 165"/>
              <a:gd name="T45" fmla="*/ 33 h 148"/>
              <a:gd name="T46" fmla="*/ 165 w 165"/>
              <a:gd name="T47" fmla="*/ 35 h 148"/>
              <a:gd name="T48" fmla="*/ 49 w 165"/>
              <a:gd name="T49" fmla="*/ 67 h 148"/>
              <a:gd name="T50" fmla="*/ 23 w 165"/>
              <a:gd name="T51" fmla="*/ 44 h 148"/>
              <a:gd name="T52" fmla="*/ 3 w 165"/>
              <a:gd name="T53" fmla="*/ 44 h 148"/>
              <a:gd name="T54" fmla="*/ 0 w 165"/>
              <a:gd name="T55" fmla="*/ 41 h 148"/>
              <a:gd name="T56" fmla="*/ 0 w 165"/>
              <a:gd name="T57" fmla="*/ 24 h 148"/>
              <a:gd name="T58" fmla="*/ 3 w 165"/>
              <a:gd name="T59" fmla="*/ 21 h 148"/>
              <a:gd name="T60" fmla="*/ 23 w 165"/>
              <a:gd name="T61" fmla="*/ 21 h 148"/>
              <a:gd name="T62" fmla="*/ 61 w 165"/>
              <a:gd name="T63" fmla="*/ 41 h 148"/>
              <a:gd name="T64" fmla="*/ 49 w 165"/>
              <a:gd name="T65" fmla="*/ 67 h 148"/>
              <a:gd name="T66" fmla="*/ 165 w 165"/>
              <a:gd name="T67" fmla="*/ 117 h 148"/>
              <a:gd name="T68" fmla="*/ 135 w 165"/>
              <a:gd name="T69" fmla="*/ 147 h 148"/>
              <a:gd name="T70" fmla="*/ 133 w 165"/>
              <a:gd name="T71" fmla="*/ 148 h 148"/>
              <a:gd name="T72" fmla="*/ 130 w 165"/>
              <a:gd name="T73" fmla="*/ 145 h 148"/>
              <a:gd name="T74" fmla="*/ 130 w 165"/>
              <a:gd name="T75" fmla="*/ 127 h 148"/>
              <a:gd name="T76" fmla="*/ 68 w 165"/>
              <a:gd name="T77" fmla="*/ 106 h 148"/>
              <a:gd name="T78" fmla="*/ 81 w 165"/>
              <a:gd name="T79" fmla="*/ 81 h 148"/>
              <a:gd name="T80" fmla="*/ 106 w 165"/>
              <a:gd name="T81" fmla="*/ 104 h 148"/>
              <a:gd name="T82" fmla="*/ 130 w 165"/>
              <a:gd name="T83" fmla="*/ 104 h 148"/>
              <a:gd name="T84" fmla="*/ 130 w 165"/>
              <a:gd name="T85" fmla="*/ 86 h 148"/>
              <a:gd name="T86" fmla="*/ 133 w 165"/>
              <a:gd name="T87" fmla="*/ 83 h 148"/>
              <a:gd name="T88" fmla="*/ 135 w 165"/>
              <a:gd name="T89" fmla="*/ 84 h 148"/>
              <a:gd name="T90" fmla="*/ 165 w 165"/>
              <a:gd name="T91" fmla="*/ 113 h 148"/>
              <a:gd name="T92" fmla="*/ 165 w 165"/>
              <a:gd name="T93" fmla="*/ 115 h 148"/>
              <a:gd name="T94" fmla="*/ 165 w 165"/>
              <a:gd name="T95" fmla="*/ 117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5" h="148">
                <a:moveTo>
                  <a:pt x="165" y="35"/>
                </a:moveTo>
                <a:cubicBezTo>
                  <a:pt x="135" y="64"/>
                  <a:pt x="135" y="64"/>
                  <a:pt x="135" y="64"/>
                </a:cubicBezTo>
                <a:cubicBezTo>
                  <a:pt x="134" y="65"/>
                  <a:pt x="134" y="65"/>
                  <a:pt x="133" y="65"/>
                </a:cubicBezTo>
                <a:cubicBezTo>
                  <a:pt x="131" y="65"/>
                  <a:pt x="130" y="64"/>
                  <a:pt x="130" y="62"/>
                </a:cubicBezTo>
                <a:cubicBezTo>
                  <a:pt x="130" y="44"/>
                  <a:pt x="130" y="44"/>
                  <a:pt x="130" y="44"/>
                </a:cubicBezTo>
                <a:cubicBezTo>
                  <a:pt x="106" y="44"/>
                  <a:pt x="106" y="44"/>
                  <a:pt x="106" y="44"/>
                </a:cubicBezTo>
                <a:cubicBezTo>
                  <a:pt x="94" y="44"/>
                  <a:pt x="88" y="53"/>
                  <a:pt x="83" y="63"/>
                </a:cubicBezTo>
                <a:cubicBezTo>
                  <a:pt x="80" y="68"/>
                  <a:pt x="78" y="73"/>
                  <a:pt x="76" y="79"/>
                </a:cubicBezTo>
                <a:cubicBezTo>
                  <a:pt x="65" y="102"/>
                  <a:pt x="53" y="127"/>
                  <a:pt x="23" y="127"/>
                </a:cubicBezTo>
                <a:cubicBezTo>
                  <a:pt x="3" y="127"/>
                  <a:pt x="3" y="127"/>
                  <a:pt x="3" y="127"/>
                </a:cubicBezTo>
                <a:cubicBezTo>
                  <a:pt x="1" y="127"/>
                  <a:pt x="0" y="126"/>
                  <a:pt x="0" y="124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05"/>
                  <a:pt x="1" y="104"/>
                  <a:pt x="3" y="104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36" y="104"/>
                  <a:pt x="42" y="95"/>
                  <a:pt x="47" y="85"/>
                </a:cubicBezTo>
                <a:cubicBezTo>
                  <a:pt x="49" y="80"/>
                  <a:pt x="52" y="75"/>
                  <a:pt x="54" y="69"/>
                </a:cubicBezTo>
                <a:cubicBezTo>
                  <a:pt x="64" y="45"/>
                  <a:pt x="76" y="21"/>
                  <a:pt x="106" y="21"/>
                </a:cubicBezTo>
                <a:cubicBezTo>
                  <a:pt x="130" y="21"/>
                  <a:pt x="130" y="21"/>
                  <a:pt x="130" y="21"/>
                </a:cubicBezTo>
                <a:cubicBezTo>
                  <a:pt x="130" y="3"/>
                  <a:pt x="130" y="3"/>
                  <a:pt x="130" y="3"/>
                </a:cubicBezTo>
                <a:cubicBezTo>
                  <a:pt x="130" y="1"/>
                  <a:pt x="131" y="0"/>
                  <a:pt x="133" y="0"/>
                </a:cubicBezTo>
                <a:cubicBezTo>
                  <a:pt x="134" y="0"/>
                  <a:pt x="134" y="0"/>
                  <a:pt x="135" y="1"/>
                </a:cubicBezTo>
                <a:cubicBezTo>
                  <a:pt x="165" y="30"/>
                  <a:pt x="165" y="30"/>
                  <a:pt x="165" y="30"/>
                </a:cubicBezTo>
                <a:cubicBezTo>
                  <a:pt x="165" y="31"/>
                  <a:pt x="165" y="32"/>
                  <a:pt x="165" y="33"/>
                </a:cubicBezTo>
                <a:cubicBezTo>
                  <a:pt x="165" y="33"/>
                  <a:pt x="165" y="34"/>
                  <a:pt x="165" y="35"/>
                </a:cubicBezTo>
                <a:close/>
                <a:moveTo>
                  <a:pt x="49" y="67"/>
                </a:moveTo>
                <a:cubicBezTo>
                  <a:pt x="43" y="56"/>
                  <a:pt x="37" y="44"/>
                  <a:pt x="23" y="44"/>
                </a:cubicBezTo>
                <a:cubicBezTo>
                  <a:pt x="3" y="44"/>
                  <a:pt x="3" y="44"/>
                  <a:pt x="3" y="44"/>
                </a:cubicBezTo>
                <a:cubicBezTo>
                  <a:pt x="1" y="44"/>
                  <a:pt x="0" y="43"/>
                  <a:pt x="0" y="41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2"/>
                  <a:pt x="1" y="21"/>
                  <a:pt x="3" y="21"/>
                </a:cubicBezTo>
                <a:cubicBezTo>
                  <a:pt x="23" y="21"/>
                  <a:pt x="23" y="21"/>
                  <a:pt x="23" y="21"/>
                </a:cubicBezTo>
                <a:cubicBezTo>
                  <a:pt x="40" y="21"/>
                  <a:pt x="52" y="28"/>
                  <a:pt x="61" y="41"/>
                </a:cubicBezTo>
                <a:cubicBezTo>
                  <a:pt x="56" y="49"/>
                  <a:pt x="52" y="58"/>
                  <a:pt x="49" y="67"/>
                </a:cubicBezTo>
                <a:close/>
                <a:moveTo>
                  <a:pt x="165" y="117"/>
                </a:moveTo>
                <a:cubicBezTo>
                  <a:pt x="135" y="147"/>
                  <a:pt x="135" y="147"/>
                  <a:pt x="135" y="147"/>
                </a:cubicBezTo>
                <a:cubicBezTo>
                  <a:pt x="134" y="148"/>
                  <a:pt x="134" y="148"/>
                  <a:pt x="133" y="148"/>
                </a:cubicBezTo>
                <a:cubicBezTo>
                  <a:pt x="131" y="148"/>
                  <a:pt x="130" y="146"/>
                  <a:pt x="130" y="145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02" y="127"/>
                  <a:pt x="86" y="130"/>
                  <a:pt x="68" y="106"/>
                </a:cubicBezTo>
                <a:cubicBezTo>
                  <a:pt x="74" y="98"/>
                  <a:pt x="77" y="90"/>
                  <a:pt x="81" y="81"/>
                </a:cubicBezTo>
                <a:cubicBezTo>
                  <a:pt x="86" y="92"/>
                  <a:pt x="92" y="104"/>
                  <a:pt x="106" y="104"/>
                </a:cubicBezTo>
                <a:cubicBezTo>
                  <a:pt x="130" y="104"/>
                  <a:pt x="130" y="104"/>
                  <a:pt x="130" y="104"/>
                </a:cubicBezTo>
                <a:cubicBezTo>
                  <a:pt x="130" y="86"/>
                  <a:pt x="130" y="86"/>
                  <a:pt x="130" y="86"/>
                </a:cubicBezTo>
                <a:cubicBezTo>
                  <a:pt x="130" y="84"/>
                  <a:pt x="131" y="83"/>
                  <a:pt x="133" y="83"/>
                </a:cubicBezTo>
                <a:cubicBezTo>
                  <a:pt x="134" y="83"/>
                  <a:pt x="134" y="83"/>
                  <a:pt x="135" y="84"/>
                </a:cubicBezTo>
                <a:cubicBezTo>
                  <a:pt x="165" y="113"/>
                  <a:pt x="165" y="113"/>
                  <a:pt x="165" y="113"/>
                </a:cubicBezTo>
                <a:cubicBezTo>
                  <a:pt x="165" y="114"/>
                  <a:pt x="165" y="115"/>
                  <a:pt x="165" y="115"/>
                </a:cubicBezTo>
                <a:cubicBezTo>
                  <a:pt x="165" y="116"/>
                  <a:pt x="165" y="117"/>
                  <a:pt x="165" y="11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1" name="Freeform 283"/>
          <p:cNvSpPr>
            <a:spLocks noEditPoints="1"/>
          </p:cNvSpPr>
          <p:nvPr/>
        </p:nvSpPr>
        <p:spPr bwMode="auto">
          <a:xfrm>
            <a:off x="2437769" y="3650177"/>
            <a:ext cx="178547" cy="151170"/>
          </a:xfrm>
          <a:custGeom>
            <a:avLst/>
            <a:gdLst>
              <a:gd name="T0" fmla="*/ 71 w 154"/>
              <a:gd name="T1" fmla="*/ 83 h 130"/>
              <a:gd name="T2" fmla="*/ 24 w 154"/>
              <a:gd name="T3" fmla="*/ 130 h 130"/>
              <a:gd name="T4" fmla="*/ 18 w 154"/>
              <a:gd name="T5" fmla="*/ 130 h 130"/>
              <a:gd name="T6" fmla="*/ 12 w 154"/>
              <a:gd name="T7" fmla="*/ 124 h 130"/>
              <a:gd name="T8" fmla="*/ 12 w 154"/>
              <a:gd name="T9" fmla="*/ 112 h 130"/>
              <a:gd name="T10" fmla="*/ 18 w 154"/>
              <a:gd name="T11" fmla="*/ 106 h 130"/>
              <a:gd name="T12" fmla="*/ 24 w 154"/>
              <a:gd name="T13" fmla="*/ 106 h 130"/>
              <a:gd name="T14" fmla="*/ 47 w 154"/>
              <a:gd name="T15" fmla="*/ 83 h 130"/>
              <a:gd name="T16" fmla="*/ 47 w 154"/>
              <a:gd name="T17" fmla="*/ 80 h 130"/>
              <a:gd name="T18" fmla="*/ 39 w 154"/>
              <a:gd name="T19" fmla="*/ 71 h 130"/>
              <a:gd name="T20" fmla="*/ 18 w 154"/>
              <a:gd name="T21" fmla="*/ 71 h 130"/>
              <a:gd name="T22" fmla="*/ 0 w 154"/>
              <a:gd name="T23" fmla="*/ 53 h 130"/>
              <a:gd name="T24" fmla="*/ 0 w 154"/>
              <a:gd name="T25" fmla="*/ 18 h 130"/>
              <a:gd name="T26" fmla="*/ 18 w 154"/>
              <a:gd name="T27" fmla="*/ 0 h 130"/>
              <a:gd name="T28" fmla="*/ 53 w 154"/>
              <a:gd name="T29" fmla="*/ 0 h 130"/>
              <a:gd name="T30" fmla="*/ 71 w 154"/>
              <a:gd name="T31" fmla="*/ 18 h 130"/>
              <a:gd name="T32" fmla="*/ 71 w 154"/>
              <a:gd name="T33" fmla="*/ 83 h 130"/>
              <a:gd name="T34" fmla="*/ 154 w 154"/>
              <a:gd name="T35" fmla="*/ 83 h 130"/>
              <a:gd name="T36" fmla="*/ 107 w 154"/>
              <a:gd name="T37" fmla="*/ 130 h 130"/>
              <a:gd name="T38" fmla="*/ 101 w 154"/>
              <a:gd name="T39" fmla="*/ 130 h 130"/>
              <a:gd name="T40" fmla="*/ 95 w 154"/>
              <a:gd name="T41" fmla="*/ 124 h 130"/>
              <a:gd name="T42" fmla="*/ 95 w 154"/>
              <a:gd name="T43" fmla="*/ 112 h 130"/>
              <a:gd name="T44" fmla="*/ 101 w 154"/>
              <a:gd name="T45" fmla="*/ 106 h 130"/>
              <a:gd name="T46" fmla="*/ 107 w 154"/>
              <a:gd name="T47" fmla="*/ 106 h 130"/>
              <a:gd name="T48" fmla="*/ 130 w 154"/>
              <a:gd name="T49" fmla="*/ 83 h 130"/>
              <a:gd name="T50" fmla="*/ 130 w 154"/>
              <a:gd name="T51" fmla="*/ 80 h 130"/>
              <a:gd name="T52" fmla="*/ 121 w 154"/>
              <a:gd name="T53" fmla="*/ 71 h 130"/>
              <a:gd name="T54" fmla="*/ 101 w 154"/>
              <a:gd name="T55" fmla="*/ 71 h 130"/>
              <a:gd name="T56" fmla="*/ 83 w 154"/>
              <a:gd name="T57" fmla="*/ 53 h 130"/>
              <a:gd name="T58" fmla="*/ 83 w 154"/>
              <a:gd name="T59" fmla="*/ 18 h 130"/>
              <a:gd name="T60" fmla="*/ 101 w 154"/>
              <a:gd name="T61" fmla="*/ 0 h 130"/>
              <a:gd name="T62" fmla="*/ 136 w 154"/>
              <a:gd name="T63" fmla="*/ 0 h 130"/>
              <a:gd name="T64" fmla="*/ 154 w 154"/>
              <a:gd name="T65" fmla="*/ 18 h 130"/>
              <a:gd name="T66" fmla="*/ 154 w 154"/>
              <a:gd name="T67" fmla="*/ 83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4" h="130">
                <a:moveTo>
                  <a:pt x="71" y="83"/>
                </a:moveTo>
                <a:cubicBezTo>
                  <a:pt x="71" y="109"/>
                  <a:pt x="50" y="130"/>
                  <a:pt x="24" y="130"/>
                </a:cubicBezTo>
                <a:cubicBezTo>
                  <a:pt x="18" y="130"/>
                  <a:pt x="18" y="130"/>
                  <a:pt x="18" y="130"/>
                </a:cubicBezTo>
                <a:cubicBezTo>
                  <a:pt x="15" y="130"/>
                  <a:pt x="12" y="127"/>
                  <a:pt x="12" y="124"/>
                </a:cubicBezTo>
                <a:cubicBezTo>
                  <a:pt x="12" y="112"/>
                  <a:pt x="12" y="112"/>
                  <a:pt x="12" y="112"/>
                </a:cubicBezTo>
                <a:cubicBezTo>
                  <a:pt x="12" y="109"/>
                  <a:pt x="15" y="106"/>
                  <a:pt x="18" y="106"/>
                </a:cubicBezTo>
                <a:cubicBezTo>
                  <a:pt x="24" y="106"/>
                  <a:pt x="24" y="106"/>
                  <a:pt x="24" y="106"/>
                </a:cubicBezTo>
                <a:cubicBezTo>
                  <a:pt x="37" y="106"/>
                  <a:pt x="47" y="96"/>
                  <a:pt x="47" y="83"/>
                </a:cubicBezTo>
                <a:cubicBezTo>
                  <a:pt x="47" y="80"/>
                  <a:pt x="47" y="80"/>
                  <a:pt x="47" y="80"/>
                </a:cubicBezTo>
                <a:cubicBezTo>
                  <a:pt x="47" y="75"/>
                  <a:pt x="43" y="71"/>
                  <a:pt x="39" y="71"/>
                </a:cubicBezTo>
                <a:cubicBezTo>
                  <a:pt x="18" y="71"/>
                  <a:pt x="18" y="71"/>
                  <a:pt x="18" y="71"/>
                </a:cubicBezTo>
                <a:cubicBezTo>
                  <a:pt x="8" y="71"/>
                  <a:pt x="0" y="63"/>
                  <a:pt x="0" y="53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8"/>
                  <a:pt x="8" y="0"/>
                  <a:pt x="18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63" y="0"/>
                  <a:pt x="71" y="8"/>
                  <a:pt x="71" y="18"/>
                </a:cubicBezTo>
                <a:lnTo>
                  <a:pt x="71" y="83"/>
                </a:lnTo>
                <a:close/>
                <a:moveTo>
                  <a:pt x="154" y="83"/>
                </a:moveTo>
                <a:cubicBezTo>
                  <a:pt x="154" y="109"/>
                  <a:pt x="133" y="130"/>
                  <a:pt x="107" y="130"/>
                </a:cubicBezTo>
                <a:cubicBezTo>
                  <a:pt x="101" y="130"/>
                  <a:pt x="101" y="130"/>
                  <a:pt x="101" y="130"/>
                </a:cubicBezTo>
                <a:cubicBezTo>
                  <a:pt x="97" y="130"/>
                  <a:pt x="95" y="127"/>
                  <a:pt x="95" y="124"/>
                </a:cubicBezTo>
                <a:cubicBezTo>
                  <a:pt x="95" y="112"/>
                  <a:pt x="95" y="112"/>
                  <a:pt x="95" y="112"/>
                </a:cubicBezTo>
                <a:cubicBezTo>
                  <a:pt x="95" y="109"/>
                  <a:pt x="97" y="106"/>
                  <a:pt x="101" y="106"/>
                </a:cubicBezTo>
                <a:cubicBezTo>
                  <a:pt x="107" y="106"/>
                  <a:pt x="107" y="106"/>
                  <a:pt x="107" y="106"/>
                </a:cubicBezTo>
                <a:cubicBezTo>
                  <a:pt x="120" y="106"/>
                  <a:pt x="130" y="96"/>
                  <a:pt x="130" y="83"/>
                </a:cubicBezTo>
                <a:cubicBezTo>
                  <a:pt x="130" y="80"/>
                  <a:pt x="130" y="80"/>
                  <a:pt x="130" y="80"/>
                </a:cubicBezTo>
                <a:cubicBezTo>
                  <a:pt x="130" y="75"/>
                  <a:pt x="126" y="71"/>
                  <a:pt x="121" y="71"/>
                </a:cubicBezTo>
                <a:cubicBezTo>
                  <a:pt x="101" y="71"/>
                  <a:pt x="101" y="71"/>
                  <a:pt x="101" y="71"/>
                </a:cubicBezTo>
                <a:cubicBezTo>
                  <a:pt x="91" y="71"/>
                  <a:pt x="83" y="63"/>
                  <a:pt x="83" y="53"/>
                </a:cubicBezTo>
                <a:cubicBezTo>
                  <a:pt x="83" y="18"/>
                  <a:pt x="83" y="18"/>
                  <a:pt x="83" y="18"/>
                </a:cubicBezTo>
                <a:cubicBezTo>
                  <a:pt x="83" y="8"/>
                  <a:pt x="91" y="0"/>
                  <a:pt x="101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146" y="0"/>
                  <a:pt x="154" y="8"/>
                  <a:pt x="154" y="18"/>
                </a:cubicBezTo>
                <a:lnTo>
                  <a:pt x="154" y="8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2" name="Freeform 284"/>
          <p:cNvSpPr>
            <a:spLocks noEditPoints="1"/>
          </p:cNvSpPr>
          <p:nvPr/>
        </p:nvSpPr>
        <p:spPr bwMode="auto">
          <a:xfrm>
            <a:off x="2663928" y="3637083"/>
            <a:ext cx="123793" cy="178547"/>
          </a:xfrm>
          <a:custGeom>
            <a:avLst/>
            <a:gdLst>
              <a:gd name="T0" fmla="*/ 107 w 107"/>
              <a:gd name="T1" fmla="*/ 77 h 154"/>
              <a:gd name="T2" fmla="*/ 60 w 107"/>
              <a:gd name="T3" fmla="*/ 130 h 154"/>
              <a:gd name="T4" fmla="*/ 60 w 107"/>
              <a:gd name="T5" fmla="*/ 142 h 154"/>
              <a:gd name="T6" fmla="*/ 83 w 107"/>
              <a:gd name="T7" fmla="*/ 142 h 154"/>
              <a:gd name="T8" fmla="*/ 89 w 107"/>
              <a:gd name="T9" fmla="*/ 148 h 154"/>
              <a:gd name="T10" fmla="*/ 83 w 107"/>
              <a:gd name="T11" fmla="*/ 154 h 154"/>
              <a:gd name="T12" fmla="*/ 24 w 107"/>
              <a:gd name="T13" fmla="*/ 154 h 154"/>
              <a:gd name="T14" fmla="*/ 18 w 107"/>
              <a:gd name="T15" fmla="*/ 148 h 154"/>
              <a:gd name="T16" fmla="*/ 24 w 107"/>
              <a:gd name="T17" fmla="*/ 142 h 154"/>
              <a:gd name="T18" fmla="*/ 48 w 107"/>
              <a:gd name="T19" fmla="*/ 142 h 154"/>
              <a:gd name="T20" fmla="*/ 48 w 107"/>
              <a:gd name="T21" fmla="*/ 130 h 154"/>
              <a:gd name="T22" fmla="*/ 0 w 107"/>
              <a:gd name="T23" fmla="*/ 77 h 154"/>
              <a:gd name="T24" fmla="*/ 0 w 107"/>
              <a:gd name="T25" fmla="*/ 65 h 154"/>
              <a:gd name="T26" fmla="*/ 6 w 107"/>
              <a:gd name="T27" fmla="*/ 59 h 154"/>
              <a:gd name="T28" fmla="*/ 12 w 107"/>
              <a:gd name="T29" fmla="*/ 65 h 154"/>
              <a:gd name="T30" fmla="*/ 12 w 107"/>
              <a:gd name="T31" fmla="*/ 77 h 154"/>
              <a:gd name="T32" fmla="*/ 54 w 107"/>
              <a:gd name="T33" fmla="*/ 118 h 154"/>
              <a:gd name="T34" fmla="*/ 95 w 107"/>
              <a:gd name="T35" fmla="*/ 77 h 154"/>
              <a:gd name="T36" fmla="*/ 95 w 107"/>
              <a:gd name="T37" fmla="*/ 65 h 154"/>
              <a:gd name="T38" fmla="*/ 101 w 107"/>
              <a:gd name="T39" fmla="*/ 59 h 154"/>
              <a:gd name="T40" fmla="*/ 107 w 107"/>
              <a:gd name="T41" fmla="*/ 65 h 154"/>
              <a:gd name="T42" fmla="*/ 107 w 107"/>
              <a:gd name="T43" fmla="*/ 77 h 154"/>
              <a:gd name="T44" fmla="*/ 83 w 107"/>
              <a:gd name="T45" fmla="*/ 77 h 154"/>
              <a:gd name="T46" fmla="*/ 54 w 107"/>
              <a:gd name="T47" fmla="*/ 107 h 154"/>
              <a:gd name="T48" fmla="*/ 24 w 107"/>
              <a:gd name="T49" fmla="*/ 77 h 154"/>
              <a:gd name="T50" fmla="*/ 24 w 107"/>
              <a:gd name="T51" fmla="*/ 30 h 154"/>
              <a:gd name="T52" fmla="*/ 54 w 107"/>
              <a:gd name="T53" fmla="*/ 0 h 154"/>
              <a:gd name="T54" fmla="*/ 83 w 107"/>
              <a:gd name="T55" fmla="*/ 30 h 154"/>
              <a:gd name="T56" fmla="*/ 83 w 107"/>
              <a:gd name="T57" fmla="*/ 77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7" h="154">
                <a:moveTo>
                  <a:pt x="107" y="77"/>
                </a:moveTo>
                <a:cubicBezTo>
                  <a:pt x="107" y="104"/>
                  <a:pt x="86" y="127"/>
                  <a:pt x="60" y="130"/>
                </a:cubicBezTo>
                <a:cubicBezTo>
                  <a:pt x="60" y="142"/>
                  <a:pt x="60" y="142"/>
                  <a:pt x="60" y="142"/>
                </a:cubicBezTo>
                <a:cubicBezTo>
                  <a:pt x="83" y="142"/>
                  <a:pt x="83" y="142"/>
                  <a:pt x="83" y="142"/>
                </a:cubicBezTo>
                <a:cubicBezTo>
                  <a:pt x="87" y="142"/>
                  <a:pt x="89" y="145"/>
                  <a:pt x="89" y="148"/>
                </a:cubicBezTo>
                <a:cubicBezTo>
                  <a:pt x="89" y="151"/>
                  <a:pt x="87" y="154"/>
                  <a:pt x="83" y="154"/>
                </a:cubicBezTo>
                <a:cubicBezTo>
                  <a:pt x="24" y="154"/>
                  <a:pt x="24" y="154"/>
                  <a:pt x="24" y="154"/>
                </a:cubicBezTo>
                <a:cubicBezTo>
                  <a:pt x="21" y="154"/>
                  <a:pt x="18" y="151"/>
                  <a:pt x="18" y="148"/>
                </a:cubicBezTo>
                <a:cubicBezTo>
                  <a:pt x="18" y="145"/>
                  <a:pt x="21" y="142"/>
                  <a:pt x="24" y="142"/>
                </a:cubicBezTo>
                <a:cubicBezTo>
                  <a:pt x="48" y="142"/>
                  <a:pt x="48" y="142"/>
                  <a:pt x="48" y="142"/>
                </a:cubicBezTo>
                <a:cubicBezTo>
                  <a:pt x="48" y="130"/>
                  <a:pt x="48" y="130"/>
                  <a:pt x="48" y="130"/>
                </a:cubicBezTo>
                <a:cubicBezTo>
                  <a:pt x="21" y="127"/>
                  <a:pt x="0" y="104"/>
                  <a:pt x="0" y="77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2"/>
                  <a:pt x="3" y="59"/>
                  <a:pt x="6" y="59"/>
                </a:cubicBezTo>
                <a:cubicBezTo>
                  <a:pt x="10" y="59"/>
                  <a:pt x="12" y="62"/>
                  <a:pt x="12" y="65"/>
                </a:cubicBezTo>
                <a:cubicBezTo>
                  <a:pt x="12" y="77"/>
                  <a:pt x="12" y="77"/>
                  <a:pt x="12" y="77"/>
                </a:cubicBezTo>
                <a:cubicBezTo>
                  <a:pt x="12" y="100"/>
                  <a:pt x="31" y="118"/>
                  <a:pt x="54" y="118"/>
                </a:cubicBezTo>
                <a:cubicBezTo>
                  <a:pt x="77" y="118"/>
                  <a:pt x="95" y="100"/>
                  <a:pt x="95" y="77"/>
                </a:cubicBezTo>
                <a:cubicBezTo>
                  <a:pt x="95" y="65"/>
                  <a:pt x="95" y="65"/>
                  <a:pt x="95" y="65"/>
                </a:cubicBezTo>
                <a:cubicBezTo>
                  <a:pt x="95" y="62"/>
                  <a:pt x="98" y="59"/>
                  <a:pt x="101" y="59"/>
                </a:cubicBezTo>
                <a:cubicBezTo>
                  <a:pt x="104" y="59"/>
                  <a:pt x="107" y="62"/>
                  <a:pt x="107" y="65"/>
                </a:cubicBezTo>
                <a:lnTo>
                  <a:pt x="107" y="77"/>
                </a:lnTo>
                <a:close/>
                <a:moveTo>
                  <a:pt x="83" y="77"/>
                </a:moveTo>
                <a:cubicBezTo>
                  <a:pt x="83" y="93"/>
                  <a:pt x="70" y="107"/>
                  <a:pt x="54" y="107"/>
                </a:cubicBezTo>
                <a:cubicBezTo>
                  <a:pt x="37" y="107"/>
                  <a:pt x="24" y="93"/>
                  <a:pt x="24" y="77"/>
                </a:cubicBezTo>
                <a:cubicBezTo>
                  <a:pt x="24" y="30"/>
                  <a:pt x="24" y="30"/>
                  <a:pt x="24" y="30"/>
                </a:cubicBezTo>
                <a:cubicBezTo>
                  <a:pt x="24" y="13"/>
                  <a:pt x="37" y="0"/>
                  <a:pt x="54" y="0"/>
                </a:cubicBezTo>
                <a:cubicBezTo>
                  <a:pt x="70" y="0"/>
                  <a:pt x="83" y="13"/>
                  <a:pt x="83" y="30"/>
                </a:cubicBezTo>
                <a:lnTo>
                  <a:pt x="83" y="7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3" name="Freeform 285"/>
          <p:cNvSpPr>
            <a:spLocks noEditPoints="1"/>
          </p:cNvSpPr>
          <p:nvPr/>
        </p:nvSpPr>
        <p:spPr bwMode="auto">
          <a:xfrm>
            <a:off x="2830573" y="3637083"/>
            <a:ext cx="148791" cy="178547"/>
          </a:xfrm>
          <a:custGeom>
            <a:avLst/>
            <a:gdLst>
              <a:gd name="T0" fmla="*/ 94 w 128"/>
              <a:gd name="T1" fmla="*/ 65 h 154"/>
              <a:gd name="T2" fmla="*/ 94 w 128"/>
              <a:gd name="T3" fmla="*/ 77 h 154"/>
              <a:gd name="T4" fmla="*/ 64 w 128"/>
              <a:gd name="T5" fmla="*/ 107 h 154"/>
              <a:gd name="T6" fmla="*/ 54 w 128"/>
              <a:gd name="T7" fmla="*/ 105 h 154"/>
              <a:gd name="T8" fmla="*/ 45 w 128"/>
              <a:gd name="T9" fmla="*/ 114 h 154"/>
              <a:gd name="T10" fmla="*/ 64 w 128"/>
              <a:gd name="T11" fmla="*/ 118 h 154"/>
              <a:gd name="T12" fmla="*/ 106 w 128"/>
              <a:gd name="T13" fmla="*/ 77 h 154"/>
              <a:gd name="T14" fmla="*/ 106 w 128"/>
              <a:gd name="T15" fmla="*/ 65 h 154"/>
              <a:gd name="T16" fmla="*/ 112 w 128"/>
              <a:gd name="T17" fmla="*/ 59 h 154"/>
              <a:gd name="T18" fmla="*/ 118 w 128"/>
              <a:gd name="T19" fmla="*/ 65 h 154"/>
              <a:gd name="T20" fmla="*/ 118 w 128"/>
              <a:gd name="T21" fmla="*/ 77 h 154"/>
              <a:gd name="T22" fmla="*/ 70 w 128"/>
              <a:gd name="T23" fmla="*/ 130 h 154"/>
              <a:gd name="T24" fmla="*/ 70 w 128"/>
              <a:gd name="T25" fmla="*/ 142 h 154"/>
              <a:gd name="T26" fmla="*/ 94 w 128"/>
              <a:gd name="T27" fmla="*/ 142 h 154"/>
              <a:gd name="T28" fmla="*/ 100 w 128"/>
              <a:gd name="T29" fmla="*/ 148 h 154"/>
              <a:gd name="T30" fmla="*/ 94 w 128"/>
              <a:gd name="T31" fmla="*/ 154 h 154"/>
              <a:gd name="T32" fmla="*/ 35 w 128"/>
              <a:gd name="T33" fmla="*/ 154 h 154"/>
              <a:gd name="T34" fmla="*/ 29 w 128"/>
              <a:gd name="T35" fmla="*/ 148 h 154"/>
              <a:gd name="T36" fmla="*/ 35 w 128"/>
              <a:gd name="T37" fmla="*/ 142 h 154"/>
              <a:gd name="T38" fmla="*/ 58 w 128"/>
              <a:gd name="T39" fmla="*/ 142 h 154"/>
              <a:gd name="T40" fmla="*/ 58 w 128"/>
              <a:gd name="T41" fmla="*/ 130 h 154"/>
              <a:gd name="T42" fmla="*/ 37 w 128"/>
              <a:gd name="T43" fmla="*/ 122 h 154"/>
              <a:gd name="T44" fmla="*/ 13 w 128"/>
              <a:gd name="T45" fmla="*/ 146 h 154"/>
              <a:gd name="T46" fmla="*/ 9 w 128"/>
              <a:gd name="T47" fmla="*/ 146 h 154"/>
              <a:gd name="T48" fmla="*/ 1 w 128"/>
              <a:gd name="T49" fmla="*/ 138 h 154"/>
              <a:gd name="T50" fmla="*/ 1 w 128"/>
              <a:gd name="T51" fmla="*/ 134 h 154"/>
              <a:gd name="T52" fmla="*/ 115 w 128"/>
              <a:gd name="T53" fmla="*/ 20 h 154"/>
              <a:gd name="T54" fmla="*/ 120 w 128"/>
              <a:gd name="T55" fmla="*/ 20 h 154"/>
              <a:gd name="T56" fmla="*/ 127 w 128"/>
              <a:gd name="T57" fmla="*/ 27 h 154"/>
              <a:gd name="T58" fmla="*/ 127 w 128"/>
              <a:gd name="T59" fmla="*/ 32 h 154"/>
              <a:gd name="T60" fmla="*/ 94 w 128"/>
              <a:gd name="T61" fmla="*/ 65 h 154"/>
              <a:gd name="T62" fmla="*/ 15 w 128"/>
              <a:gd name="T63" fmla="*/ 97 h 154"/>
              <a:gd name="T64" fmla="*/ 11 w 128"/>
              <a:gd name="T65" fmla="*/ 77 h 154"/>
              <a:gd name="T66" fmla="*/ 11 w 128"/>
              <a:gd name="T67" fmla="*/ 65 h 154"/>
              <a:gd name="T68" fmla="*/ 17 w 128"/>
              <a:gd name="T69" fmla="*/ 59 h 154"/>
              <a:gd name="T70" fmla="*/ 23 w 128"/>
              <a:gd name="T71" fmla="*/ 65 h 154"/>
              <a:gd name="T72" fmla="*/ 23 w 128"/>
              <a:gd name="T73" fmla="*/ 77 h 154"/>
              <a:gd name="T74" fmla="*/ 24 w 128"/>
              <a:gd name="T75" fmla="*/ 87 h 154"/>
              <a:gd name="T76" fmla="*/ 15 w 128"/>
              <a:gd name="T77" fmla="*/ 97 h 154"/>
              <a:gd name="T78" fmla="*/ 35 w 128"/>
              <a:gd name="T79" fmla="*/ 77 h 154"/>
              <a:gd name="T80" fmla="*/ 35 w 128"/>
              <a:gd name="T81" fmla="*/ 30 h 154"/>
              <a:gd name="T82" fmla="*/ 64 w 128"/>
              <a:gd name="T83" fmla="*/ 0 h 154"/>
              <a:gd name="T84" fmla="*/ 92 w 128"/>
              <a:gd name="T85" fmla="*/ 20 h 154"/>
              <a:gd name="T86" fmla="*/ 35 w 128"/>
              <a:gd name="T87" fmla="*/ 77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28" h="154">
                <a:moveTo>
                  <a:pt x="94" y="65"/>
                </a:moveTo>
                <a:cubicBezTo>
                  <a:pt x="94" y="77"/>
                  <a:pt x="94" y="77"/>
                  <a:pt x="94" y="77"/>
                </a:cubicBezTo>
                <a:cubicBezTo>
                  <a:pt x="94" y="93"/>
                  <a:pt x="81" y="107"/>
                  <a:pt x="64" y="107"/>
                </a:cubicBezTo>
                <a:cubicBezTo>
                  <a:pt x="61" y="107"/>
                  <a:pt x="57" y="106"/>
                  <a:pt x="54" y="105"/>
                </a:cubicBezTo>
                <a:cubicBezTo>
                  <a:pt x="45" y="114"/>
                  <a:pt x="45" y="114"/>
                  <a:pt x="45" y="114"/>
                </a:cubicBezTo>
                <a:cubicBezTo>
                  <a:pt x="51" y="117"/>
                  <a:pt x="57" y="118"/>
                  <a:pt x="64" y="118"/>
                </a:cubicBezTo>
                <a:cubicBezTo>
                  <a:pt x="87" y="118"/>
                  <a:pt x="106" y="100"/>
                  <a:pt x="106" y="77"/>
                </a:cubicBezTo>
                <a:cubicBezTo>
                  <a:pt x="106" y="65"/>
                  <a:pt x="106" y="65"/>
                  <a:pt x="106" y="65"/>
                </a:cubicBezTo>
                <a:cubicBezTo>
                  <a:pt x="106" y="62"/>
                  <a:pt x="108" y="59"/>
                  <a:pt x="112" y="59"/>
                </a:cubicBezTo>
                <a:cubicBezTo>
                  <a:pt x="115" y="59"/>
                  <a:pt x="118" y="62"/>
                  <a:pt x="118" y="65"/>
                </a:cubicBezTo>
                <a:cubicBezTo>
                  <a:pt x="118" y="77"/>
                  <a:pt x="118" y="77"/>
                  <a:pt x="118" y="77"/>
                </a:cubicBezTo>
                <a:cubicBezTo>
                  <a:pt x="118" y="104"/>
                  <a:pt x="97" y="127"/>
                  <a:pt x="70" y="130"/>
                </a:cubicBezTo>
                <a:cubicBezTo>
                  <a:pt x="70" y="142"/>
                  <a:pt x="70" y="142"/>
                  <a:pt x="70" y="142"/>
                </a:cubicBezTo>
                <a:cubicBezTo>
                  <a:pt x="94" y="142"/>
                  <a:pt x="94" y="142"/>
                  <a:pt x="94" y="142"/>
                </a:cubicBezTo>
                <a:cubicBezTo>
                  <a:pt x="97" y="142"/>
                  <a:pt x="100" y="145"/>
                  <a:pt x="100" y="148"/>
                </a:cubicBezTo>
                <a:cubicBezTo>
                  <a:pt x="100" y="151"/>
                  <a:pt x="97" y="154"/>
                  <a:pt x="94" y="154"/>
                </a:cubicBezTo>
                <a:cubicBezTo>
                  <a:pt x="35" y="154"/>
                  <a:pt x="35" y="154"/>
                  <a:pt x="35" y="154"/>
                </a:cubicBezTo>
                <a:cubicBezTo>
                  <a:pt x="31" y="154"/>
                  <a:pt x="29" y="151"/>
                  <a:pt x="29" y="148"/>
                </a:cubicBezTo>
                <a:cubicBezTo>
                  <a:pt x="29" y="145"/>
                  <a:pt x="31" y="142"/>
                  <a:pt x="35" y="142"/>
                </a:cubicBezTo>
                <a:cubicBezTo>
                  <a:pt x="58" y="142"/>
                  <a:pt x="58" y="142"/>
                  <a:pt x="58" y="142"/>
                </a:cubicBezTo>
                <a:cubicBezTo>
                  <a:pt x="58" y="130"/>
                  <a:pt x="58" y="130"/>
                  <a:pt x="58" y="130"/>
                </a:cubicBezTo>
                <a:cubicBezTo>
                  <a:pt x="51" y="129"/>
                  <a:pt x="43" y="126"/>
                  <a:pt x="37" y="122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2" y="147"/>
                  <a:pt x="10" y="147"/>
                  <a:pt x="9" y="146"/>
                </a:cubicBezTo>
                <a:cubicBezTo>
                  <a:pt x="1" y="138"/>
                  <a:pt x="1" y="138"/>
                  <a:pt x="1" y="138"/>
                </a:cubicBezTo>
                <a:cubicBezTo>
                  <a:pt x="0" y="137"/>
                  <a:pt x="0" y="135"/>
                  <a:pt x="1" y="134"/>
                </a:cubicBezTo>
                <a:cubicBezTo>
                  <a:pt x="115" y="20"/>
                  <a:pt x="115" y="20"/>
                  <a:pt x="115" y="20"/>
                </a:cubicBezTo>
                <a:cubicBezTo>
                  <a:pt x="117" y="19"/>
                  <a:pt x="118" y="19"/>
                  <a:pt x="120" y="20"/>
                </a:cubicBezTo>
                <a:cubicBezTo>
                  <a:pt x="127" y="27"/>
                  <a:pt x="127" y="27"/>
                  <a:pt x="127" y="27"/>
                </a:cubicBezTo>
                <a:cubicBezTo>
                  <a:pt x="128" y="29"/>
                  <a:pt x="128" y="31"/>
                  <a:pt x="127" y="32"/>
                </a:cubicBezTo>
                <a:lnTo>
                  <a:pt x="94" y="65"/>
                </a:lnTo>
                <a:close/>
                <a:moveTo>
                  <a:pt x="15" y="97"/>
                </a:moveTo>
                <a:cubicBezTo>
                  <a:pt x="12" y="91"/>
                  <a:pt x="11" y="84"/>
                  <a:pt x="11" y="77"/>
                </a:cubicBezTo>
                <a:cubicBezTo>
                  <a:pt x="11" y="65"/>
                  <a:pt x="11" y="65"/>
                  <a:pt x="11" y="65"/>
                </a:cubicBezTo>
                <a:cubicBezTo>
                  <a:pt x="11" y="62"/>
                  <a:pt x="14" y="59"/>
                  <a:pt x="17" y="59"/>
                </a:cubicBezTo>
                <a:cubicBezTo>
                  <a:pt x="20" y="59"/>
                  <a:pt x="23" y="62"/>
                  <a:pt x="23" y="65"/>
                </a:cubicBezTo>
                <a:cubicBezTo>
                  <a:pt x="23" y="77"/>
                  <a:pt x="23" y="77"/>
                  <a:pt x="23" y="77"/>
                </a:cubicBezTo>
                <a:cubicBezTo>
                  <a:pt x="23" y="81"/>
                  <a:pt x="23" y="84"/>
                  <a:pt x="24" y="87"/>
                </a:cubicBezTo>
                <a:lnTo>
                  <a:pt x="15" y="97"/>
                </a:lnTo>
                <a:close/>
                <a:moveTo>
                  <a:pt x="35" y="77"/>
                </a:moveTo>
                <a:cubicBezTo>
                  <a:pt x="35" y="30"/>
                  <a:pt x="35" y="30"/>
                  <a:pt x="35" y="30"/>
                </a:cubicBezTo>
                <a:cubicBezTo>
                  <a:pt x="35" y="13"/>
                  <a:pt x="48" y="0"/>
                  <a:pt x="64" y="0"/>
                </a:cubicBezTo>
                <a:cubicBezTo>
                  <a:pt x="77" y="0"/>
                  <a:pt x="88" y="8"/>
                  <a:pt x="92" y="20"/>
                </a:cubicBezTo>
                <a:lnTo>
                  <a:pt x="35" y="7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4" name="Freeform 286"/>
          <p:cNvSpPr/>
          <p:nvPr/>
        </p:nvSpPr>
        <p:spPr bwMode="auto">
          <a:xfrm>
            <a:off x="3028166" y="3650177"/>
            <a:ext cx="165454" cy="165454"/>
          </a:xfrm>
          <a:custGeom>
            <a:avLst/>
            <a:gdLst>
              <a:gd name="T0" fmla="*/ 141 w 143"/>
              <a:gd name="T1" fmla="*/ 83 h 142"/>
              <a:gd name="T2" fmla="*/ 143 w 143"/>
              <a:gd name="T3" fmla="*/ 90 h 142"/>
              <a:gd name="T4" fmla="*/ 138 w 143"/>
              <a:gd name="T5" fmla="*/ 95 h 142"/>
              <a:gd name="T6" fmla="*/ 120 w 143"/>
              <a:gd name="T7" fmla="*/ 99 h 142"/>
              <a:gd name="T8" fmla="*/ 125 w 143"/>
              <a:gd name="T9" fmla="*/ 116 h 142"/>
              <a:gd name="T10" fmla="*/ 123 w 143"/>
              <a:gd name="T11" fmla="*/ 123 h 142"/>
              <a:gd name="T12" fmla="*/ 117 w 143"/>
              <a:gd name="T13" fmla="*/ 124 h 142"/>
              <a:gd name="T14" fmla="*/ 100 w 143"/>
              <a:gd name="T15" fmla="*/ 119 h 142"/>
              <a:gd name="T16" fmla="*/ 95 w 143"/>
              <a:gd name="T17" fmla="*/ 137 h 142"/>
              <a:gd name="T18" fmla="*/ 91 w 143"/>
              <a:gd name="T19" fmla="*/ 142 h 142"/>
              <a:gd name="T20" fmla="*/ 89 w 143"/>
              <a:gd name="T21" fmla="*/ 142 h 142"/>
              <a:gd name="T22" fmla="*/ 84 w 143"/>
              <a:gd name="T23" fmla="*/ 140 h 142"/>
              <a:gd name="T24" fmla="*/ 72 w 143"/>
              <a:gd name="T25" fmla="*/ 127 h 142"/>
              <a:gd name="T26" fmla="*/ 59 w 143"/>
              <a:gd name="T27" fmla="*/ 140 h 142"/>
              <a:gd name="T28" fmla="*/ 53 w 143"/>
              <a:gd name="T29" fmla="*/ 142 h 142"/>
              <a:gd name="T30" fmla="*/ 48 w 143"/>
              <a:gd name="T31" fmla="*/ 137 h 142"/>
              <a:gd name="T32" fmla="*/ 44 w 143"/>
              <a:gd name="T33" fmla="*/ 119 h 142"/>
              <a:gd name="T34" fmla="*/ 26 w 143"/>
              <a:gd name="T35" fmla="*/ 124 h 142"/>
              <a:gd name="T36" fmla="*/ 20 w 143"/>
              <a:gd name="T37" fmla="*/ 123 h 142"/>
              <a:gd name="T38" fmla="*/ 18 w 143"/>
              <a:gd name="T39" fmla="*/ 116 h 142"/>
              <a:gd name="T40" fmla="*/ 23 w 143"/>
              <a:gd name="T41" fmla="*/ 99 h 142"/>
              <a:gd name="T42" fmla="*/ 6 w 143"/>
              <a:gd name="T43" fmla="*/ 95 h 142"/>
              <a:gd name="T44" fmla="*/ 1 w 143"/>
              <a:gd name="T45" fmla="*/ 90 h 142"/>
              <a:gd name="T46" fmla="*/ 3 w 143"/>
              <a:gd name="T47" fmla="*/ 83 h 142"/>
              <a:gd name="T48" fmla="*/ 16 w 143"/>
              <a:gd name="T49" fmla="*/ 71 h 142"/>
              <a:gd name="T50" fmla="*/ 3 w 143"/>
              <a:gd name="T51" fmla="*/ 58 h 142"/>
              <a:gd name="T52" fmla="*/ 1 w 143"/>
              <a:gd name="T53" fmla="*/ 52 h 142"/>
              <a:gd name="T54" fmla="*/ 6 w 143"/>
              <a:gd name="T55" fmla="*/ 47 h 142"/>
              <a:gd name="T56" fmla="*/ 23 w 143"/>
              <a:gd name="T57" fmla="*/ 43 h 142"/>
              <a:gd name="T58" fmla="*/ 18 w 143"/>
              <a:gd name="T59" fmla="*/ 26 h 142"/>
              <a:gd name="T60" fmla="*/ 20 w 143"/>
              <a:gd name="T61" fmla="*/ 19 h 142"/>
              <a:gd name="T62" fmla="*/ 26 w 143"/>
              <a:gd name="T63" fmla="*/ 17 h 142"/>
              <a:gd name="T64" fmla="*/ 44 w 143"/>
              <a:gd name="T65" fmla="*/ 22 h 142"/>
              <a:gd name="T66" fmla="*/ 48 w 143"/>
              <a:gd name="T67" fmla="*/ 5 h 142"/>
              <a:gd name="T68" fmla="*/ 53 w 143"/>
              <a:gd name="T69" fmla="*/ 0 h 142"/>
              <a:gd name="T70" fmla="*/ 59 w 143"/>
              <a:gd name="T71" fmla="*/ 2 h 142"/>
              <a:gd name="T72" fmla="*/ 72 w 143"/>
              <a:gd name="T73" fmla="*/ 15 h 142"/>
              <a:gd name="T74" fmla="*/ 84 w 143"/>
              <a:gd name="T75" fmla="*/ 2 h 142"/>
              <a:gd name="T76" fmla="*/ 91 w 143"/>
              <a:gd name="T77" fmla="*/ 0 h 142"/>
              <a:gd name="T78" fmla="*/ 95 w 143"/>
              <a:gd name="T79" fmla="*/ 5 h 142"/>
              <a:gd name="T80" fmla="*/ 100 w 143"/>
              <a:gd name="T81" fmla="*/ 22 h 142"/>
              <a:gd name="T82" fmla="*/ 117 w 143"/>
              <a:gd name="T83" fmla="*/ 17 h 142"/>
              <a:gd name="T84" fmla="*/ 123 w 143"/>
              <a:gd name="T85" fmla="*/ 19 h 142"/>
              <a:gd name="T86" fmla="*/ 125 w 143"/>
              <a:gd name="T87" fmla="*/ 26 h 142"/>
              <a:gd name="T88" fmla="*/ 120 w 143"/>
              <a:gd name="T89" fmla="*/ 43 h 142"/>
              <a:gd name="T90" fmla="*/ 138 w 143"/>
              <a:gd name="T91" fmla="*/ 47 h 142"/>
              <a:gd name="T92" fmla="*/ 143 w 143"/>
              <a:gd name="T93" fmla="*/ 52 h 142"/>
              <a:gd name="T94" fmla="*/ 141 w 143"/>
              <a:gd name="T95" fmla="*/ 58 h 142"/>
              <a:gd name="T96" fmla="*/ 128 w 143"/>
              <a:gd name="T97" fmla="*/ 71 h 142"/>
              <a:gd name="T98" fmla="*/ 141 w 143"/>
              <a:gd name="T99" fmla="*/ 8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3" h="142">
                <a:moveTo>
                  <a:pt x="141" y="83"/>
                </a:moveTo>
                <a:cubicBezTo>
                  <a:pt x="142" y="85"/>
                  <a:pt x="143" y="87"/>
                  <a:pt x="143" y="90"/>
                </a:cubicBezTo>
                <a:cubicBezTo>
                  <a:pt x="142" y="92"/>
                  <a:pt x="140" y="94"/>
                  <a:pt x="138" y="95"/>
                </a:cubicBezTo>
                <a:cubicBezTo>
                  <a:pt x="120" y="99"/>
                  <a:pt x="120" y="99"/>
                  <a:pt x="120" y="99"/>
                </a:cubicBezTo>
                <a:cubicBezTo>
                  <a:pt x="125" y="116"/>
                  <a:pt x="125" y="116"/>
                  <a:pt x="125" y="116"/>
                </a:cubicBezTo>
                <a:cubicBezTo>
                  <a:pt x="126" y="118"/>
                  <a:pt x="125" y="121"/>
                  <a:pt x="123" y="123"/>
                </a:cubicBezTo>
                <a:cubicBezTo>
                  <a:pt x="122" y="124"/>
                  <a:pt x="119" y="125"/>
                  <a:pt x="117" y="124"/>
                </a:cubicBezTo>
                <a:cubicBezTo>
                  <a:pt x="100" y="119"/>
                  <a:pt x="100" y="119"/>
                  <a:pt x="100" y="119"/>
                </a:cubicBezTo>
                <a:cubicBezTo>
                  <a:pt x="95" y="137"/>
                  <a:pt x="95" y="137"/>
                  <a:pt x="95" y="137"/>
                </a:cubicBezTo>
                <a:cubicBezTo>
                  <a:pt x="95" y="139"/>
                  <a:pt x="93" y="141"/>
                  <a:pt x="91" y="142"/>
                </a:cubicBezTo>
                <a:cubicBezTo>
                  <a:pt x="90" y="142"/>
                  <a:pt x="89" y="142"/>
                  <a:pt x="89" y="142"/>
                </a:cubicBezTo>
                <a:cubicBezTo>
                  <a:pt x="87" y="142"/>
                  <a:pt x="85" y="141"/>
                  <a:pt x="84" y="140"/>
                </a:cubicBezTo>
                <a:cubicBezTo>
                  <a:pt x="72" y="127"/>
                  <a:pt x="72" y="127"/>
                  <a:pt x="72" y="127"/>
                </a:cubicBezTo>
                <a:cubicBezTo>
                  <a:pt x="59" y="140"/>
                  <a:pt x="59" y="140"/>
                  <a:pt x="59" y="140"/>
                </a:cubicBezTo>
                <a:cubicBezTo>
                  <a:pt x="58" y="142"/>
                  <a:pt x="55" y="142"/>
                  <a:pt x="53" y="142"/>
                </a:cubicBezTo>
                <a:cubicBezTo>
                  <a:pt x="50" y="141"/>
                  <a:pt x="49" y="139"/>
                  <a:pt x="48" y="137"/>
                </a:cubicBezTo>
                <a:cubicBezTo>
                  <a:pt x="44" y="119"/>
                  <a:pt x="44" y="119"/>
                  <a:pt x="44" y="119"/>
                </a:cubicBezTo>
                <a:cubicBezTo>
                  <a:pt x="26" y="124"/>
                  <a:pt x="26" y="124"/>
                  <a:pt x="26" y="124"/>
                </a:cubicBezTo>
                <a:cubicBezTo>
                  <a:pt x="24" y="125"/>
                  <a:pt x="22" y="124"/>
                  <a:pt x="20" y="123"/>
                </a:cubicBezTo>
                <a:cubicBezTo>
                  <a:pt x="18" y="121"/>
                  <a:pt x="18" y="118"/>
                  <a:pt x="18" y="116"/>
                </a:cubicBezTo>
                <a:cubicBezTo>
                  <a:pt x="23" y="99"/>
                  <a:pt x="23" y="99"/>
                  <a:pt x="23" y="99"/>
                </a:cubicBezTo>
                <a:cubicBezTo>
                  <a:pt x="6" y="95"/>
                  <a:pt x="6" y="95"/>
                  <a:pt x="6" y="95"/>
                </a:cubicBezTo>
                <a:cubicBezTo>
                  <a:pt x="3" y="94"/>
                  <a:pt x="2" y="92"/>
                  <a:pt x="1" y="90"/>
                </a:cubicBezTo>
                <a:cubicBezTo>
                  <a:pt x="0" y="87"/>
                  <a:pt x="1" y="85"/>
                  <a:pt x="3" y="83"/>
                </a:cubicBezTo>
                <a:cubicBezTo>
                  <a:pt x="16" y="71"/>
                  <a:pt x="16" y="71"/>
                  <a:pt x="16" y="71"/>
                </a:cubicBezTo>
                <a:cubicBezTo>
                  <a:pt x="3" y="58"/>
                  <a:pt x="3" y="58"/>
                  <a:pt x="3" y="58"/>
                </a:cubicBezTo>
                <a:cubicBezTo>
                  <a:pt x="1" y="57"/>
                  <a:pt x="0" y="54"/>
                  <a:pt x="1" y="52"/>
                </a:cubicBezTo>
                <a:cubicBezTo>
                  <a:pt x="2" y="50"/>
                  <a:pt x="3" y="48"/>
                  <a:pt x="6" y="47"/>
                </a:cubicBezTo>
                <a:cubicBezTo>
                  <a:pt x="23" y="43"/>
                  <a:pt x="23" y="43"/>
                  <a:pt x="23" y="43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3"/>
                  <a:pt x="18" y="21"/>
                  <a:pt x="20" y="19"/>
                </a:cubicBezTo>
                <a:cubicBezTo>
                  <a:pt x="22" y="17"/>
                  <a:pt x="24" y="17"/>
                  <a:pt x="26" y="17"/>
                </a:cubicBezTo>
                <a:cubicBezTo>
                  <a:pt x="44" y="22"/>
                  <a:pt x="44" y="22"/>
                  <a:pt x="44" y="22"/>
                </a:cubicBezTo>
                <a:cubicBezTo>
                  <a:pt x="48" y="5"/>
                  <a:pt x="48" y="5"/>
                  <a:pt x="48" y="5"/>
                </a:cubicBezTo>
                <a:cubicBezTo>
                  <a:pt x="49" y="3"/>
                  <a:pt x="50" y="1"/>
                  <a:pt x="53" y="0"/>
                </a:cubicBezTo>
                <a:cubicBezTo>
                  <a:pt x="55" y="0"/>
                  <a:pt x="58" y="0"/>
                  <a:pt x="59" y="2"/>
                </a:cubicBezTo>
                <a:cubicBezTo>
                  <a:pt x="72" y="15"/>
                  <a:pt x="72" y="15"/>
                  <a:pt x="72" y="15"/>
                </a:cubicBezTo>
                <a:cubicBezTo>
                  <a:pt x="84" y="2"/>
                  <a:pt x="84" y="2"/>
                  <a:pt x="84" y="2"/>
                </a:cubicBezTo>
                <a:cubicBezTo>
                  <a:pt x="86" y="0"/>
                  <a:pt x="88" y="0"/>
                  <a:pt x="91" y="0"/>
                </a:cubicBezTo>
                <a:cubicBezTo>
                  <a:pt x="93" y="1"/>
                  <a:pt x="95" y="3"/>
                  <a:pt x="95" y="5"/>
                </a:cubicBezTo>
                <a:cubicBezTo>
                  <a:pt x="100" y="22"/>
                  <a:pt x="100" y="22"/>
                  <a:pt x="100" y="22"/>
                </a:cubicBezTo>
                <a:cubicBezTo>
                  <a:pt x="117" y="17"/>
                  <a:pt x="117" y="17"/>
                  <a:pt x="117" y="17"/>
                </a:cubicBezTo>
                <a:cubicBezTo>
                  <a:pt x="119" y="17"/>
                  <a:pt x="122" y="17"/>
                  <a:pt x="123" y="19"/>
                </a:cubicBezTo>
                <a:cubicBezTo>
                  <a:pt x="125" y="21"/>
                  <a:pt x="126" y="23"/>
                  <a:pt x="125" y="26"/>
                </a:cubicBezTo>
                <a:cubicBezTo>
                  <a:pt x="120" y="43"/>
                  <a:pt x="120" y="43"/>
                  <a:pt x="120" y="43"/>
                </a:cubicBezTo>
                <a:cubicBezTo>
                  <a:pt x="138" y="47"/>
                  <a:pt x="138" y="47"/>
                  <a:pt x="138" y="47"/>
                </a:cubicBezTo>
                <a:cubicBezTo>
                  <a:pt x="140" y="48"/>
                  <a:pt x="142" y="50"/>
                  <a:pt x="143" y="52"/>
                </a:cubicBezTo>
                <a:cubicBezTo>
                  <a:pt x="143" y="54"/>
                  <a:pt x="142" y="57"/>
                  <a:pt x="141" y="58"/>
                </a:cubicBezTo>
                <a:cubicBezTo>
                  <a:pt x="128" y="71"/>
                  <a:pt x="128" y="71"/>
                  <a:pt x="128" y="71"/>
                </a:cubicBezTo>
                <a:lnTo>
                  <a:pt x="141" y="8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5" name="Freeform 287"/>
          <p:cNvSpPr>
            <a:spLocks noEditPoints="1"/>
          </p:cNvSpPr>
          <p:nvPr/>
        </p:nvSpPr>
        <p:spPr bwMode="auto">
          <a:xfrm>
            <a:off x="3245993" y="3637083"/>
            <a:ext cx="183309" cy="192831"/>
          </a:xfrm>
          <a:custGeom>
            <a:avLst/>
            <a:gdLst>
              <a:gd name="T0" fmla="*/ 156 w 158"/>
              <a:gd name="T1" fmla="*/ 110 h 166"/>
              <a:gd name="T2" fmla="*/ 129 w 158"/>
              <a:gd name="T3" fmla="*/ 119 h 166"/>
              <a:gd name="T4" fmla="*/ 129 w 158"/>
              <a:gd name="T5" fmla="*/ 147 h 166"/>
              <a:gd name="T6" fmla="*/ 128 w 158"/>
              <a:gd name="T7" fmla="*/ 150 h 166"/>
              <a:gd name="T8" fmla="*/ 125 w 158"/>
              <a:gd name="T9" fmla="*/ 150 h 166"/>
              <a:gd name="T10" fmla="*/ 98 w 158"/>
              <a:gd name="T11" fmla="*/ 142 h 166"/>
              <a:gd name="T12" fmla="*/ 81 w 158"/>
              <a:gd name="T13" fmla="*/ 164 h 166"/>
              <a:gd name="T14" fmla="*/ 79 w 158"/>
              <a:gd name="T15" fmla="*/ 166 h 166"/>
              <a:gd name="T16" fmla="*/ 77 w 158"/>
              <a:gd name="T17" fmla="*/ 164 h 166"/>
              <a:gd name="T18" fmla="*/ 60 w 158"/>
              <a:gd name="T19" fmla="*/ 142 h 166"/>
              <a:gd name="T20" fmla="*/ 33 w 158"/>
              <a:gd name="T21" fmla="*/ 150 h 166"/>
              <a:gd name="T22" fmla="*/ 30 w 158"/>
              <a:gd name="T23" fmla="*/ 150 h 166"/>
              <a:gd name="T24" fmla="*/ 29 w 158"/>
              <a:gd name="T25" fmla="*/ 147 h 166"/>
              <a:gd name="T26" fmla="*/ 29 w 158"/>
              <a:gd name="T27" fmla="*/ 119 h 166"/>
              <a:gd name="T28" fmla="*/ 2 w 158"/>
              <a:gd name="T29" fmla="*/ 110 h 166"/>
              <a:gd name="T30" fmla="*/ 0 w 158"/>
              <a:gd name="T31" fmla="*/ 108 h 166"/>
              <a:gd name="T32" fmla="*/ 1 w 158"/>
              <a:gd name="T33" fmla="*/ 106 h 166"/>
              <a:gd name="T34" fmla="*/ 17 w 158"/>
              <a:gd name="T35" fmla="*/ 83 h 166"/>
              <a:gd name="T36" fmla="*/ 1 w 158"/>
              <a:gd name="T37" fmla="*/ 60 h 166"/>
              <a:gd name="T38" fmla="*/ 0 w 158"/>
              <a:gd name="T39" fmla="*/ 57 h 166"/>
              <a:gd name="T40" fmla="*/ 2 w 158"/>
              <a:gd name="T41" fmla="*/ 55 h 166"/>
              <a:gd name="T42" fmla="*/ 29 w 158"/>
              <a:gd name="T43" fmla="*/ 47 h 166"/>
              <a:gd name="T44" fmla="*/ 29 w 158"/>
              <a:gd name="T45" fmla="*/ 18 h 166"/>
              <a:gd name="T46" fmla="*/ 30 w 158"/>
              <a:gd name="T47" fmla="*/ 16 h 166"/>
              <a:gd name="T48" fmla="*/ 33 w 158"/>
              <a:gd name="T49" fmla="*/ 15 h 166"/>
              <a:gd name="T50" fmla="*/ 60 w 158"/>
              <a:gd name="T51" fmla="*/ 24 h 166"/>
              <a:gd name="T52" fmla="*/ 77 w 158"/>
              <a:gd name="T53" fmla="*/ 1 h 166"/>
              <a:gd name="T54" fmla="*/ 81 w 158"/>
              <a:gd name="T55" fmla="*/ 1 h 166"/>
              <a:gd name="T56" fmla="*/ 98 w 158"/>
              <a:gd name="T57" fmla="*/ 24 h 166"/>
              <a:gd name="T58" fmla="*/ 125 w 158"/>
              <a:gd name="T59" fmla="*/ 15 h 166"/>
              <a:gd name="T60" fmla="*/ 128 w 158"/>
              <a:gd name="T61" fmla="*/ 16 h 166"/>
              <a:gd name="T62" fmla="*/ 129 w 158"/>
              <a:gd name="T63" fmla="*/ 18 h 166"/>
              <a:gd name="T64" fmla="*/ 129 w 158"/>
              <a:gd name="T65" fmla="*/ 47 h 166"/>
              <a:gd name="T66" fmla="*/ 156 w 158"/>
              <a:gd name="T67" fmla="*/ 55 h 166"/>
              <a:gd name="T68" fmla="*/ 158 w 158"/>
              <a:gd name="T69" fmla="*/ 57 h 166"/>
              <a:gd name="T70" fmla="*/ 157 w 158"/>
              <a:gd name="T71" fmla="*/ 60 h 166"/>
              <a:gd name="T72" fmla="*/ 141 w 158"/>
              <a:gd name="T73" fmla="*/ 83 h 166"/>
              <a:gd name="T74" fmla="*/ 157 w 158"/>
              <a:gd name="T75" fmla="*/ 106 h 166"/>
              <a:gd name="T76" fmla="*/ 158 w 158"/>
              <a:gd name="T77" fmla="*/ 108 h 166"/>
              <a:gd name="T78" fmla="*/ 156 w 158"/>
              <a:gd name="T79" fmla="*/ 110 h 166"/>
              <a:gd name="T80" fmla="*/ 79 w 158"/>
              <a:gd name="T81" fmla="*/ 30 h 166"/>
              <a:gd name="T82" fmla="*/ 26 w 158"/>
              <a:gd name="T83" fmla="*/ 83 h 166"/>
              <a:gd name="T84" fmla="*/ 79 w 158"/>
              <a:gd name="T85" fmla="*/ 136 h 166"/>
              <a:gd name="T86" fmla="*/ 132 w 158"/>
              <a:gd name="T87" fmla="*/ 83 h 166"/>
              <a:gd name="T88" fmla="*/ 79 w 158"/>
              <a:gd name="T89" fmla="*/ 30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58" h="166">
                <a:moveTo>
                  <a:pt x="156" y="110"/>
                </a:moveTo>
                <a:cubicBezTo>
                  <a:pt x="129" y="119"/>
                  <a:pt x="129" y="119"/>
                  <a:pt x="129" y="119"/>
                </a:cubicBezTo>
                <a:cubicBezTo>
                  <a:pt x="129" y="147"/>
                  <a:pt x="129" y="147"/>
                  <a:pt x="129" y="147"/>
                </a:cubicBezTo>
                <a:cubicBezTo>
                  <a:pt x="129" y="148"/>
                  <a:pt x="128" y="149"/>
                  <a:pt x="128" y="150"/>
                </a:cubicBezTo>
                <a:cubicBezTo>
                  <a:pt x="127" y="150"/>
                  <a:pt x="126" y="151"/>
                  <a:pt x="125" y="150"/>
                </a:cubicBezTo>
                <a:cubicBezTo>
                  <a:pt x="98" y="142"/>
                  <a:pt x="98" y="142"/>
                  <a:pt x="98" y="142"/>
                </a:cubicBezTo>
                <a:cubicBezTo>
                  <a:pt x="81" y="164"/>
                  <a:pt x="81" y="164"/>
                  <a:pt x="81" y="164"/>
                </a:cubicBezTo>
                <a:cubicBezTo>
                  <a:pt x="81" y="165"/>
                  <a:pt x="80" y="166"/>
                  <a:pt x="79" y="166"/>
                </a:cubicBezTo>
                <a:cubicBezTo>
                  <a:pt x="78" y="166"/>
                  <a:pt x="77" y="165"/>
                  <a:pt x="77" y="164"/>
                </a:cubicBezTo>
                <a:cubicBezTo>
                  <a:pt x="60" y="142"/>
                  <a:pt x="60" y="142"/>
                  <a:pt x="60" y="142"/>
                </a:cubicBezTo>
                <a:cubicBezTo>
                  <a:pt x="33" y="150"/>
                  <a:pt x="33" y="150"/>
                  <a:pt x="33" y="150"/>
                </a:cubicBezTo>
                <a:cubicBezTo>
                  <a:pt x="32" y="151"/>
                  <a:pt x="31" y="150"/>
                  <a:pt x="30" y="150"/>
                </a:cubicBezTo>
                <a:cubicBezTo>
                  <a:pt x="30" y="149"/>
                  <a:pt x="29" y="148"/>
                  <a:pt x="29" y="147"/>
                </a:cubicBezTo>
                <a:cubicBezTo>
                  <a:pt x="29" y="119"/>
                  <a:pt x="29" y="119"/>
                  <a:pt x="29" y="119"/>
                </a:cubicBezTo>
                <a:cubicBezTo>
                  <a:pt x="2" y="110"/>
                  <a:pt x="2" y="110"/>
                  <a:pt x="2" y="110"/>
                </a:cubicBezTo>
                <a:cubicBezTo>
                  <a:pt x="1" y="110"/>
                  <a:pt x="1" y="109"/>
                  <a:pt x="0" y="108"/>
                </a:cubicBezTo>
                <a:cubicBezTo>
                  <a:pt x="0" y="108"/>
                  <a:pt x="0" y="107"/>
                  <a:pt x="1" y="106"/>
                </a:cubicBezTo>
                <a:cubicBezTo>
                  <a:pt x="17" y="83"/>
                  <a:pt x="17" y="83"/>
                  <a:pt x="17" y="83"/>
                </a:cubicBezTo>
                <a:cubicBezTo>
                  <a:pt x="1" y="60"/>
                  <a:pt x="1" y="60"/>
                  <a:pt x="1" y="60"/>
                </a:cubicBezTo>
                <a:cubicBezTo>
                  <a:pt x="0" y="59"/>
                  <a:pt x="0" y="58"/>
                  <a:pt x="0" y="57"/>
                </a:cubicBezTo>
                <a:cubicBezTo>
                  <a:pt x="1" y="56"/>
                  <a:pt x="1" y="56"/>
                  <a:pt x="2" y="55"/>
                </a:cubicBezTo>
                <a:cubicBezTo>
                  <a:pt x="29" y="47"/>
                  <a:pt x="29" y="47"/>
                  <a:pt x="29" y="47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7"/>
                  <a:pt x="30" y="16"/>
                  <a:pt x="30" y="16"/>
                </a:cubicBezTo>
                <a:cubicBezTo>
                  <a:pt x="31" y="15"/>
                  <a:pt x="32" y="15"/>
                  <a:pt x="33" y="15"/>
                </a:cubicBezTo>
                <a:cubicBezTo>
                  <a:pt x="60" y="24"/>
                  <a:pt x="60" y="24"/>
                  <a:pt x="60" y="24"/>
                </a:cubicBezTo>
                <a:cubicBezTo>
                  <a:pt x="77" y="1"/>
                  <a:pt x="77" y="1"/>
                  <a:pt x="77" y="1"/>
                </a:cubicBezTo>
                <a:cubicBezTo>
                  <a:pt x="78" y="0"/>
                  <a:pt x="80" y="0"/>
                  <a:pt x="81" y="1"/>
                </a:cubicBezTo>
                <a:cubicBezTo>
                  <a:pt x="98" y="24"/>
                  <a:pt x="98" y="24"/>
                  <a:pt x="98" y="24"/>
                </a:cubicBezTo>
                <a:cubicBezTo>
                  <a:pt x="125" y="15"/>
                  <a:pt x="125" y="15"/>
                  <a:pt x="125" y="15"/>
                </a:cubicBezTo>
                <a:cubicBezTo>
                  <a:pt x="126" y="15"/>
                  <a:pt x="127" y="15"/>
                  <a:pt x="128" y="16"/>
                </a:cubicBezTo>
                <a:cubicBezTo>
                  <a:pt x="128" y="16"/>
                  <a:pt x="129" y="17"/>
                  <a:pt x="129" y="18"/>
                </a:cubicBezTo>
                <a:cubicBezTo>
                  <a:pt x="129" y="47"/>
                  <a:pt x="129" y="47"/>
                  <a:pt x="129" y="47"/>
                </a:cubicBezTo>
                <a:cubicBezTo>
                  <a:pt x="156" y="55"/>
                  <a:pt x="156" y="55"/>
                  <a:pt x="156" y="55"/>
                </a:cubicBezTo>
                <a:cubicBezTo>
                  <a:pt x="157" y="56"/>
                  <a:pt x="158" y="56"/>
                  <a:pt x="158" y="57"/>
                </a:cubicBezTo>
                <a:cubicBezTo>
                  <a:pt x="158" y="58"/>
                  <a:pt x="158" y="59"/>
                  <a:pt x="157" y="60"/>
                </a:cubicBezTo>
                <a:cubicBezTo>
                  <a:pt x="141" y="83"/>
                  <a:pt x="141" y="83"/>
                  <a:pt x="141" y="83"/>
                </a:cubicBezTo>
                <a:cubicBezTo>
                  <a:pt x="157" y="106"/>
                  <a:pt x="157" y="106"/>
                  <a:pt x="157" y="106"/>
                </a:cubicBezTo>
                <a:cubicBezTo>
                  <a:pt x="158" y="107"/>
                  <a:pt x="158" y="108"/>
                  <a:pt x="158" y="108"/>
                </a:cubicBezTo>
                <a:cubicBezTo>
                  <a:pt x="158" y="109"/>
                  <a:pt x="157" y="110"/>
                  <a:pt x="156" y="110"/>
                </a:cubicBezTo>
                <a:close/>
                <a:moveTo>
                  <a:pt x="79" y="30"/>
                </a:moveTo>
                <a:cubicBezTo>
                  <a:pt x="50" y="30"/>
                  <a:pt x="26" y="53"/>
                  <a:pt x="26" y="83"/>
                </a:cubicBezTo>
                <a:cubicBezTo>
                  <a:pt x="26" y="112"/>
                  <a:pt x="50" y="136"/>
                  <a:pt x="79" y="136"/>
                </a:cubicBezTo>
                <a:cubicBezTo>
                  <a:pt x="108" y="136"/>
                  <a:pt x="132" y="112"/>
                  <a:pt x="132" y="83"/>
                </a:cubicBezTo>
                <a:cubicBezTo>
                  <a:pt x="132" y="53"/>
                  <a:pt x="108" y="30"/>
                  <a:pt x="79" y="3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6" name="Freeform 288"/>
          <p:cNvSpPr>
            <a:spLocks noEditPoints="1"/>
          </p:cNvSpPr>
          <p:nvPr/>
        </p:nvSpPr>
        <p:spPr bwMode="auto">
          <a:xfrm>
            <a:off x="3481674" y="3650177"/>
            <a:ext cx="163074" cy="165454"/>
          </a:xfrm>
          <a:custGeom>
            <a:avLst/>
            <a:gdLst>
              <a:gd name="T0" fmla="*/ 141 w 141"/>
              <a:gd name="T1" fmla="*/ 81 h 142"/>
              <a:gd name="T2" fmla="*/ 139 w 141"/>
              <a:gd name="T3" fmla="*/ 85 h 142"/>
              <a:gd name="T4" fmla="*/ 122 w 141"/>
              <a:gd name="T5" fmla="*/ 87 h 142"/>
              <a:gd name="T6" fmla="*/ 118 w 141"/>
              <a:gd name="T7" fmla="*/ 96 h 142"/>
              <a:gd name="T8" fmla="*/ 128 w 141"/>
              <a:gd name="T9" fmla="*/ 108 h 142"/>
              <a:gd name="T10" fmla="*/ 129 w 141"/>
              <a:gd name="T11" fmla="*/ 111 h 142"/>
              <a:gd name="T12" fmla="*/ 128 w 141"/>
              <a:gd name="T13" fmla="*/ 113 h 142"/>
              <a:gd name="T14" fmla="*/ 110 w 141"/>
              <a:gd name="T15" fmla="*/ 129 h 142"/>
              <a:gd name="T16" fmla="*/ 108 w 141"/>
              <a:gd name="T17" fmla="*/ 129 h 142"/>
              <a:gd name="T18" fmla="*/ 95 w 141"/>
              <a:gd name="T19" fmla="*/ 119 h 142"/>
              <a:gd name="T20" fmla="*/ 87 w 141"/>
              <a:gd name="T21" fmla="*/ 122 h 142"/>
              <a:gd name="T22" fmla="*/ 84 w 141"/>
              <a:gd name="T23" fmla="*/ 139 h 142"/>
              <a:gd name="T24" fmla="*/ 81 w 141"/>
              <a:gd name="T25" fmla="*/ 142 h 142"/>
              <a:gd name="T26" fmla="*/ 60 w 141"/>
              <a:gd name="T27" fmla="*/ 142 h 142"/>
              <a:gd name="T28" fmla="*/ 57 w 141"/>
              <a:gd name="T29" fmla="*/ 139 h 142"/>
              <a:gd name="T30" fmla="*/ 54 w 141"/>
              <a:gd name="T31" fmla="*/ 122 h 142"/>
              <a:gd name="T32" fmla="*/ 46 w 141"/>
              <a:gd name="T33" fmla="*/ 119 h 142"/>
              <a:gd name="T34" fmla="*/ 33 w 141"/>
              <a:gd name="T35" fmla="*/ 129 h 142"/>
              <a:gd name="T36" fmla="*/ 31 w 141"/>
              <a:gd name="T37" fmla="*/ 129 h 142"/>
              <a:gd name="T38" fmla="*/ 28 w 141"/>
              <a:gd name="T39" fmla="*/ 128 h 142"/>
              <a:gd name="T40" fmla="*/ 13 w 141"/>
              <a:gd name="T41" fmla="*/ 113 h 142"/>
              <a:gd name="T42" fmla="*/ 12 w 141"/>
              <a:gd name="T43" fmla="*/ 111 h 142"/>
              <a:gd name="T44" fmla="*/ 13 w 141"/>
              <a:gd name="T45" fmla="*/ 109 h 142"/>
              <a:gd name="T46" fmla="*/ 23 w 141"/>
              <a:gd name="T47" fmla="*/ 96 h 142"/>
              <a:gd name="T48" fmla="*/ 19 w 141"/>
              <a:gd name="T49" fmla="*/ 87 h 142"/>
              <a:gd name="T50" fmla="*/ 2 w 141"/>
              <a:gd name="T51" fmla="*/ 84 h 142"/>
              <a:gd name="T52" fmla="*/ 0 w 141"/>
              <a:gd name="T53" fmla="*/ 81 h 142"/>
              <a:gd name="T54" fmla="*/ 0 w 141"/>
              <a:gd name="T55" fmla="*/ 60 h 142"/>
              <a:gd name="T56" fmla="*/ 2 w 141"/>
              <a:gd name="T57" fmla="*/ 57 h 142"/>
              <a:gd name="T58" fmla="*/ 19 w 141"/>
              <a:gd name="T59" fmla="*/ 54 h 142"/>
              <a:gd name="T60" fmla="*/ 23 w 141"/>
              <a:gd name="T61" fmla="*/ 46 h 142"/>
              <a:gd name="T62" fmla="*/ 13 w 141"/>
              <a:gd name="T63" fmla="*/ 33 h 142"/>
              <a:gd name="T64" fmla="*/ 12 w 141"/>
              <a:gd name="T65" fmla="*/ 31 h 142"/>
              <a:gd name="T66" fmla="*/ 13 w 141"/>
              <a:gd name="T67" fmla="*/ 29 h 142"/>
              <a:gd name="T68" fmla="*/ 31 w 141"/>
              <a:gd name="T69" fmla="*/ 12 h 142"/>
              <a:gd name="T70" fmla="*/ 33 w 141"/>
              <a:gd name="T71" fmla="*/ 13 h 142"/>
              <a:gd name="T72" fmla="*/ 46 w 141"/>
              <a:gd name="T73" fmla="*/ 23 h 142"/>
              <a:gd name="T74" fmla="*/ 54 w 141"/>
              <a:gd name="T75" fmla="*/ 20 h 142"/>
              <a:gd name="T76" fmla="*/ 57 w 141"/>
              <a:gd name="T77" fmla="*/ 2 h 142"/>
              <a:gd name="T78" fmla="*/ 60 w 141"/>
              <a:gd name="T79" fmla="*/ 0 h 142"/>
              <a:gd name="T80" fmla="*/ 81 w 141"/>
              <a:gd name="T81" fmla="*/ 0 h 142"/>
              <a:gd name="T82" fmla="*/ 84 w 141"/>
              <a:gd name="T83" fmla="*/ 3 h 142"/>
              <a:gd name="T84" fmla="*/ 87 w 141"/>
              <a:gd name="T85" fmla="*/ 20 h 142"/>
              <a:gd name="T86" fmla="*/ 95 w 141"/>
              <a:gd name="T87" fmla="*/ 23 h 142"/>
              <a:gd name="T88" fmla="*/ 108 w 141"/>
              <a:gd name="T89" fmla="*/ 13 h 142"/>
              <a:gd name="T90" fmla="*/ 110 w 141"/>
              <a:gd name="T91" fmla="*/ 12 h 142"/>
              <a:gd name="T92" fmla="*/ 113 w 141"/>
              <a:gd name="T93" fmla="*/ 13 h 142"/>
              <a:gd name="T94" fmla="*/ 128 w 141"/>
              <a:gd name="T95" fmla="*/ 29 h 142"/>
              <a:gd name="T96" fmla="*/ 129 w 141"/>
              <a:gd name="T97" fmla="*/ 31 h 142"/>
              <a:gd name="T98" fmla="*/ 128 w 141"/>
              <a:gd name="T99" fmla="*/ 33 h 142"/>
              <a:gd name="T100" fmla="*/ 118 w 141"/>
              <a:gd name="T101" fmla="*/ 46 h 142"/>
              <a:gd name="T102" fmla="*/ 122 w 141"/>
              <a:gd name="T103" fmla="*/ 55 h 142"/>
              <a:gd name="T104" fmla="*/ 139 w 141"/>
              <a:gd name="T105" fmla="*/ 57 h 142"/>
              <a:gd name="T106" fmla="*/ 141 w 141"/>
              <a:gd name="T107" fmla="*/ 61 h 142"/>
              <a:gd name="T108" fmla="*/ 141 w 141"/>
              <a:gd name="T109" fmla="*/ 81 h 142"/>
              <a:gd name="T110" fmla="*/ 70 w 141"/>
              <a:gd name="T111" fmla="*/ 47 h 142"/>
              <a:gd name="T112" fmla="*/ 47 w 141"/>
              <a:gd name="T113" fmla="*/ 71 h 142"/>
              <a:gd name="T114" fmla="*/ 70 w 141"/>
              <a:gd name="T115" fmla="*/ 95 h 142"/>
              <a:gd name="T116" fmla="*/ 94 w 141"/>
              <a:gd name="T117" fmla="*/ 71 h 142"/>
              <a:gd name="T118" fmla="*/ 70 w 141"/>
              <a:gd name="T119" fmla="*/ 4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41" h="142">
                <a:moveTo>
                  <a:pt x="141" y="81"/>
                </a:moveTo>
                <a:cubicBezTo>
                  <a:pt x="141" y="83"/>
                  <a:pt x="140" y="84"/>
                  <a:pt x="139" y="85"/>
                </a:cubicBezTo>
                <a:cubicBezTo>
                  <a:pt x="122" y="87"/>
                  <a:pt x="122" y="87"/>
                  <a:pt x="122" y="87"/>
                </a:cubicBezTo>
                <a:cubicBezTo>
                  <a:pt x="121" y="90"/>
                  <a:pt x="120" y="93"/>
                  <a:pt x="118" y="96"/>
                </a:cubicBezTo>
                <a:cubicBezTo>
                  <a:pt x="121" y="100"/>
                  <a:pt x="125" y="104"/>
                  <a:pt x="128" y="108"/>
                </a:cubicBezTo>
                <a:cubicBezTo>
                  <a:pt x="129" y="109"/>
                  <a:pt x="129" y="110"/>
                  <a:pt x="129" y="111"/>
                </a:cubicBezTo>
                <a:cubicBezTo>
                  <a:pt x="129" y="112"/>
                  <a:pt x="129" y="112"/>
                  <a:pt x="128" y="113"/>
                </a:cubicBezTo>
                <a:cubicBezTo>
                  <a:pt x="126" y="116"/>
                  <a:pt x="113" y="129"/>
                  <a:pt x="110" y="129"/>
                </a:cubicBezTo>
                <a:cubicBezTo>
                  <a:pt x="109" y="129"/>
                  <a:pt x="109" y="129"/>
                  <a:pt x="108" y="129"/>
                </a:cubicBezTo>
                <a:cubicBezTo>
                  <a:pt x="95" y="119"/>
                  <a:pt x="95" y="119"/>
                  <a:pt x="95" y="119"/>
                </a:cubicBezTo>
                <a:cubicBezTo>
                  <a:pt x="92" y="120"/>
                  <a:pt x="90" y="121"/>
                  <a:pt x="87" y="122"/>
                </a:cubicBezTo>
                <a:cubicBezTo>
                  <a:pt x="86" y="128"/>
                  <a:pt x="86" y="134"/>
                  <a:pt x="84" y="139"/>
                </a:cubicBezTo>
                <a:cubicBezTo>
                  <a:pt x="84" y="141"/>
                  <a:pt x="82" y="142"/>
                  <a:pt x="81" y="142"/>
                </a:cubicBezTo>
                <a:cubicBezTo>
                  <a:pt x="60" y="142"/>
                  <a:pt x="60" y="142"/>
                  <a:pt x="60" y="142"/>
                </a:cubicBezTo>
                <a:cubicBezTo>
                  <a:pt x="59" y="142"/>
                  <a:pt x="57" y="141"/>
                  <a:pt x="57" y="139"/>
                </a:cubicBezTo>
                <a:cubicBezTo>
                  <a:pt x="54" y="122"/>
                  <a:pt x="54" y="122"/>
                  <a:pt x="54" y="122"/>
                </a:cubicBezTo>
                <a:cubicBezTo>
                  <a:pt x="51" y="121"/>
                  <a:pt x="49" y="120"/>
                  <a:pt x="46" y="119"/>
                </a:cubicBezTo>
                <a:cubicBezTo>
                  <a:pt x="33" y="129"/>
                  <a:pt x="33" y="129"/>
                  <a:pt x="33" y="129"/>
                </a:cubicBezTo>
                <a:cubicBezTo>
                  <a:pt x="32" y="129"/>
                  <a:pt x="32" y="129"/>
                  <a:pt x="31" y="129"/>
                </a:cubicBezTo>
                <a:cubicBezTo>
                  <a:pt x="30" y="129"/>
                  <a:pt x="29" y="129"/>
                  <a:pt x="28" y="128"/>
                </a:cubicBezTo>
                <a:cubicBezTo>
                  <a:pt x="23" y="124"/>
                  <a:pt x="17" y="118"/>
                  <a:pt x="13" y="113"/>
                </a:cubicBezTo>
                <a:cubicBezTo>
                  <a:pt x="13" y="112"/>
                  <a:pt x="12" y="111"/>
                  <a:pt x="12" y="111"/>
                </a:cubicBezTo>
                <a:cubicBezTo>
                  <a:pt x="12" y="110"/>
                  <a:pt x="13" y="109"/>
                  <a:pt x="13" y="109"/>
                </a:cubicBezTo>
                <a:cubicBezTo>
                  <a:pt x="16" y="104"/>
                  <a:pt x="20" y="100"/>
                  <a:pt x="23" y="96"/>
                </a:cubicBezTo>
                <a:cubicBezTo>
                  <a:pt x="21" y="93"/>
                  <a:pt x="20" y="90"/>
                  <a:pt x="19" y="87"/>
                </a:cubicBezTo>
                <a:cubicBezTo>
                  <a:pt x="2" y="84"/>
                  <a:pt x="2" y="84"/>
                  <a:pt x="2" y="84"/>
                </a:cubicBezTo>
                <a:cubicBezTo>
                  <a:pt x="1" y="84"/>
                  <a:pt x="0" y="82"/>
                  <a:pt x="0" y="81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59"/>
                  <a:pt x="1" y="57"/>
                  <a:pt x="2" y="57"/>
                </a:cubicBezTo>
                <a:cubicBezTo>
                  <a:pt x="19" y="54"/>
                  <a:pt x="19" y="54"/>
                  <a:pt x="19" y="54"/>
                </a:cubicBezTo>
                <a:cubicBezTo>
                  <a:pt x="20" y="52"/>
                  <a:pt x="21" y="49"/>
                  <a:pt x="23" y="46"/>
                </a:cubicBezTo>
                <a:cubicBezTo>
                  <a:pt x="20" y="42"/>
                  <a:pt x="16" y="37"/>
                  <a:pt x="13" y="33"/>
                </a:cubicBezTo>
                <a:cubicBezTo>
                  <a:pt x="12" y="33"/>
                  <a:pt x="12" y="32"/>
                  <a:pt x="12" y="31"/>
                </a:cubicBezTo>
                <a:cubicBezTo>
                  <a:pt x="12" y="30"/>
                  <a:pt x="12" y="30"/>
                  <a:pt x="13" y="29"/>
                </a:cubicBezTo>
                <a:cubicBezTo>
                  <a:pt x="15" y="26"/>
                  <a:pt x="28" y="12"/>
                  <a:pt x="31" y="12"/>
                </a:cubicBezTo>
                <a:cubicBezTo>
                  <a:pt x="32" y="12"/>
                  <a:pt x="32" y="13"/>
                  <a:pt x="33" y="13"/>
                </a:cubicBezTo>
                <a:cubicBezTo>
                  <a:pt x="46" y="23"/>
                  <a:pt x="46" y="23"/>
                  <a:pt x="46" y="23"/>
                </a:cubicBezTo>
                <a:cubicBezTo>
                  <a:pt x="49" y="22"/>
                  <a:pt x="51" y="21"/>
                  <a:pt x="54" y="20"/>
                </a:cubicBezTo>
                <a:cubicBezTo>
                  <a:pt x="55" y="14"/>
                  <a:pt x="55" y="8"/>
                  <a:pt x="57" y="2"/>
                </a:cubicBezTo>
                <a:cubicBezTo>
                  <a:pt x="57" y="1"/>
                  <a:pt x="59" y="0"/>
                  <a:pt x="60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2" y="0"/>
                  <a:pt x="84" y="1"/>
                  <a:pt x="84" y="3"/>
                </a:cubicBezTo>
                <a:cubicBezTo>
                  <a:pt x="87" y="20"/>
                  <a:pt x="87" y="20"/>
                  <a:pt x="87" y="20"/>
                </a:cubicBezTo>
                <a:cubicBezTo>
                  <a:pt x="90" y="21"/>
                  <a:pt x="92" y="22"/>
                  <a:pt x="95" y="23"/>
                </a:cubicBezTo>
                <a:cubicBezTo>
                  <a:pt x="108" y="13"/>
                  <a:pt x="108" y="13"/>
                  <a:pt x="108" y="13"/>
                </a:cubicBezTo>
                <a:cubicBezTo>
                  <a:pt x="109" y="13"/>
                  <a:pt x="109" y="12"/>
                  <a:pt x="110" y="12"/>
                </a:cubicBezTo>
                <a:cubicBezTo>
                  <a:pt x="111" y="12"/>
                  <a:pt x="112" y="13"/>
                  <a:pt x="113" y="13"/>
                </a:cubicBezTo>
                <a:cubicBezTo>
                  <a:pt x="118" y="18"/>
                  <a:pt x="124" y="24"/>
                  <a:pt x="128" y="29"/>
                </a:cubicBezTo>
                <a:cubicBezTo>
                  <a:pt x="128" y="30"/>
                  <a:pt x="129" y="30"/>
                  <a:pt x="129" y="31"/>
                </a:cubicBezTo>
                <a:cubicBezTo>
                  <a:pt x="129" y="32"/>
                  <a:pt x="128" y="32"/>
                  <a:pt x="128" y="33"/>
                </a:cubicBezTo>
                <a:cubicBezTo>
                  <a:pt x="125" y="37"/>
                  <a:pt x="121" y="41"/>
                  <a:pt x="118" y="46"/>
                </a:cubicBezTo>
                <a:cubicBezTo>
                  <a:pt x="120" y="49"/>
                  <a:pt x="121" y="52"/>
                  <a:pt x="122" y="55"/>
                </a:cubicBezTo>
                <a:cubicBezTo>
                  <a:pt x="139" y="57"/>
                  <a:pt x="139" y="57"/>
                  <a:pt x="139" y="57"/>
                </a:cubicBezTo>
                <a:cubicBezTo>
                  <a:pt x="140" y="58"/>
                  <a:pt x="141" y="59"/>
                  <a:pt x="141" y="61"/>
                </a:cubicBezTo>
                <a:lnTo>
                  <a:pt x="141" y="81"/>
                </a:lnTo>
                <a:close/>
                <a:moveTo>
                  <a:pt x="70" y="47"/>
                </a:moveTo>
                <a:cubicBezTo>
                  <a:pt x="57" y="47"/>
                  <a:pt x="47" y="58"/>
                  <a:pt x="47" y="71"/>
                </a:cubicBezTo>
                <a:cubicBezTo>
                  <a:pt x="47" y="84"/>
                  <a:pt x="57" y="95"/>
                  <a:pt x="70" y="95"/>
                </a:cubicBezTo>
                <a:cubicBezTo>
                  <a:pt x="84" y="95"/>
                  <a:pt x="94" y="84"/>
                  <a:pt x="94" y="71"/>
                </a:cubicBezTo>
                <a:cubicBezTo>
                  <a:pt x="94" y="58"/>
                  <a:pt x="84" y="47"/>
                  <a:pt x="70" y="4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7" name="Freeform 289"/>
          <p:cNvSpPr>
            <a:spLocks noEditPoints="1"/>
          </p:cNvSpPr>
          <p:nvPr/>
        </p:nvSpPr>
        <p:spPr bwMode="auto">
          <a:xfrm>
            <a:off x="3687600" y="3639464"/>
            <a:ext cx="205926" cy="188070"/>
          </a:xfrm>
          <a:custGeom>
            <a:avLst/>
            <a:gdLst>
              <a:gd name="T0" fmla="*/ 102 w 177"/>
              <a:gd name="T1" fmla="*/ 95 h 162"/>
              <a:gd name="T2" fmla="*/ 108 w 177"/>
              <a:gd name="T3" fmla="*/ 114 h 162"/>
              <a:gd name="T4" fmla="*/ 90 w 177"/>
              <a:gd name="T5" fmla="*/ 129 h 162"/>
              <a:gd name="T6" fmla="*/ 71 w 177"/>
              <a:gd name="T7" fmla="*/ 138 h 162"/>
              <a:gd name="T8" fmla="*/ 48 w 177"/>
              <a:gd name="T9" fmla="*/ 138 h 162"/>
              <a:gd name="T10" fmla="*/ 28 w 177"/>
              <a:gd name="T11" fmla="*/ 129 h 162"/>
              <a:gd name="T12" fmla="*/ 11 w 177"/>
              <a:gd name="T13" fmla="*/ 114 h 162"/>
              <a:gd name="T14" fmla="*/ 16 w 177"/>
              <a:gd name="T15" fmla="*/ 94 h 162"/>
              <a:gd name="T16" fmla="*/ 0 w 177"/>
              <a:gd name="T17" fmla="*/ 72 h 162"/>
              <a:gd name="T18" fmla="*/ 19 w 177"/>
              <a:gd name="T19" fmla="*/ 60 h 162"/>
              <a:gd name="T20" fmla="*/ 11 w 177"/>
              <a:gd name="T21" fmla="*/ 46 h 162"/>
              <a:gd name="T22" fmla="*/ 39 w 177"/>
              <a:gd name="T23" fmla="*/ 41 h 162"/>
              <a:gd name="T24" fmla="*/ 51 w 177"/>
              <a:gd name="T25" fmla="*/ 22 h 162"/>
              <a:gd name="T26" fmla="*/ 73 w 177"/>
              <a:gd name="T27" fmla="*/ 38 h 162"/>
              <a:gd name="T28" fmla="*/ 92 w 177"/>
              <a:gd name="T29" fmla="*/ 32 h 162"/>
              <a:gd name="T30" fmla="*/ 107 w 177"/>
              <a:gd name="T31" fmla="*/ 49 h 162"/>
              <a:gd name="T32" fmla="*/ 116 w 177"/>
              <a:gd name="T33" fmla="*/ 70 h 162"/>
              <a:gd name="T34" fmla="*/ 59 w 177"/>
              <a:gd name="T35" fmla="*/ 57 h 162"/>
              <a:gd name="T36" fmla="*/ 83 w 177"/>
              <a:gd name="T37" fmla="*/ 81 h 162"/>
              <a:gd name="T38" fmla="*/ 164 w 177"/>
              <a:gd name="T39" fmla="*/ 43 h 162"/>
              <a:gd name="T40" fmla="*/ 165 w 177"/>
              <a:gd name="T41" fmla="*/ 61 h 162"/>
              <a:gd name="T42" fmla="*/ 142 w 177"/>
              <a:gd name="T43" fmla="*/ 57 h 162"/>
              <a:gd name="T44" fmla="*/ 119 w 177"/>
              <a:gd name="T45" fmla="*/ 61 h 162"/>
              <a:gd name="T46" fmla="*/ 120 w 177"/>
              <a:gd name="T47" fmla="*/ 43 h 162"/>
              <a:gd name="T48" fmla="*/ 120 w 177"/>
              <a:gd name="T49" fmla="*/ 24 h 162"/>
              <a:gd name="T50" fmla="*/ 119 w 177"/>
              <a:gd name="T51" fmla="*/ 6 h 162"/>
              <a:gd name="T52" fmla="*/ 142 w 177"/>
              <a:gd name="T53" fmla="*/ 10 h 162"/>
              <a:gd name="T54" fmla="*/ 154 w 177"/>
              <a:gd name="T55" fmla="*/ 0 h 162"/>
              <a:gd name="T56" fmla="*/ 161 w 177"/>
              <a:gd name="T57" fmla="*/ 19 h 162"/>
              <a:gd name="T58" fmla="*/ 177 w 177"/>
              <a:gd name="T59" fmla="*/ 40 h 162"/>
              <a:gd name="T60" fmla="*/ 161 w 177"/>
              <a:gd name="T61" fmla="*/ 142 h 162"/>
              <a:gd name="T62" fmla="*/ 154 w 177"/>
              <a:gd name="T63" fmla="*/ 162 h 162"/>
              <a:gd name="T64" fmla="*/ 139 w 177"/>
              <a:gd name="T65" fmla="*/ 152 h 162"/>
              <a:gd name="T66" fmla="*/ 118 w 177"/>
              <a:gd name="T67" fmla="*/ 155 h 162"/>
              <a:gd name="T68" fmla="*/ 106 w 177"/>
              <a:gd name="T69" fmla="*/ 135 h 162"/>
              <a:gd name="T70" fmla="*/ 123 w 177"/>
              <a:gd name="T71" fmla="*/ 114 h 162"/>
              <a:gd name="T72" fmla="*/ 130 w 177"/>
              <a:gd name="T73" fmla="*/ 94 h 162"/>
              <a:gd name="T74" fmla="*/ 145 w 177"/>
              <a:gd name="T75" fmla="*/ 105 h 162"/>
              <a:gd name="T76" fmla="*/ 165 w 177"/>
              <a:gd name="T77" fmla="*/ 101 h 162"/>
              <a:gd name="T78" fmla="*/ 164 w 177"/>
              <a:gd name="T79" fmla="*/ 119 h 162"/>
              <a:gd name="T80" fmla="*/ 142 w 177"/>
              <a:gd name="T81" fmla="*/ 22 h 162"/>
              <a:gd name="T82" fmla="*/ 154 w 177"/>
              <a:gd name="T83" fmla="*/ 34 h 162"/>
              <a:gd name="T84" fmla="*/ 130 w 177"/>
              <a:gd name="T85" fmla="*/ 128 h 162"/>
              <a:gd name="T86" fmla="*/ 142 w 177"/>
              <a:gd name="T87" fmla="*/ 116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77" h="162">
                <a:moveTo>
                  <a:pt x="118" y="90"/>
                </a:moveTo>
                <a:cubicBezTo>
                  <a:pt x="118" y="91"/>
                  <a:pt x="117" y="92"/>
                  <a:pt x="116" y="92"/>
                </a:cubicBezTo>
                <a:cubicBezTo>
                  <a:pt x="102" y="95"/>
                  <a:pt x="102" y="95"/>
                  <a:pt x="102" y="95"/>
                </a:cubicBezTo>
                <a:cubicBezTo>
                  <a:pt x="101" y="97"/>
                  <a:pt x="100" y="99"/>
                  <a:pt x="99" y="102"/>
                </a:cubicBezTo>
                <a:cubicBezTo>
                  <a:pt x="102" y="105"/>
                  <a:pt x="104" y="109"/>
                  <a:pt x="107" y="112"/>
                </a:cubicBezTo>
                <a:cubicBezTo>
                  <a:pt x="108" y="113"/>
                  <a:pt x="108" y="113"/>
                  <a:pt x="108" y="114"/>
                </a:cubicBezTo>
                <a:cubicBezTo>
                  <a:pt x="108" y="115"/>
                  <a:pt x="108" y="115"/>
                  <a:pt x="107" y="116"/>
                </a:cubicBezTo>
                <a:cubicBezTo>
                  <a:pt x="105" y="118"/>
                  <a:pt x="95" y="130"/>
                  <a:pt x="92" y="130"/>
                </a:cubicBezTo>
                <a:cubicBezTo>
                  <a:pt x="92" y="130"/>
                  <a:pt x="91" y="129"/>
                  <a:pt x="90" y="129"/>
                </a:cubicBezTo>
                <a:cubicBezTo>
                  <a:pt x="80" y="121"/>
                  <a:pt x="80" y="121"/>
                  <a:pt x="80" y="121"/>
                </a:cubicBezTo>
                <a:cubicBezTo>
                  <a:pt x="77" y="122"/>
                  <a:pt x="75" y="123"/>
                  <a:pt x="73" y="123"/>
                </a:cubicBezTo>
                <a:cubicBezTo>
                  <a:pt x="72" y="128"/>
                  <a:pt x="72" y="133"/>
                  <a:pt x="71" y="138"/>
                </a:cubicBezTo>
                <a:cubicBezTo>
                  <a:pt x="70" y="139"/>
                  <a:pt x="69" y="140"/>
                  <a:pt x="68" y="140"/>
                </a:cubicBezTo>
                <a:cubicBezTo>
                  <a:pt x="51" y="140"/>
                  <a:pt x="51" y="140"/>
                  <a:pt x="51" y="140"/>
                </a:cubicBezTo>
                <a:cubicBezTo>
                  <a:pt x="49" y="140"/>
                  <a:pt x="48" y="139"/>
                  <a:pt x="48" y="138"/>
                </a:cubicBezTo>
                <a:cubicBezTo>
                  <a:pt x="46" y="124"/>
                  <a:pt x="46" y="124"/>
                  <a:pt x="46" y="124"/>
                </a:cubicBezTo>
                <a:cubicBezTo>
                  <a:pt x="43" y="123"/>
                  <a:pt x="41" y="122"/>
                  <a:pt x="39" y="121"/>
                </a:cubicBezTo>
                <a:cubicBezTo>
                  <a:pt x="28" y="129"/>
                  <a:pt x="28" y="129"/>
                  <a:pt x="28" y="129"/>
                </a:cubicBezTo>
                <a:cubicBezTo>
                  <a:pt x="27" y="129"/>
                  <a:pt x="27" y="130"/>
                  <a:pt x="26" y="130"/>
                </a:cubicBezTo>
                <a:cubicBezTo>
                  <a:pt x="25" y="130"/>
                  <a:pt x="25" y="129"/>
                  <a:pt x="24" y="129"/>
                </a:cubicBezTo>
                <a:cubicBezTo>
                  <a:pt x="22" y="127"/>
                  <a:pt x="11" y="117"/>
                  <a:pt x="11" y="114"/>
                </a:cubicBezTo>
                <a:cubicBezTo>
                  <a:pt x="11" y="113"/>
                  <a:pt x="11" y="113"/>
                  <a:pt x="11" y="112"/>
                </a:cubicBezTo>
                <a:cubicBezTo>
                  <a:pt x="14" y="109"/>
                  <a:pt x="17" y="105"/>
                  <a:pt x="20" y="102"/>
                </a:cubicBezTo>
                <a:cubicBezTo>
                  <a:pt x="18" y="99"/>
                  <a:pt x="17" y="97"/>
                  <a:pt x="16" y="94"/>
                </a:cubicBezTo>
                <a:cubicBezTo>
                  <a:pt x="2" y="92"/>
                  <a:pt x="2" y="92"/>
                  <a:pt x="2" y="92"/>
                </a:cubicBezTo>
                <a:cubicBezTo>
                  <a:pt x="1" y="92"/>
                  <a:pt x="0" y="91"/>
                  <a:pt x="0" y="89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71"/>
                  <a:pt x="1" y="70"/>
                  <a:pt x="2" y="69"/>
                </a:cubicBezTo>
                <a:cubicBezTo>
                  <a:pt x="16" y="67"/>
                  <a:pt x="16" y="67"/>
                  <a:pt x="16" y="67"/>
                </a:cubicBezTo>
                <a:cubicBezTo>
                  <a:pt x="17" y="65"/>
                  <a:pt x="18" y="62"/>
                  <a:pt x="19" y="60"/>
                </a:cubicBezTo>
                <a:cubicBezTo>
                  <a:pt x="17" y="56"/>
                  <a:pt x="14" y="53"/>
                  <a:pt x="11" y="50"/>
                </a:cubicBezTo>
                <a:cubicBezTo>
                  <a:pt x="11" y="49"/>
                  <a:pt x="10" y="48"/>
                  <a:pt x="10" y="48"/>
                </a:cubicBezTo>
                <a:cubicBezTo>
                  <a:pt x="10" y="47"/>
                  <a:pt x="11" y="46"/>
                  <a:pt x="11" y="46"/>
                </a:cubicBezTo>
                <a:cubicBezTo>
                  <a:pt x="13" y="43"/>
                  <a:pt x="23" y="32"/>
                  <a:pt x="26" y="32"/>
                </a:cubicBezTo>
                <a:cubicBezTo>
                  <a:pt x="27" y="32"/>
                  <a:pt x="27" y="32"/>
                  <a:pt x="28" y="33"/>
                </a:cubicBezTo>
                <a:cubicBezTo>
                  <a:pt x="39" y="41"/>
                  <a:pt x="39" y="41"/>
                  <a:pt x="39" y="41"/>
                </a:cubicBezTo>
                <a:cubicBezTo>
                  <a:pt x="41" y="40"/>
                  <a:pt x="43" y="39"/>
                  <a:pt x="46" y="38"/>
                </a:cubicBezTo>
                <a:cubicBezTo>
                  <a:pt x="46" y="34"/>
                  <a:pt x="47" y="28"/>
                  <a:pt x="48" y="24"/>
                </a:cubicBezTo>
                <a:cubicBezTo>
                  <a:pt x="48" y="23"/>
                  <a:pt x="49" y="22"/>
                  <a:pt x="51" y="22"/>
                </a:cubicBezTo>
                <a:cubicBezTo>
                  <a:pt x="68" y="22"/>
                  <a:pt x="68" y="22"/>
                  <a:pt x="68" y="22"/>
                </a:cubicBezTo>
                <a:cubicBezTo>
                  <a:pt x="69" y="22"/>
                  <a:pt x="70" y="23"/>
                  <a:pt x="71" y="24"/>
                </a:cubicBezTo>
                <a:cubicBezTo>
                  <a:pt x="73" y="38"/>
                  <a:pt x="73" y="38"/>
                  <a:pt x="73" y="38"/>
                </a:cubicBezTo>
                <a:cubicBezTo>
                  <a:pt x="75" y="39"/>
                  <a:pt x="77" y="40"/>
                  <a:pt x="80" y="41"/>
                </a:cubicBezTo>
                <a:cubicBezTo>
                  <a:pt x="91" y="33"/>
                  <a:pt x="91" y="33"/>
                  <a:pt x="91" y="33"/>
                </a:cubicBezTo>
                <a:cubicBezTo>
                  <a:pt x="91" y="32"/>
                  <a:pt x="92" y="32"/>
                  <a:pt x="92" y="32"/>
                </a:cubicBezTo>
                <a:cubicBezTo>
                  <a:pt x="93" y="32"/>
                  <a:pt x="94" y="32"/>
                  <a:pt x="94" y="33"/>
                </a:cubicBezTo>
                <a:cubicBezTo>
                  <a:pt x="97" y="35"/>
                  <a:pt x="108" y="45"/>
                  <a:pt x="108" y="48"/>
                </a:cubicBezTo>
                <a:cubicBezTo>
                  <a:pt x="108" y="48"/>
                  <a:pt x="107" y="49"/>
                  <a:pt x="107" y="49"/>
                </a:cubicBezTo>
                <a:cubicBezTo>
                  <a:pt x="104" y="53"/>
                  <a:pt x="102" y="56"/>
                  <a:pt x="99" y="60"/>
                </a:cubicBezTo>
                <a:cubicBezTo>
                  <a:pt x="100" y="62"/>
                  <a:pt x="101" y="65"/>
                  <a:pt x="102" y="68"/>
                </a:cubicBezTo>
                <a:cubicBezTo>
                  <a:pt x="116" y="70"/>
                  <a:pt x="116" y="70"/>
                  <a:pt x="116" y="70"/>
                </a:cubicBezTo>
                <a:cubicBezTo>
                  <a:pt x="117" y="70"/>
                  <a:pt x="118" y="71"/>
                  <a:pt x="118" y="72"/>
                </a:cubicBezTo>
                <a:lnTo>
                  <a:pt x="118" y="90"/>
                </a:lnTo>
                <a:close/>
                <a:moveTo>
                  <a:pt x="59" y="57"/>
                </a:moveTo>
                <a:cubicBezTo>
                  <a:pt x="46" y="57"/>
                  <a:pt x="36" y="68"/>
                  <a:pt x="36" y="81"/>
                </a:cubicBezTo>
                <a:cubicBezTo>
                  <a:pt x="36" y="94"/>
                  <a:pt x="46" y="105"/>
                  <a:pt x="59" y="105"/>
                </a:cubicBezTo>
                <a:cubicBezTo>
                  <a:pt x="72" y="105"/>
                  <a:pt x="83" y="94"/>
                  <a:pt x="83" y="81"/>
                </a:cubicBezTo>
                <a:cubicBezTo>
                  <a:pt x="83" y="68"/>
                  <a:pt x="72" y="57"/>
                  <a:pt x="59" y="57"/>
                </a:cubicBezTo>
                <a:close/>
                <a:moveTo>
                  <a:pt x="177" y="40"/>
                </a:moveTo>
                <a:cubicBezTo>
                  <a:pt x="177" y="41"/>
                  <a:pt x="166" y="43"/>
                  <a:pt x="164" y="43"/>
                </a:cubicBezTo>
                <a:cubicBezTo>
                  <a:pt x="163" y="45"/>
                  <a:pt x="162" y="46"/>
                  <a:pt x="161" y="48"/>
                </a:cubicBezTo>
                <a:cubicBezTo>
                  <a:pt x="162" y="50"/>
                  <a:pt x="166" y="59"/>
                  <a:pt x="166" y="60"/>
                </a:cubicBezTo>
                <a:cubicBezTo>
                  <a:pt x="166" y="61"/>
                  <a:pt x="166" y="61"/>
                  <a:pt x="165" y="61"/>
                </a:cubicBezTo>
                <a:cubicBezTo>
                  <a:pt x="164" y="62"/>
                  <a:pt x="154" y="68"/>
                  <a:pt x="154" y="68"/>
                </a:cubicBezTo>
                <a:cubicBezTo>
                  <a:pt x="153" y="68"/>
                  <a:pt x="146" y="58"/>
                  <a:pt x="145" y="57"/>
                </a:cubicBezTo>
                <a:cubicBezTo>
                  <a:pt x="144" y="57"/>
                  <a:pt x="143" y="57"/>
                  <a:pt x="142" y="57"/>
                </a:cubicBezTo>
                <a:cubicBezTo>
                  <a:pt x="141" y="57"/>
                  <a:pt x="140" y="57"/>
                  <a:pt x="139" y="57"/>
                </a:cubicBezTo>
                <a:cubicBezTo>
                  <a:pt x="138" y="58"/>
                  <a:pt x="131" y="68"/>
                  <a:pt x="130" y="68"/>
                </a:cubicBezTo>
                <a:cubicBezTo>
                  <a:pt x="130" y="68"/>
                  <a:pt x="120" y="62"/>
                  <a:pt x="119" y="61"/>
                </a:cubicBezTo>
                <a:cubicBezTo>
                  <a:pt x="118" y="61"/>
                  <a:pt x="118" y="61"/>
                  <a:pt x="118" y="60"/>
                </a:cubicBezTo>
                <a:cubicBezTo>
                  <a:pt x="118" y="59"/>
                  <a:pt x="122" y="50"/>
                  <a:pt x="123" y="48"/>
                </a:cubicBezTo>
                <a:cubicBezTo>
                  <a:pt x="122" y="46"/>
                  <a:pt x="121" y="45"/>
                  <a:pt x="120" y="43"/>
                </a:cubicBezTo>
                <a:cubicBezTo>
                  <a:pt x="118" y="43"/>
                  <a:pt x="106" y="41"/>
                  <a:pt x="106" y="40"/>
                </a:cubicBezTo>
                <a:cubicBezTo>
                  <a:pt x="106" y="27"/>
                  <a:pt x="106" y="27"/>
                  <a:pt x="106" y="27"/>
                </a:cubicBezTo>
                <a:cubicBezTo>
                  <a:pt x="106" y="26"/>
                  <a:pt x="118" y="24"/>
                  <a:pt x="120" y="24"/>
                </a:cubicBezTo>
                <a:cubicBezTo>
                  <a:pt x="121" y="23"/>
                  <a:pt x="122" y="21"/>
                  <a:pt x="123" y="19"/>
                </a:cubicBezTo>
                <a:cubicBezTo>
                  <a:pt x="122" y="18"/>
                  <a:pt x="118" y="8"/>
                  <a:pt x="118" y="7"/>
                </a:cubicBezTo>
                <a:cubicBezTo>
                  <a:pt x="118" y="6"/>
                  <a:pt x="118" y="6"/>
                  <a:pt x="119" y="6"/>
                </a:cubicBezTo>
                <a:cubicBezTo>
                  <a:pt x="120" y="5"/>
                  <a:pt x="130" y="0"/>
                  <a:pt x="130" y="0"/>
                </a:cubicBezTo>
                <a:cubicBezTo>
                  <a:pt x="131" y="0"/>
                  <a:pt x="138" y="9"/>
                  <a:pt x="139" y="10"/>
                </a:cubicBezTo>
                <a:cubicBezTo>
                  <a:pt x="140" y="10"/>
                  <a:pt x="141" y="10"/>
                  <a:pt x="142" y="10"/>
                </a:cubicBezTo>
                <a:cubicBezTo>
                  <a:pt x="143" y="10"/>
                  <a:pt x="144" y="10"/>
                  <a:pt x="145" y="10"/>
                </a:cubicBezTo>
                <a:cubicBezTo>
                  <a:pt x="147" y="6"/>
                  <a:pt x="150" y="3"/>
                  <a:pt x="153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54" y="0"/>
                  <a:pt x="164" y="5"/>
                  <a:pt x="165" y="6"/>
                </a:cubicBezTo>
                <a:cubicBezTo>
                  <a:pt x="166" y="6"/>
                  <a:pt x="166" y="6"/>
                  <a:pt x="166" y="7"/>
                </a:cubicBezTo>
                <a:cubicBezTo>
                  <a:pt x="166" y="8"/>
                  <a:pt x="162" y="18"/>
                  <a:pt x="161" y="19"/>
                </a:cubicBezTo>
                <a:cubicBezTo>
                  <a:pt x="162" y="21"/>
                  <a:pt x="163" y="23"/>
                  <a:pt x="164" y="24"/>
                </a:cubicBezTo>
                <a:cubicBezTo>
                  <a:pt x="166" y="24"/>
                  <a:pt x="177" y="26"/>
                  <a:pt x="177" y="27"/>
                </a:cubicBezTo>
                <a:lnTo>
                  <a:pt x="177" y="40"/>
                </a:lnTo>
                <a:close/>
                <a:moveTo>
                  <a:pt x="177" y="135"/>
                </a:moveTo>
                <a:cubicBezTo>
                  <a:pt x="177" y="136"/>
                  <a:pt x="166" y="137"/>
                  <a:pt x="164" y="137"/>
                </a:cubicBezTo>
                <a:cubicBezTo>
                  <a:pt x="163" y="139"/>
                  <a:pt x="162" y="141"/>
                  <a:pt x="161" y="142"/>
                </a:cubicBezTo>
                <a:cubicBezTo>
                  <a:pt x="162" y="144"/>
                  <a:pt x="166" y="153"/>
                  <a:pt x="166" y="155"/>
                </a:cubicBezTo>
                <a:cubicBezTo>
                  <a:pt x="166" y="155"/>
                  <a:pt x="166" y="156"/>
                  <a:pt x="165" y="156"/>
                </a:cubicBezTo>
                <a:cubicBezTo>
                  <a:pt x="164" y="156"/>
                  <a:pt x="154" y="162"/>
                  <a:pt x="154" y="162"/>
                </a:cubicBezTo>
                <a:cubicBezTo>
                  <a:pt x="153" y="162"/>
                  <a:pt x="146" y="153"/>
                  <a:pt x="145" y="152"/>
                </a:cubicBezTo>
                <a:cubicBezTo>
                  <a:pt x="144" y="152"/>
                  <a:pt x="143" y="152"/>
                  <a:pt x="142" y="152"/>
                </a:cubicBezTo>
                <a:cubicBezTo>
                  <a:pt x="141" y="152"/>
                  <a:pt x="140" y="152"/>
                  <a:pt x="139" y="152"/>
                </a:cubicBezTo>
                <a:cubicBezTo>
                  <a:pt x="138" y="153"/>
                  <a:pt x="131" y="162"/>
                  <a:pt x="130" y="162"/>
                </a:cubicBezTo>
                <a:cubicBezTo>
                  <a:pt x="130" y="162"/>
                  <a:pt x="120" y="156"/>
                  <a:pt x="119" y="156"/>
                </a:cubicBezTo>
                <a:cubicBezTo>
                  <a:pt x="118" y="156"/>
                  <a:pt x="118" y="155"/>
                  <a:pt x="118" y="155"/>
                </a:cubicBezTo>
                <a:cubicBezTo>
                  <a:pt x="118" y="153"/>
                  <a:pt x="122" y="144"/>
                  <a:pt x="123" y="142"/>
                </a:cubicBezTo>
                <a:cubicBezTo>
                  <a:pt x="122" y="141"/>
                  <a:pt x="121" y="139"/>
                  <a:pt x="120" y="137"/>
                </a:cubicBezTo>
                <a:cubicBezTo>
                  <a:pt x="118" y="137"/>
                  <a:pt x="106" y="136"/>
                  <a:pt x="106" y="135"/>
                </a:cubicBezTo>
                <a:cubicBezTo>
                  <a:pt x="106" y="122"/>
                  <a:pt x="106" y="122"/>
                  <a:pt x="106" y="122"/>
                </a:cubicBezTo>
                <a:cubicBezTo>
                  <a:pt x="106" y="120"/>
                  <a:pt x="118" y="119"/>
                  <a:pt x="120" y="119"/>
                </a:cubicBezTo>
                <a:cubicBezTo>
                  <a:pt x="121" y="117"/>
                  <a:pt x="122" y="115"/>
                  <a:pt x="123" y="114"/>
                </a:cubicBezTo>
                <a:cubicBezTo>
                  <a:pt x="122" y="112"/>
                  <a:pt x="118" y="103"/>
                  <a:pt x="118" y="101"/>
                </a:cubicBezTo>
                <a:cubicBezTo>
                  <a:pt x="118" y="101"/>
                  <a:pt x="118" y="101"/>
                  <a:pt x="119" y="101"/>
                </a:cubicBezTo>
                <a:cubicBezTo>
                  <a:pt x="120" y="100"/>
                  <a:pt x="130" y="94"/>
                  <a:pt x="130" y="94"/>
                </a:cubicBezTo>
                <a:cubicBezTo>
                  <a:pt x="131" y="94"/>
                  <a:pt x="138" y="103"/>
                  <a:pt x="139" y="105"/>
                </a:cubicBezTo>
                <a:cubicBezTo>
                  <a:pt x="140" y="105"/>
                  <a:pt x="141" y="105"/>
                  <a:pt x="142" y="105"/>
                </a:cubicBezTo>
                <a:cubicBezTo>
                  <a:pt x="143" y="105"/>
                  <a:pt x="144" y="105"/>
                  <a:pt x="145" y="105"/>
                </a:cubicBezTo>
                <a:cubicBezTo>
                  <a:pt x="147" y="101"/>
                  <a:pt x="150" y="97"/>
                  <a:pt x="153" y="94"/>
                </a:cubicBezTo>
                <a:cubicBezTo>
                  <a:pt x="154" y="94"/>
                  <a:pt x="154" y="94"/>
                  <a:pt x="154" y="94"/>
                </a:cubicBezTo>
                <a:cubicBezTo>
                  <a:pt x="154" y="94"/>
                  <a:pt x="164" y="100"/>
                  <a:pt x="165" y="101"/>
                </a:cubicBezTo>
                <a:cubicBezTo>
                  <a:pt x="166" y="101"/>
                  <a:pt x="166" y="101"/>
                  <a:pt x="166" y="101"/>
                </a:cubicBezTo>
                <a:cubicBezTo>
                  <a:pt x="166" y="103"/>
                  <a:pt x="162" y="112"/>
                  <a:pt x="161" y="114"/>
                </a:cubicBezTo>
                <a:cubicBezTo>
                  <a:pt x="162" y="115"/>
                  <a:pt x="163" y="117"/>
                  <a:pt x="164" y="119"/>
                </a:cubicBezTo>
                <a:cubicBezTo>
                  <a:pt x="166" y="119"/>
                  <a:pt x="177" y="120"/>
                  <a:pt x="177" y="122"/>
                </a:cubicBezTo>
                <a:lnTo>
                  <a:pt x="177" y="135"/>
                </a:lnTo>
                <a:close/>
                <a:moveTo>
                  <a:pt x="142" y="22"/>
                </a:moveTo>
                <a:cubicBezTo>
                  <a:pt x="136" y="22"/>
                  <a:pt x="130" y="27"/>
                  <a:pt x="130" y="34"/>
                </a:cubicBezTo>
                <a:cubicBezTo>
                  <a:pt x="130" y="40"/>
                  <a:pt x="136" y="45"/>
                  <a:pt x="142" y="45"/>
                </a:cubicBezTo>
                <a:cubicBezTo>
                  <a:pt x="149" y="45"/>
                  <a:pt x="154" y="40"/>
                  <a:pt x="154" y="34"/>
                </a:cubicBezTo>
                <a:cubicBezTo>
                  <a:pt x="154" y="27"/>
                  <a:pt x="148" y="22"/>
                  <a:pt x="142" y="22"/>
                </a:cubicBezTo>
                <a:close/>
                <a:moveTo>
                  <a:pt x="142" y="116"/>
                </a:moveTo>
                <a:cubicBezTo>
                  <a:pt x="136" y="116"/>
                  <a:pt x="130" y="122"/>
                  <a:pt x="130" y="128"/>
                </a:cubicBezTo>
                <a:cubicBezTo>
                  <a:pt x="130" y="135"/>
                  <a:pt x="136" y="140"/>
                  <a:pt x="142" y="140"/>
                </a:cubicBezTo>
                <a:cubicBezTo>
                  <a:pt x="149" y="140"/>
                  <a:pt x="154" y="135"/>
                  <a:pt x="154" y="128"/>
                </a:cubicBezTo>
                <a:cubicBezTo>
                  <a:pt x="154" y="122"/>
                  <a:pt x="148" y="116"/>
                  <a:pt x="142" y="11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8" name="Freeform 290"/>
          <p:cNvSpPr>
            <a:spLocks noEditPoints="1"/>
          </p:cNvSpPr>
          <p:nvPr/>
        </p:nvSpPr>
        <p:spPr bwMode="auto">
          <a:xfrm>
            <a:off x="3941136" y="3652556"/>
            <a:ext cx="161883" cy="163074"/>
          </a:xfrm>
          <a:custGeom>
            <a:avLst/>
            <a:gdLst>
              <a:gd name="T0" fmla="*/ 115 w 140"/>
              <a:gd name="T1" fmla="*/ 63 h 140"/>
              <a:gd name="T2" fmla="*/ 39 w 140"/>
              <a:gd name="T3" fmla="*/ 140 h 140"/>
              <a:gd name="T4" fmla="*/ 0 w 140"/>
              <a:gd name="T5" fmla="*/ 140 h 140"/>
              <a:gd name="T6" fmla="*/ 0 w 140"/>
              <a:gd name="T7" fmla="*/ 101 h 140"/>
              <a:gd name="T8" fmla="*/ 77 w 140"/>
              <a:gd name="T9" fmla="*/ 24 h 140"/>
              <a:gd name="T10" fmla="*/ 115 w 140"/>
              <a:gd name="T11" fmla="*/ 63 h 140"/>
              <a:gd name="T12" fmla="*/ 42 w 140"/>
              <a:gd name="T13" fmla="*/ 120 h 140"/>
              <a:gd name="T14" fmla="*/ 20 w 140"/>
              <a:gd name="T15" fmla="*/ 98 h 140"/>
              <a:gd name="T16" fmla="*/ 12 w 140"/>
              <a:gd name="T17" fmla="*/ 106 h 140"/>
              <a:gd name="T18" fmla="*/ 12 w 140"/>
              <a:gd name="T19" fmla="*/ 116 h 140"/>
              <a:gd name="T20" fmla="*/ 24 w 140"/>
              <a:gd name="T21" fmla="*/ 116 h 140"/>
              <a:gd name="T22" fmla="*/ 24 w 140"/>
              <a:gd name="T23" fmla="*/ 128 h 140"/>
              <a:gd name="T24" fmla="*/ 34 w 140"/>
              <a:gd name="T25" fmla="*/ 128 h 140"/>
              <a:gd name="T26" fmla="*/ 42 w 140"/>
              <a:gd name="T27" fmla="*/ 120 h 140"/>
              <a:gd name="T28" fmla="*/ 80 w 140"/>
              <a:gd name="T29" fmla="*/ 40 h 140"/>
              <a:gd name="T30" fmla="*/ 78 w 140"/>
              <a:gd name="T31" fmla="*/ 41 h 140"/>
              <a:gd name="T32" fmla="*/ 28 w 140"/>
              <a:gd name="T33" fmla="*/ 91 h 140"/>
              <a:gd name="T34" fmla="*/ 28 w 140"/>
              <a:gd name="T35" fmla="*/ 93 h 140"/>
              <a:gd name="T36" fmla="*/ 30 w 140"/>
              <a:gd name="T37" fmla="*/ 95 h 140"/>
              <a:gd name="T38" fmla="*/ 31 w 140"/>
              <a:gd name="T39" fmla="*/ 94 h 140"/>
              <a:gd name="T40" fmla="*/ 81 w 140"/>
              <a:gd name="T41" fmla="*/ 44 h 140"/>
              <a:gd name="T42" fmla="*/ 82 w 140"/>
              <a:gd name="T43" fmla="*/ 42 h 140"/>
              <a:gd name="T44" fmla="*/ 80 w 140"/>
              <a:gd name="T45" fmla="*/ 40 h 140"/>
              <a:gd name="T46" fmla="*/ 137 w 140"/>
              <a:gd name="T47" fmla="*/ 42 h 140"/>
              <a:gd name="T48" fmla="*/ 121 w 140"/>
              <a:gd name="T49" fmla="*/ 57 h 140"/>
              <a:gd name="T50" fmla="*/ 83 w 140"/>
              <a:gd name="T51" fmla="*/ 19 h 140"/>
              <a:gd name="T52" fmla="*/ 98 w 140"/>
              <a:gd name="T53" fmla="*/ 3 h 140"/>
              <a:gd name="T54" fmla="*/ 107 w 140"/>
              <a:gd name="T55" fmla="*/ 0 h 140"/>
              <a:gd name="T56" fmla="*/ 115 w 140"/>
              <a:gd name="T57" fmla="*/ 3 h 140"/>
              <a:gd name="T58" fmla="*/ 137 w 140"/>
              <a:gd name="T59" fmla="*/ 25 h 140"/>
              <a:gd name="T60" fmla="*/ 140 w 140"/>
              <a:gd name="T61" fmla="*/ 33 h 140"/>
              <a:gd name="T62" fmla="*/ 137 w 140"/>
              <a:gd name="T63" fmla="*/ 42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0" h="140">
                <a:moveTo>
                  <a:pt x="115" y="63"/>
                </a:moveTo>
                <a:cubicBezTo>
                  <a:pt x="39" y="140"/>
                  <a:pt x="39" y="140"/>
                  <a:pt x="39" y="140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01"/>
                  <a:pt x="0" y="101"/>
                  <a:pt x="0" y="101"/>
                </a:cubicBezTo>
                <a:cubicBezTo>
                  <a:pt x="77" y="24"/>
                  <a:pt x="77" y="24"/>
                  <a:pt x="77" y="24"/>
                </a:cubicBezTo>
                <a:lnTo>
                  <a:pt x="115" y="63"/>
                </a:lnTo>
                <a:close/>
                <a:moveTo>
                  <a:pt x="42" y="120"/>
                </a:moveTo>
                <a:cubicBezTo>
                  <a:pt x="20" y="98"/>
                  <a:pt x="20" y="98"/>
                  <a:pt x="20" y="98"/>
                </a:cubicBezTo>
                <a:cubicBezTo>
                  <a:pt x="12" y="106"/>
                  <a:pt x="12" y="106"/>
                  <a:pt x="12" y="106"/>
                </a:cubicBezTo>
                <a:cubicBezTo>
                  <a:pt x="12" y="116"/>
                  <a:pt x="12" y="116"/>
                  <a:pt x="12" y="116"/>
                </a:cubicBezTo>
                <a:cubicBezTo>
                  <a:pt x="24" y="116"/>
                  <a:pt x="24" y="116"/>
                  <a:pt x="24" y="116"/>
                </a:cubicBezTo>
                <a:cubicBezTo>
                  <a:pt x="24" y="128"/>
                  <a:pt x="24" y="128"/>
                  <a:pt x="24" y="128"/>
                </a:cubicBezTo>
                <a:cubicBezTo>
                  <a:pt x="34" y="128"/>
                  <a:pt x="34" y="128"/>
                  <a:pt x="34" y="128"/>
                </a:cubicBezTo>
                <a:lnTo>
                  <a:pt x="42" y="120"/>
                </a:lnTo>
                <a:close/>
                <a:moveTo>
                  <a:pt x="80" y="40"/>
                </a:moveTo>
                <a:cubicBezTo>
                  <a:pt x="79" y="40"/>
                  <a:pt x="79" y="40"/>
                  <a:pt x="78" y="41"/>
                </a:cubicBezTo>
                <a:cubicBezTo>
                  <a:pt x="28" y="91"/>
                  <a:pt x="28" y="91"/>
                  <a:pt x="28" y="91"/>
                </a:cubicBezTo>
                <a:cubicBezTo>
                  <a:pt x="28" y="91"/>
                  <a:pt x="28" y="92"/>
                  <a:pt x="28" y="93"/>
                </a:cubicBezTo>
                <a:cubicBezTo>
                  <a:pt x="28" y="94"/>
                  <a:pt x="29" y="95"/>
                  <a:pt x="30" y="95"/>
                </a:cubicBezTo>
                <a:cubicBezTo>
                  <a:pt x="30" y="95"/>
                  <a:pt x="31" y="94"/>
                  <a:pt x="31" y="94"/>
                </a:cubicBezTo>
                <a:cubicBezTo>
                  <a:pt x="81" y="44"/>
                  <a:pt x="81" y="44"/>
                  <a:pt x="81" y="44"/>
                </a:cubicBezTo>
                <a:cubicBezTo>
                  <a:pt x="82" y="43"/>
                  <a:pt x="82" y="43"/>
                  <a:pt x="82" y="42"/>
                </a:cubicBezTo>
                <a:cubicBezTo>
                  <a:pt x="82" y="41"/>
                  <a:pt x="81" y="40"/>
                  <a:pt x="80" y="40"/>
                </a:cubicBezTo>
                <a:close/>
                <a:moveTo>
                  <a:pt x="137" y="42"/>
                </a:moveTo>
                <a:cubicBezTo>
                  <a:pt x="121" y="57"/>
                  <a:pt x="121" y="57"/>
                  <a:pt x="121" y="57"/>
                </a:cubicBezTo>
                <a:cubicBezTo>
                  <a:pt x="83" y="19"/>
                  <a:pt x="83" y="19"/>
                  <a:pt x="83" y="19"/>
                </a:cubicBezTo>
                <a:cubicBezTo>
                  <a:pt x="98" y="3"/>
                  <a:pt x="98" y="3"/>
                  <a:pt x="98" y="3"/>
                </a:cubicBezTo>
                <a:cubicBezTo>
                  <a:pt x="100" y="1"/>
                  <a:pt x="103" y="0"/>
                  <a:pt x="107" y="0"/>
                </a:cubicBezTo>
                <a:cubicBezTo>
                  <a:pt x="110" y="0"/>
                  <a:pt x="113" y="1"/>
                  <a:pt x="115" y="3"/>
                </a:cubicBezTo>
                <a:cubicBezTo>
                  <a:pt x="137" y="25"/>
                  <a:pt x="137" y="25"/>
                  <a:pt x="137" y="25"/>
                </a:cubicBezTo>
                <a:cubicBezTo>
                  <a:pt x="139" y="27"/>
                  <a:pt x="140" y="30"/>
                  <a:pt x="140" y="33"/>
                </a:cubicBezTo>
                <a:cubicBezTo>
                  <a:pt x="140" y="37"/>
                  <a:pt x="139" y="40"/>
                  <a:pt x="137" y="4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9" name="Freeform 291"/>
          <p:cNvSpPr>
            <a:spLocks noEditPoints="1"/>
          </p:cNvSpPr>
          <p:nvPr/>
        </p:nvSpPr>
        <p:spPr bwMode="auto">
          <a:xfrm>
            <a:off x="4148253" y="3650177"/>
            <a:ext cx="165454" cy="16545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6 w 142"/>
              <a:gd name="T5" fmla="*/ 142 h 142"/>
              <a:gd name="T6" fmla="*/ 0 w 142"/>
              <a:gd name="T7" fmla="*/ 115 h 142"/>
              <a:gd name="T8" fmla="*/ 0 w 142"/>
              <a:gd name="T9" fmla="*/ 26 h 142"/>
              <a:gd name="T10" fmla="*/ 26 w 142"/>
              <a:gd name="T11" fmla="*/ 0 h 142"/>
              <a:gd name="T12" fmla="*/ 115 w 142"/>
              <a:gd name="T13" fmla="*/ 0 h 142"/>
              <a:gd name="T14" fmla="*/ 142 w 142"/>
              <a:gd name="T15" fmla="*/ 26 h 142"/>
              <a:gd name="T16" fmla="*/ 142 w 142"/>
              <a:gd name="T17" fmla="*/ 115 h 142"/>
              <a:gd name="T18" fmla="*/ 100 w 142"/>
              <a:gd name="T19" fmla="*/ 68 h 142"/>
              <a:gd name="T20" fmla="*/ 74 w 142"/>
              <a:gd name="T21" fmla="*/ 41 h 142"/>
              <a:gd name="T22" fmla="*/ 23 w 142"/>
              <a:gd name="T23" fmla="*/ 92 h 142"/>
              <a:gd name="T24" fmla="*/ 23 w 142"/>
              <a:gd name="T25" fmla="*/ 118 h 142"/>
              <a:gd name="T26" fmla="*/ 50 w 142"/>
              <a:gd name="T27" fmla="*/ 118 h 142"/>
              <a:gd name="T28" fmla="*/ 100 w 142"/>
              <a:gd name="T29" fmla="*/ 68 h 142"/>
              <a:gd name="T30" fmla="*/ 51 w 142"/>
              <a:gd name="T31" fmla="*/ 104 h 142"/>
              <a:gd name="T32" fmla="*/ 46 w 142"/>
              <a:gd name="T33" fmla="*/ 109 h 142"/>
              <a:gd name="T34" fmla="*/ 41 w 142"/>
              <a:gd name="T35" fmla="*/ 109 h 142"/>
              <a:gd name="T36" fmla="*/ 41 w 142"/>
              <a:gd name="T37" fmla="*/ 100 h 142"/>
              <a:gd name="T38" fmla="*/ 32 w 142"/>
              <a:gd name="T39" fmla="*/ 100 h 142"/>
              <a:gd name="T40" fmla="*/ 32 w 142"/>
              <a:gd name="T41" fmla="*/ 95 h 142"/>
              <a:gd name="T42" fmla="*/ 37 w 142"/>
              <a:gd name="T43" fmla="*/ 90 h 142"/>
              <a:gd name="T44" fmla="*/ 51 w 142"/>
              <a:gd name="T45" fmla="*/ 104 h 142"/>
              <a:gd name="T46" fmla="*/ 75 w 142"/>
              <a:gd name="T47" fmla="*/ 57 h 142"/>
              <a:gd name="T48" fmla="*/ 48 w 142"/>
              <a:gd name="T49" fmla="*/ 84 h 142"/>
              <a:gd name="T50" fmla="*/ 45 w 142"/>
              <a:gd name="T51" fmla="*/ 84 h 142"/>
              <a:gd name="T52" fmla="*/ 46 w 142"/>
              <a:gd name="T53" fmla="*/ 82 h 142"/>
              <a:gd name="T54" fmla="*/ 72 w 142"/>
              <a:gd name="T55" fmla="*/ 55 h 142"/>
              <a:gd name="T56" fmla="*/ 75 w 142"/>
              <a:gd name="T57" fmla="*/ 54 h 142"/>
              <a:gd name="T58" fmla="*/ 75 w 142"/>
              <a:gd name="T59" fmla="*/ 57 h 142"/>
              <a:gd name="T60" fmla="*/ 115 w 142"/>
              <a:gd name="T61" fmla="*/ 53 h 142"/>
              <a:gd name="T62" fmla="*/ 115 w 142"/>
              <a:gd name="T63" fmla="*/ 41 h 142"/>
              <a:gd name="T64" fmla="*/ 101 w 142"/>
              <a:gd name="T65" fmla="*/ 27 h 142"/>
              <a:gd name="T66" fmla="*/ 88 w 142"/>
              <a:gd name="T67" fmla="*/ 27 h 142"/>
              <a:gd name="T68" fmla="*/ 80 w 142"/>
              <a:gd name="T69" fmla="*/ 35 h 142"/>
              <a:gd name="T70" fmla="*/ 106 w 142"/>
              <a:gd name="T71" fmla="*/ 62 h 142"/>
              <a:gd name="T72" fmla="*/ 115 w 142"/>
              <a:gd name="T73" fmla="*/ 5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6"/>
                </a:cubicBezTo>
                <a:lnTo>
                  <a:pt x="142" y="115"/>
                </a:lnTo>
                <a:close/>
                <a:moveTo>
                  <a:pt x="100" y="68"/>
                </a:moveTo>
                <a:cubicBezTo>
                  <a:pt x="74" y="41"/>
                  <a:pt x="74" y="41"/>
                  <a:pt x="74" y="41"/>
                </a:cubicBezTo>
                <a:cubicBezTo>
                  <a:pt x="23" y="92"/>
                  <a:pt x="23" y="92"/>
                  <a:pt x="23" y="92"/>
                </a:cubicBezTo>
                <a:cubicBezTo>
                  <a:pt x="23" y="118"/>
                  <a:pt x="23" y="118"/>
                  <a:pt x="23" y="118"/>
                </a:cubicBezTo>
                <a:cubicBezTo>
                  <a:pt x="50" y="118"/>
                  <a:pt x="50" y="118"/>
                  <a:pt x="50" y="118"/>
                </a:cubicBezTo>
                <a:lnTo>
                  <a:pt x="100" y="68"/>
                </a:lnTo>
                <a:close/>
                <a:moveTo>
                  <a:pt x="51" y="104"/>
                </a:moveTo>
                <a:cubicBezTo>
                  <a:pt x="46" y="109"/>
                  <a:pt x="46" y="109"/>
                  <a:pt x="46" y="109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1" y="100"/>
                  <a:pt x="41" y="100"/>
                  <a:pt x="41" y="100"/>
                </a:cubicBezTo>
                <a:cubicBezTo>
                  <a:pt x="32" y="100"/>
                  <a:pt x="32" y="100"/>
                  <a:pt x="32" y="100"/>
                </a:cubicBezTo>
                <a:cubicBezTo>
                  <a:pt x="32" y="95"/>
                  <a:pt x="32" y="95"/>
                  <a:pt x="32" y="95"/>
                </a:cubicBezTo>
                <a:cubicBezTo>
                  <a:pt x="37" y="90"/>
                  <a:pt x="37" y="90"/>
                  <a:pt x="37" y="90"/>
                </a:cubicBezTo>
                <a:lnTo>
                  <a:pt x="51" y="104"/>
                </a:lnTo>
                <a:close/>
                <a:moveTo>
                  <a:pt x="75" y="57"/>
                </a:moveTo>
                <a:cubicBezTo>
                  <a:pt x="48" y="84"/>
                  <a:pt x="48" y="84"/>
                  <a:pt x="48" y="84"/>
                </a:cubicBezTo>
                <a:cubicBezTo>
                  <a:pt x="47" y="85"/>
                  <a:pt x="46" y="85"/>
                  <a:pt x="45" y="84"/>
                </a:cubicBezTo>
                <a:cubicBezTo>
                  <a:pt x="45" y="84"/>
                  <a:pt x="45" y="82"/>
                  <a:pt x="46" y="82"/>
                </a:cubicBezTo>
                <a:cubicBezTo>
                  <a:pt x="72" y="55"/>
                  <a:pt x="72" y="55"/>
                  <a:pt x="72" y="55"/>
                </a:cubicBezTo>
                <a:cubicBezTo>
                  <a:pt x="73" y="54"/>
                  <a:pt x="75" y="54"/>
                  <a:pt x="75" y="54"/>
                </a:cubicBezTo>
                <a:cubicBezTo>
                  <a:pt x="76" y="55"/>
                  <a:pt x="76" y="56"/>
                  <a:pt x="75" y="57"/>
                </a:cubicBezTo>
                <a:close/>
                <a:moveTo>
                  <a:pt x="115" y="53"/>
                </a:moveTo>
                <a:cubicBezTo>
                  <a:pt x="118" y="50"/>
                  <a:pt x="118" y="44"/>
                  <a:pt x="115" y="41"/>
                </a:cubicBezTo>
                <a:cubicBezTo>
                  <a:pt x="101" y="27"/>
                  <a:pt x="101" y="27"/>
                  <a:pt x="101" y="27"/>
                </a:cubicBezTo>
                <a:cubicBezTo>
                  <a:pt x="97" y="23"/>
                  <a:pt x="91" y="23"/>
                  <a:pt x="88" y="27"/>
                </a:cubicBezTo>
                <a:cubicBezTo>
                  <a:pt x="80" y="35"/>
                  <a:pt x="80" y="35"/>
                  <a:pt x="80" y="35"/>
                </a:cubicBezTo>
                <a:cubicBezTo>
                  <a:pt x="106" y="62"/>
                  <a:pt x="106" y="62"/>
                  <a:pt x="106" y="62"/>
                </a:cubicBezTo>
                <a:lnTo>
                  <a:pt x="115" y="5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0" name="Freeform 292"/>
          <p:cNvSpPr>
            <a:spLocks noEditPoints="1"/>
          </p:cNvSpPr>
          <p:nvPr/>
        </p:nvSpPr>
        <p:spPr bwMode="auto">
          <a:xfrm>
            <a:off x="4356558" y="3650177"/>
            <a:ext cx="192831" cy="151170"/>
          </a:xfrm>
          <a:custGeom>
            <a:avLst/>
            <a:gdLst>
              <a:gd name="T0" fmla="*/ 130 w 166"/>
              <a:gd name="T1" fmla="*/ 103 h 130"/>
              <a:gd name="T2" fmla="*/ 104 w 166"/>
              <a:gd name="T3" fmla="*/ 130 h 130"/>
              <a:gd name="T4" fmla="*/ 27 w 166"/>
              <a:gd name="T5" fmla="*/ 130 h 130"/>
              <a:gd name="T6" fmla="*/ 0 w 166"/>
              <a:gd name="T7" fmla="*/ 103 h 130"/>
              <a:gd name="T8" fmla="*/ 0 w 166"/>
              <a:gd name="T9" fmla="*/ 26 h 130"/>
              <a:gd name="T10" fmla="*/ 27 w 166"/>
              <a:gd name="T11" fmla="*/ 0 h 130"/>
              <a:gd name="T12" fmla="*/ 104 w 166"/>
              <a:gd name="T13" fmla="*/ 0 h 130"/>
              <a:gd name="T14" fmla="*/ 114 w 166"/>
              <a:gd name="T15" fmla="*/ 2 h 130"/>
              <a:gd name="T16" fmla="*/ 116 w 166"/>
              <a:gd name="T17" fmla="*/ 4 h 130"/>
              <a:gd name="T18" fmla="*/ 115 w 166"/>
              <a:gd name="T19" fmla="*/ 7 h 130"/>
              <a:gd name="T20" fmla="*/ 111 w 166"/>
              <a:gd name="T21" fmla="*/ 12 h 130"/>
              <a:gd name="T22" fmla="*/ 108 w 166"/>
              <a:gd name="T23" fmla="*/ 12 h 130"/>
              <a:gd name="T24" fmla="*/ 104 w 166"/>
              <a:gd name="T25" fmla="*/ 12 h 130"/>
              <a:gd name="T26" fmla="*/ 27 w 166"/>
              <a:gd name="T27" fmla="*/ 12 h 130"/>
              <a:gd name="T28" fmla="*/ 12 w 166"/>
              <a:gd name="T29" fmla="*/ 26 h 130"/>
              <a:gd name="T30" fmla="*/ 12 w 166"/>
              <a:gd name="T31" fmla="*/ 103 h 130"/>
              <a:gd name="T32" fmla="*/ 27 w 166"/>
              <a:gd name="T33" fmla="*/ 118 h 130"/>
              <a:gd name="T34" fmla="*/ 104 w 166"/>
              <a:gd name="T35" fmla="*/ 118 h 130"/>
              <a:gd name="T36" fmla="*/ 118 w 166"/>
              <a:gd name="T37" fmla="*/ 103 h 130"/>
              <a:gd name="T38" fmla="*/ 118 w 166"/>
              <a:gd name="T39" fmla="*/ 92 h 130"/>
              <a:gd name="T40" fmla="*/ 119 w 166"/>
              <a:gd name="T41" fmla="*/ 90 h 130"/>
              <a:gd name="T42" fmla="*/ 125 w 166"/>
              <a:gd name="T43" fmla="*/ 84 h 130"/>
              <a:gd name="T44" fmla="*/ 128 w 166"/>
              <a:gd name="T45" fmla="*/ 83 h 130"/>
              <a:gd name="T46" fmla="*/ 130 w 166"/>
              <a:gd name="T47" fmla="*/ 86 h 130"/>
              <a:gd name="T48" fmla="*/ 130 w 166"/>
              <a:gd name="T49" fmla="*/ 103 h 130"/>
              <a:gd name="T50" fmla="*/ 148 w 166"/>
              <a:gd name="T51" fmla="*/ 44 h 130"/>
              <a:gd name="T52" fmla="*/ 86 w 166"/>
              <a:gd name="T53" fmla="*/ 106 h 130"/>
              <a:gd name="T54" fmla="*/ 59 w 166"/>
              <a:gd name="T55" fmla="*/ 106 h 130"/>
              <a:gd name="T56" fmla="*/ 59 w 166"/>
              <a:gd name="T57" fmla="*/ 80 h 130"/>
              <a:gd name="T58" fmla="*/ 121 w 166"/>
              <a:gd name="T59" fmla="*/ 18 h 130"/>
              <a:gd name="T60" fmla="*/ 148 w 166"/>
              <a:gd name="T61" fmla="*/ 44 h 130"/>
              <a:gd name="T62" fmla="*/ 93 w 166"/>
              <a:gd name="T63" fmla="*/ 87 h 130"/>
              <a:gd name="T64" fmla="*/ 79 w 166"/>
              <a:gd name="T65" fmla="*/ 73 h 130"/>
              <a:gd name="T66" fmla="*/ 68 w 166"/>
              <a:gd name="T67" fmla="*/ 83 h 130"/>
              <a:gd name="T68" fmla="*/ 68 w 166"/>
              <a:gd name="T69" fmla="*/ 89 h 130"/>
              <a:gd name="T70" fmla="*/ 77 w 166"/>
              <a:gd name="T71" fmla="*/ 89 h 130"/>
              <a:gd name="T72" fmla="*/ 77 w 166"/>
              <a:gd name="T73" fmla="*/ 97 h 130"/>
              <a:gd name="T74" fmla="*/ 82 w 166"/>
              <a:gd name="T75" fmla="*/ 97 h 130"/>
              <a:gd name="T76" fmla="*/ 93 w 166"/>
              <a:gd name="T77" fmla="*/ 87 h 130"/>
              <a:gd name="T78" fmla="*/ 120 w 166"/>
              <a:gd name="T79" fmla="*/ 31 h 130"/>
              <a:gd name="T80" fmla="*/ 87 w 166"/>
              <a:gd name="T81" fmla="*/ 63 h 130"/>
              <a:gd name="T82" fmla="*/ 87 w 166"/>
              <a:gd name="T83" fmla="*/ 66 h 130"/>
              <a:gd name="T84" fmla="*/ 90 w 166"/>
              <a:gd name="T85" fmla="*/ 66 h 130"/>
              <a:gd name="T86" fmla="*/ 123 w 166"/>
              <a:gd name="T87" fmla="*/ 34 h 130"/>
              <a:gd name="T88" fmla="*/ 123 w 166"/>
              <a:gd name="T89" fmla="*/ 31 h 130"/>
              <a:gd name="T90" fmla="*/ 120 w 166"/>
              <a:gd name="T91" fmla="*/ 31 h 130"/>
              <a:gd name="T92" fmla="*/ 154 w 166"/>
              <a:gd name="T93" fmla="*/ 38 h 130"/>
              <a:gd name="T94" fmla="*/ 127 w 166"/>
              <a:gd name="T95" fmla="*/ 12 h 130"/>
              <a:gd name="T96" fmla="*/ 136 w 166"/>
              <a:gd name="T97" fmla="*/ 3 h 130"/>
              <a:gd name="T98" fmla="*/ 148 w 166"/>
              <a:gd name="T99" fmla="*/ 3 h 130"/>
              <a:gd name="T100" fmla="*/ 162 w 166"/>
              <a:gd name="T101" fmla="*/ 17 h 130"/>
              <a:gd name="T102" fmla="*/ 162 w 166"/>
              <a:gd name="T103" fmla="*/ 30 h 130"/>
              <a:gd name="T104" fmla="*/ 154 w 166"/>
              <a:gd name="T105" fmla="*/ 38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66" h="130">
                <a:moveTo>
                  <a:pt x="130" y="103"/>
                </a:moveTo>
                <a:cubicBezTo>
                  <a:pt x="130" y="118"/>
                  <a:pt x="118" y="130"/>
                  <a:pt x="104" y="130"/>
                </a:cubicBezTo>
                <a:cubicBezTo>
                  <a:pt x="27" y="130"/>
                  <a:pt x="27" y="130"/>
                  <a:pt x="27" y="130"/>
                </a:cubicBezTo>
                <a:cubicBezTo>
                  <a:pt x="12" y="130"/>
                  <a:pt x="0" y="118"/>
                  <a:pt x="0" y="103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7" y="0"/>
                  <a:pt x="111" y="1"/>
                  <a:pt x="114" y="2"/>
                </a:cubicBezTo>
                <a:cubicBezTo>
                  <a:pt x="115" y="3"/>
                  <a:pt x="116" y="3"/>
                  <a:pt x="116" y="4"/>
                </a:cubicBezTo>
                <a:cubicBezTo>
                  <a:pt x="116" y="5"/>
                  <a:pt x="116" y="6"/>
                  <a:pt x="115" y="7"/>
                </a:cubicBezTo>
                <a:cubicBezTo>
                  <a:pt x="111" y="12"/>
                  <a:pt x="111" y="12"/>
                  <a:pt x="111" y="12"/>
                </a:cubicBezTo>
                <a:cubicBezTo>
                  <a:pt x="110" y="12"/>
                  <a:pt x="109" y="13"/>
                  <a:pt x="108" y="12"/>
                </a:cubicBezTo>
                <a:cubicBezTo>
                  <a:pt x="106" y="12"/>
                  <a:pt x="105" y="12"/>
                  <a:pt x="104" y="12"/>
                </a:cubicBezTo>
                <a:cubicBezTo>
                  <a:pt x="27" y="12"/>
                  <a:pt x="27" y="12"/>
                  <a:pt x="27" y="12"/>
                </a:cubicBezTo>
                <a:cubicBezTo>
                  <a:pt x="19" y="12"/>
                  <a:pt x="12" y="18"/>
                  <a:pt x="12" y="26"/>
                </a:cubicBezTo>
                <a:cubicBezTo>
                  <a:pt x="12" y="103"/>
                  <a:pt x="12" y="103"/>
                  <a:pt x="12" y="103"/>
                </a:cubicBezTo>
                <a:cubicBezTo>
                  <a:pt x="12" y="112"/>
                  <a:pt x="19" y="118"/>
                  <a:pt x="27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12" y="118"/>
                  <a:pt x="118" y="112"/>
                  <a:pt x="118" y="103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18" y="91"/>
                  <a:pt x="119" y="90"/>
                  <a:pt x="119" y="90"/>
                </a:cubicBezTo>
                <a:cubicBezTo>
                  <a:pt x="125" y="84"/>
                  <a:pt x="125" y="84"/>
                  <a:pt x="125" y="84"/>
                </a:cubicBezTo>
                <a:cubicBezTo>
                  <a:pt x="126" y="83"/>
                  <a:pt x="127" y="83"/>
                  <a:pt x="128" y="83"/>
                </a:cubicBezTo>
                <a:cubicBezTo>
                  <a:pt x="130" y="84"/>
                  <a:pt x="130" y="85"/>
                  <a:pt x="130" y="86"/>
                </a:cubicBezTo>
                <a:lnTo>
                  <a:pt x="130" y="103"/>
                </a:lnTo>
                <a:close/>
                <a:moveTo>
                  <a:pt x="148" y="44"/>
                </a:moveTo>
                <a:cubicBezTo>
                  <a:pt x="86" y="106"/>
                  <a:pt x="86" y="106"/>
                  <a:pt x="86" y="106"/>
                </a:cubicBezTo>
                <a:cubicBezTo>
                  <a:pt x="59" y="106"/>
                  <a:pt x="59" y="106"/>
                  <a:pt x="59" y="106"/>
                </a:cubicBezTo>
                <a:cubicBezTo>
                  <a:pt x="59" y="80"/>
                  <a:pt x="59" y="80"/>
                  <a:pt x="59" y="80"/>
                </a:cubicBezTo>
                <a:cubicBezTo>
                  <a:pt x="121" y="18"/>
                  <a:pt x="121" y="18"/>
                  <a:pt x="121" y="18"/>
                </a:cubicBezTo>
                <a:lnTo>
                  <a:pt x="148" y="44"/>
                </a:lnTo>
                <a:close/>
                <a:moveTo>
                  <a:pt x="93" y="87"/>
                </a:moveTo>
                <a:cubicBezTo>
                  <a:pt x="79" y="73"/>
                  <a:pt x="79" y="73"/>
                  <a:pt x="79" y="73"/>
                </a:cubicBezTo>
                <a:cubicBezTo>
                  <a:pt x="68" y="83"/>
                  <a:pt x="68" y="83"/>
                  <a:pt x="68" y="83"/>
                </a:cubicBezTo>
                <a:cubicBezTo>
                  <a:pt x="68" y="89"/>
                  <a:pt x="68" y="89"/>
                  <a:pt x="68" y="89"/>
                </a:cubicBezTo>
                <a:cubicBezTo>
                  <a:pt x="77" y="89"/>
                  <a:pt x="77" y="89"/>
                  <a:pt x="77" y="89"/>
                </a:cubicBezTo>
                <a:cubicBezTo>
                  <a:pt x="77" y="97"/>
                  <a:pt x="77" y="97"/>
                  <a:pt x="77" y="97"/>
                </a:cubicBezTo>
                <a:cubicBezTo>
                  <a:pt x="82" y="97"/>
                  <a:pt x="82" y="97"/>
                  <a:pt x="82" y="97"/>
                </a:cubicBezTo>
                <a:lnTo>
                  <a:pt x="93" y="87"/>
                </a:lnTo>
                <a:close/>
                <a:moveTo>
                  <a:pt x="120" y="31"/>
                </a:moveTo>
                <a:cubicBezTo>
                  <a:pt x="87" y="63"/>
                  <a:pt x="87" y="63"/>
                  <a:pt x="87" y="63"/>
                </a:cubicBezTo>
                <a:cubicBezTo>
                  <a:pt x="87" y="64"/>
                  <a:pt x="87" y="66"/>
                  <a:pt x="87" y="66"/>
                </a:cubicBezTo>
                <a:cubicBezTo>
                  <a:pt x="88" y="67"/>
                  <a:pt x="90" y="67"/>
                  <a:pt x="90" y="6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4" y="33"/>
                  <a:pt x="124" y="32"/>
                  <a:pt x="123" y="31"/>
                </a:cubicBezTo>
                <a:cubicBezTo>
                  <a:pt x="122" y="30"/>
                  <a:pt x="121" y="30"/>
                  <a:pt x="120" y="31"/>
                </a:cubicBezTo>
                <a:close/>
                <a:moveTo>
                  <a:pt x="154" y="38"/>
                </a:moveTo>
                <a:cubicBezTo>
                  <a:pt x="127" y="12"/>
                  <a:pt x="127" y="12"/>
                  <a:pt x="127" y="12"/>
                </a:cubicBezTo>
                <a:cubicBezTo>
                  <a:pt x="136" y="3"/>
                  <a:pt x="136" y="3"/>
                  <a:pt x="136" y="3"/>
                </a:cubicBezTo>
                <a:cubicBezTo>
                  <a:pt x="139" y="0"/>
                  <a:pt x="145" y="0"/>
                  <a:pt x="148" y="3"/>
                </a:cubicBezTo>
                <a:cubicBezTo>
                  <a:pt x="162" y="17"/>
                  <a:pt x="162" y="17"/>
                  <a:pt x="162" y="17"/>
                </a:cubicBezTo>
                <a:cubicBezTo>
                  <a:pt x="166" y="21"/>
                  <a:pt x="166" y="26"/>
                  <a:pt x="162" y="30"/>
                </a:cubicBezTo>
                <a:lnTo>
                  <a:pt x="154" y="3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1" name="Freeform 293"/>
          <p:cNvSpPr/>
          <p:nvPr/>
        </p:nvSpPr>
        <p:spPr bwMode="auto">
          <a:xfrm>
            <a:off x="4591049" y="3650177"/>
            <a:ext cx="151170" cy="151170"/>
          </a:xfrm>
          <a:custGeom>
            <a:avLst/>
            <a:gdLst>
              <a:gd name="T0" fmla="*/ 128 w 131"/>
              <a:gd name="T1" fmla="*/ 115 h 130"/>
              <a:gd name="T2" fmla="*/ 116 w 131"/>
              <a:gd name="T3" fmla="*/ 125 h 130"/>
              <a:gd name="T4" fmla="*/ 99 w 131"/>
              <a:gd name="T5" fmla="*/ 130 h 130"/>
              <a:gd name="T6" fmla="*/ 75 w 131"/>
              <a:gd name="T7" fmla="*/ 124 h 130"/>
              <a:gd name="T8" fmla="*/ 59 w 131"/>
              <a:gd name="T9" fmla="*/ 116 h 130"/>
              <a:gd name="T10" fmla="*/ 15 w 131"/>
              <a:gd name="T11" fmla="*/ 72 h 130"/>
              <a:gd name="T12" fmla="*/ 7 w 131"/>
              <a:gd name="T13" fmla="*/ 55 h 130"/>
              <a:gd name="T14" fmla="*/ 0 w 131"/>
              <a:gd name="T15" fmla="*/ 31 h 130"/>
              <a:gd name="T16" fmla="*/ 5 w 131"/>
              <a:gd name="T17" fmla="*/ 14 h 130"/>
              <a:gd name="T18" fmla="*/ 15 w 131"/>
              <a:gd name="T19" fmla="*/ 3 h 130"/>
              <a:gd name="T20" fmla="*/ 28 w 131"/>
              <a:gd name="T21" fmla="*/ 0 h 130"/>
              <a:gd name="T22" fmla="*/ 30 w 131"/>
              <a:gd name="T23" fmla="*/ 0 h 130"/>
              <a:gd name="T24" fmla="*/ 35 w 131"/>
              <a:gd name="T25" fmla="*/ 7 h 130"/>
              <a:gd name="T26" fmla="*/ 44 w 131"/>
              <a:gd name="T27" fmla="*/ 23 h 130"/>
              <a:gd name="T28" fmla="*/ 48 w 131"/>
              <a:gd name="T29" fmla="*/ 31 h 130"/>
              <a:gd name="T30" fmla="*/ 31 w 131"/>
              <a:gd name="T31" fmla="*/ 50 h 130"/>
              <a:gd name="T32" fmla="*/ 35 w 131"/>
              <a:gd name="T33" fmla="*/ 58 h 130"/>
              <a:gd name="T34" fmla="*/ 72 w 131"/>
              <a:gd name="T35" fmla="*/ 96 h 130"/>
              <a:gd name="T36" fmla="*/ 80 w 131"/>
              <a:gd name="T37" fmla="*/ 99 h 130"/>
              <a:gd name="T38" fmla="*/ 99 w 131"/>
              <a:gd name="T39" fmla="*/ 83 h 130"/>
              <a:gd name="T40" fmla="*/ 107 w 131"/>
              <a:gd name="T41" fmla="*/ 87 h 130"/>
              <a:gd name="T42" fmla="*/ 123 w 131"/>
              <a:gd name="T43" fmla="*/ 96 h 130"/>
              <a:gd name="T44" fmla="*/ 130 w 131"/>
              <a:gd name="T45" fmla="*/ 101 h 130"/>
              <a:gd name="T46" fmla="*/ 131 w 131"/>
              <a:gd name="T47" fmla="*/ 103 h 130"/>
              <a:gd name="T48" fmla="*/ 128 w 131"/>
              <a:gd name="T49" fmla="*/ 11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1" h="130">
                <a:moveTo>
                  <a:pt x="128" y="115"/>
                </a:moveTo>
                <a:cubicBezTo>
                  <a:pt x="126" y="120"/>
                  <a:pt x="121" y="123"/>
                  <a:pt x="116" y="125"/>
                </a:cubicBezTo>
                <a:cubicBezTo>
                  <a:pt x="111" y="128"/>
                  <a:pt x="105" y="130"/>
                  <a:pt x="99" y="130"/>
                </a:cubicBezTo>
                <a:cubicBezTo>
                  <a:pt x="91" y="130"/>
                  <a:pt x="83" y="126"/>
                  <a:pt x="75" y="124"/>
                </a:cubicBezTo>
                <a:cubicBezTo>
                  <a:pt x="69" y="122"/>
                  <a:pt x="64" y="119"/>
                  <a:pt x="59" y="116"/>
                </a:cubicBezTo>
                <a:cubicBezTo>
                  <a:pt x="43" y="106"/>
                  <a:pt x="24" y="87"/>
                  <a:pt x="15" y="72"/>
                </a:cubicBezTo>
                <a:cubicBezTo>
                  <a:pt x="11" y="67"/>
                  <a:pt x="9" y="61"/>
                  <a:pt x="7" y="55"/>
                </a:cubicBezTo>
                <a:cubicBezTo>
                  <a:pt x="4" y="48"/>
                  <a:pt x="0" y="40"/>
                  <a:pt x="0" y="31"/>
                </a:cubicBezTo>
                <a:cubicBezTo>
                  <a:pt x="0" y="25"/>
                  <a:pt x="2" y="19"/>
                  <a:pt x="5" y="14"/>
                </a:cubicBezTo>
                <a:cubicBezTo>
                  <a:pt x="8" y="10"/>
                  <a:pt x="10" y="5"/>
                  <a:pt x="15" y="3"/>
                </a:cubicBezTo>
                <a:cubicBezTo>
                  <a:pt x="18" y="1"/>
                  <a:pt x="25" y="0"/>
                  <a:pt x="28" y="0"/>
                </a:cubicBezTo>
                <a:cubicBezTo>
                  <a:pt x="28" y="0"/>
                  <a:pt x="29" y="0"/>
                  <a:pt x="30" y="0"/>
                </a:cubicBezTo>
                <a:cubicBezTo>
                  <a:pt x="32" y="1"/>
                  <a:pt x="34" y="5"/>
                  <a:pt x="35" y="7"/>
                </a:cubicBezTo>
                <a:cubicBezTo>
                  <a:pt x="38" y="12"/>
                  <a:pt x="40" y="18"/>
                  <a:pt x="44" y="23"/>
                </a:cubicBezTo>
                <a:cubicBezTo>
                  <a:pt x="45" y="25"/>
                  <a:pt x="48" y="28"/>
                  <a:pt x="48" y="31"/>
                </a:cubicBezTo>
                <a:cubicBezTo>
                  <a:pt x="48" y="37"/>
                  <a:pt x="31" y="45"/>
                  <a:pt x="31" y="50"/>
                </a:cubicBezTo>
                <a:cubicBezTo>
                  <a:pt x="31" y="53"/>
                  <a:pt x="33" y="56"/>
                  <a:pt x="35" y="58"/>
                </a:cubicBezTo>
                <a:cubicBezTo>
                  <a:pt x="44" y="75"/>
                  <a:pt x="56" y="86"/>
                  <a:pt x="72" y="96"/>
                </a:cubicBezTo>
                <a:cubicBezTo>
                  <a:pt x="75" y="97"/>
                  <a:pt x="78" y="99"/>
                  <a:pt x="80" y="99"/>
                </a:cubicBezTo>
                <a:cubicBezTo>
                  <a:pt x="85" y="99"/>
                  <a:pt x="94" y="83"/>
                  <a:pt x="99" y="83"/>
                </a:cubicBezTo>
                <a:cubicBezTo>
                  <a:pt x="102" y="83"/>
                  <a:pt x="105" y="85"/>
                  <a:pt x="107" y="87"/>
                </a:cubicBezTo>
                <a:cubicBezTo>
                  <a:pt x="113" y="90"/>
                  <a:pt x="118" y="93"/>
                  <a:pt x="123" y="96"/>
                </a:cubicBezTo>
                <a:cubicBezTo>
                  <a:pt x="125" y="97"/>
                  <a:pt x="130" y="99"/>
                  <a:pt x="130" y="101"/>
                </a:cubicBezTo>
                <a:cubicBezTo>
                  <a:pt x="131" y="101"/>
                  <a:pt x="131" y="102"/>
                  <a:pt x="131" y="103"/>
                </a:cubicBezTo>
                <a:cubicBezTo>
                  <a:pt x="131" y="106"/>
                  <a:pt x="129" y="112"/>
                  <a:pt x="128" y="11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2" name="Freeform 294"/>
          <p:cNvSpPr>
            <a:spLocks noEditPoints="1"/>
          </p:cNvSpPr>
          <p:nvPr/>
        </p:nvSpPr>
        <p:spPr bwMode="auto">
          <a:xfrm>
            <a:off x="4783881" y="3650177"/>
            <a:ext cx="165454" cy="165454"/>
          </a:xfrm>
          <a:custGeom>
            <a:avLst/>
            <a:gdLst>
              <a:gd name="T0" fmla="*/ 142 w 142"/>
              <a:gd name="T1" fmla="*/ 115 h 142"/>
              <a:gd name="T2" fmla="*/ 115 w 142"/>
              <a:gd name="T3" fmla="*/ 142 h 142"/>
              <a:gd name="T4" fmla="*/ 27 w 142"/>
              <a:gd name="T5" fmla="*/ 142 h 142"/>
              <a:gd name="T6" fmla="*/ 0 w 142"/>
              <a:gd name="T7" fmla="*/ 115 h 142"/>
              <a:gd name="T8" fmla="*/ 0 w 142"/>
              <a:gd name="T9" fmla="*/ 26 h 142"/>
              <a:gd name="T10" fmla="*/ 27 w 142"/>
              <a:gd name="T11" fmla="*/ 0 h 142"/>
              <a:gd name="T12" fmla="*/ 115 w 142"/>
              <a:gd name="T13" fmla="*/ 0 h 142"/>
              <a:gd name="T14" fmla="*/ 142 w 142"/>
              <a:gd name="T15" fmla="*/ 26 h 142"/>
              <a:gd name="T16" fmla="*/ 142 w 142"/>
              <a:gd name="T17" fmla="*/ 115 h 142"/>
              <a:gd name="T18" fmla="*/ 118 w 142"/>
              <a:gd name="T19" fmla="*/ 97 h 142"/>
              <a:gd name="T20" fmla="*/ 102 w 142"/>
              <a:gd name="T21" fmla="*/ 87 h 142"/>
              <a:gd name="T22" fmla="*/ 96 w 142"/>
              <a:gd name="T23" fmla="*/ 84 h 142"/>
              <a:gd name="T24" fmla="*/ 82 w 142"/>
              <a:gd name="T25" fmla="*/ 96 h 142"/>
              <a:gd name="T26" fmla="*/ 76 w 142"/>
              <a:gd name="T27" fmla="*/ 93 h 142"/>
              <a:gd name="T28" fmla="*/ 49 w 142"/>
              <a:gd name="T29" fmla="*/ 66 h 142"/>
              <a:gd name="T30" fmla="*/ 46 w 142"/>
              <a:gd name="T31" fmla="*/ 60 h 142"/>
              <a:gd name="T32" fmla="*/ 58 w 142"/>
              <a:gd name="T33" fmla="*/ 46 h 142"/>
              <a:gd name="T34" fmla="*/ 55 w 142"/>
              <a:gd name="T35" fmla="*/ 40 h 142"/>
              <a:gd name="T36" fmla="*/ 45 w 142"/>
              <a:gd name="T37" fmla="*/ 24 h 142"/>
              <a:gd name="T38" fmla="*/ 44 w 142"/>
              <a:gd name="T39" fmla="*/ 24 h 142"/>
              <a:gd name="T40" fmla="*/ 34 w 142"/>
              <a:gd name="T41" fmla="*/ 26 h 142"/>
              <a:gd name="T42" fmla="*/ 24 w 142"/>
              <a:gd name="T43" fmla="*/ 46 h 142"/>
              <a:gd name="T44" fmla="*/ 28 w 142"/>
              <a:gd name="T45" fmla="*/ 64 h 142"/>
              <a:gd name="T46" fmla="*/ 78 w 142"/>
              <a:gd name="T47" fmla="*/ 114 h 142"/>
              <a:gd name="T48" fmla="*/ 96 w 142"/>
              <a:gd name="T49" fmla="*/ 118 h 142"/>
              <a:gd name="T50" fmla="*/ 116 w 142"/>
              <a:gd name="T51" fmla="*/ 108 h 142"/>
              <a:gd name="T52" fmla="*/ 118 w 142"/>
              <a:gd name="T53" fmla="*/ 98 h 142"/>
              <a:gd name="T54" fmla="*/ 118 w 142"/>
              <a:gd name="T55" fmla="*/ 9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42" h="142">
                <a:moveTo>
                  <a:pt x="142" y="115"/>
                </a:moveTo>
                <a:cubicBezTo>
                  <a:pt x="142" y="130"/>
                  <a:pt x="130" y="142"/>
                  <a:pt x="115" y="142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6"/>
                </a:cubicBezTo>
                <a:lnTo>
                  <a:pt x="142" y="115"/>
                </a:lnTo>
                <a:close/>
                <a:moveTo>
                  <a:pt x="118" y="97"/>
                </a:moveTo>
                <a:cubicBezTo>
                  <a:pt x="118" y="95"/>
                  <a:pt x="104" y="88"/>
                  <a:pt x="102" y="87"/>
                </a:cubicBezTo>
                <a:cubicBezTo>
                  <a:pt x="100" y="86"/>
                  <a:pt x="98" y="84"/>
                  <a:pt x="96" y="84"/>
                </a:cubicBezTo>
                <a:cubicBezTo>
                  <a:pt x="91" y="84"/>
                  <a:pt x="85" y="96"/>
                  <a:pt x="82" y="96"/>
                </a:cubicBezTo>
                <a:cubicBezTo>
                  <a:pt x="80" y="96"/>
                  <a:pt x="78" y="94"/>
                  <a:pt x="76" y="93"/>
                </a:cubicBezTo>
                <a:cubicBezTo>
                  <a:pt x="64" y="86"/>
                  <a:pt x="55" y="78"/>
                  <a:pt x="49" y="66"/>
                </a:cubicBezTo>
                <a:cubicBezTo>
                  <a:pt x="48" y="64"/>
                  <a:pt x="46" y="62"/>
                  <a:pt x="46" y="60"/>
                </a:cubicBezTo>
                <a:cubicBezTo>
                  <a:pt x="46" y="56"/>
                  <a:pt x="58" y="50"/>
                  <a:pt x="58" y="46"/>
                </a:cubicBezTo>
                <a:cubicBezTo>
                  <a:pt x="58" y="44"/>
                  <a:pt x="56" y="42"/>
                  <a:pt x="55" y="40"/>
                </a:cubicBezTo>
                <a:cubicBezTo>
                  <a:pt x="54" y="38"/>
                  <a:pt x="47" y="24"/>
                  <a:pt x="45" y="24"/>
                </a:cubicBezTo>
                <a:cubicBezTo>
                  <a:pt x="45" y="24"/>
                  <a:pt x="44" y="24"/>
                  <a:pt x="44" y="24"/>
                </a:cubicBezTo>
                <a:cubicBezTo>
                  <a:pt x="41" y="24"/>
                  <a:pt x="36" y="25"/>
                  <a:pt x="34" y="26"/>
                </a:cubicBezTo>
                <a:cubicBezTo>
                  <a:pt x="28" y="28"/>
                  <a:pt x="24" y="40"/>
                  <a:pt x="24" y="46"/>
                </a:cubicBezTo>
                <a:cubicBezTo>
                  <a:pt x="24" y="53"/>
                  <a:pt x="26" y="58"/>
                  <a:pt x="28" y="64"/>
                </a:cubicBezTo>
                <a:cubicBezTo>
                  <a:pt x="36" y="84"/>
                  <a:pt x="58" y="106"/>
                  <a:pt x="78" y="114"/>
                </a:cubicBezTo>
                <a:cubicBezTo>
                  <a:pt x="84" y="116"/>
                  <a:pt x="89" y="118"/>
                  <a:pt x="96" y="118"/>
                </a:cubicBezTo>
                <a:cubicBezTo>
                  <a:pt x="102" y="118"/>
                  <a:pt x="114" y="114"/>
                  <a:pt x="116" y="108"/>
                </a:cubicBezTo>
                <a:cubicBezTo>
                  <a:pt x="117" y="105"/>
                  <a:pt x="118" y="101"/>
                  <a:pt x="118" y="98"/>
                </a:cubicBezTo>
                <a:cubicBezTo>
                  <a:pt x="118" y="98"/>
                  <a:pt x="118" y="97"/>
                  <a:pt x="118" y="9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3" name="Freeform 295"/>
          <p:cNvSpPr/>
          <p:nvPr/>
        </p:nvSpPr>
        <p:spPr bwMode="auto">
          <a:xfrm>
            <a:off x="4998136" y="3650177"/>
            <a:ext cx="191641" cy="165454"/>
          </a:xfrm>
          <a:custGeom>
            <a:avLst/>
            <a:gdLst>
              <a:gd name="T0" fmla="*/ 78 w 165"/>
              <a:gd name="T1" fmla="*/ 140 h 142"/>
              <a:gd name="T2" fmla="*/ 21 w 165"/>
              <a:gd name="T3" fmla="*/ 85 h 142"/>
              <a:gd name="T4" fmla="*/ 0 w 165"/>
              <a:gd name="T5" fmla="*/ 43 h 142"/>
              <a:gd name="T6" fmla="*/ 44 w 165"/>
              <a:gd name="T7" fmla="*/ 0 h 142"/>
              <a:gd name="T8" fmla="*/ 82 w 165"/>
              <a:gd name="T9" fmla="*/ 20 h 142"/>
              <a:gd name="T10" fmla="*/ 121 w 165"/>
              <a:gd name="T11" fmla="*/ 0 h 142"/>
              <a:gd name="T12" fmla="*/ 165 w 165"/>
              <a:gd name="T13" fmla="*/ 43 h 142"/>
              <a:gd name="T14" fmla="*/ 144 w 165"/>
              <a:gd name="T15" fmla="*/ 85 h 142"/>
              <a:gd name="T16" fmla="*/ 86 w 165"/>
              <a:gd name="T17" fmla="*/ 140 h 142"/>
              <a:gd name="T18" fmla="*/ 82 w 165"/>
              <a:gd name="T19" fmla="*/ 142 h 142"/>
              <a:gd name="T20" fmla="*/ 78 w 165"/>
              <a:gd name="T21" fmla="*/ 14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65" h="142">
                <a:moveTo>
                  <a:pt x="78" y="140"/>
                </a:moveTo>
                <a:cubicBezTo>
                  <a:pt x="21" y="85"/>
                  <a:pt x="21" y="85"/>
                  <a:pt x="21" y="85"/>
                </a:cubicBezTo>
                <a:cubicBezTo>
                  <a:pt x="20" y="84"/>
                  <a:pt x="0" y="65"/>
                  <a:pt x="0" y="43"/>
                </a:cubicBezTo>
                <a:cubicBezTo>
                  <a:pt x="0" y="16"/>
                  <a:pt x="16" y="0"/>
                  <a:pt x="44" y="0"/>
                </a:cubicBezTo>
                <a:cubicBezTo>
                  <a:pt x="60" y="0"/>
                  <a:pt x="75" y="13"/>
                  <a:pt x="82" y="20"/>
                </a:cubicBezTo>
                <a:cubicBezTo>
                  <a:pt x="90" y="13"/>
                  <a:pt x="105" y="0"/>
                  <a:pt x="121" y="0"/>
                </a:cubicBezTo>
                <a:cubicBezTo>
                  <a:pt x="149" y="0"/>
                  <a:pt x="165" y="16"/>
                  <a:pt x="165" y="43"/>
                </a:cubicBezTo>
                <a:cubicBezTo>
                  <a:pt x="165" y="65"/>
                  <a:pt x="145" y="84"/>
                  <a:pt x="144" y="85"/>
                </a:cubicBezTo>
                <a:cubicBezTo>
                  <a:pt x="86" y="140"/>
                  <a:pt x="86" y="140"/>
                  <a:pt x="86" y="140"/>
                </a:cubicBezTo>
                <a:cubicBezTo>
                  <a:pt x="85" y="141"/>
                  <a:pt x="84" y="142"/>
                  <a:pt x="82" y="142"/>
                </a:cubicBezTo>
                <a:cubicBezTo>
                  <a:pt x="81" y="142"/>
                  <a:pt x="79" y="141"/>
                  <a:pt x="78" y="14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4" name="Freeform 296"/>
          <p:cNvSpPr>
            <a:spLocks noEditPoints="1"/>
          </p:cNvSpPr>
          <p:nvPr/>
        </p:nvSpPr>
        <p:spPr bwMode="auto">
          <a:xfrm>
            <a:off x="5232629" y="3650177"/>
            <a:ext cx="191641" cy="165454"/>
          </a:xfrm>
          <a:custGeom>
            <a:avLst/>
            <a:gdLst>
              <a:gd name="T0" fmla="*/ 144 w 165"/>
              <a:gd name="T1" fmla="*/ 85 h 142"/>
              <a:gd name="T2" fmla="*/ 87 w 165"/>
              <a:gd name="T3" fmla="*/ 140 h 142"/>
              <a:gd name="T4" fmla="*/ 83 w 165"/>
              <a:gd name="T5" fmla="*/ 142 h 142"/>
              <a:gd name="T6" fmla="*/ 79 w 165"/>
              <a:gd name="T7" fmla="*/ 140 h 142"/>
              <a:gd name="T8" fmla="*/ 21 w 165"/>
              <a:gd name="T9" fmla="*/ 85 h 142"/>
              <a:gd name="T10" fmla="*/ 0 w 165"/>
              <a:gd name="T11" fmla="*/ 43 h 142"/>
              <a:gd name="T12" fmla="*/ 44 w 165"/>
              <a:gd name="T13" fmla="*/ 0 h 142"/>
              <a:gd name="T14" fmla="*/ 83 w 165"/>
              <a:gd name="T15" fmla="*/ 20 h 142"/>
              <a:gd name="T16" fmla="*/ 121 w 165"/>
              <a:gd name="T17" fmla="*/ 0 h 142"/>
              <a:gd name="T18" fmla="*/ 165 w 165"/>
              <a:gd name="T19" fmla="*/ 43 h 142"/>
              <a:gd name="T20" fmla="*/ 144 w 165"/>
              <a:gd name="T21" fmla="*/ 85 h 142"/>
              <a:gd name="T22" fmla="*/ 121 w 165"/>
              <a:gd name="T23" fmla="*/ 12 h 142"/>
              <a:gd name="T24" fmla="*/ 87 w 165"/>
              <a:gd name="T25" fmla="*/ 32 h 142"/>
              <a:gd name="T26" fmla="*/ 78 w 165"/>
              <a:gd name="T27" fmla="*/ 32 h 142"/>
              <a:gd name="T28" fmla="*/ 44 w 165"/>
              <a:gd name="T29" fmla="*/ 12 h 142"/>
              <a:gd name="T30" fmla="*/ 12 w 165"/>
              <a:gd name="T31" fmla="*/ 43 h 142"/>
              <a:gd name="T32" fmla="*/ 29 w 165"/>
              <a:gd name="T33" fmla="*/ 76 h 142"/>
              <a:gd name="T34" fmla="*/ 83 w 165"/>
              <a:gd name="T35" fmla="*/ 128 h 142"/>
              <a:gd name="T36" fmla="*/ 136 w 165"/>
              <a:gd name="T37" fmla="*/ 76 h 142"/>
              <a:gd name="T38" fmla="*/ 154 w 165"/>
              <a:gd name="T39" fmla="*/ 43 h 142"/>
              <a:gd name="T40" fmla="*/ 121 w 165"/>
              <a:gd name="T41" fmla="*/ 1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65" h="142">
                <a:moveTo>
                  <a:pt x="144" y="85"/>
                </a:moveTo>
                <a:cubicBezTo>
                  <a:pt x="87" y="140"/>
                  <a:pt x="87" y="140"/>
                  <a:pt x="87" y="140"/>
                </a:cubicBezTo>
                <a:cubicBezTo>
                  <a:pt x="86" y="141"/>
                  <a:pt x="84" y="142"/>
                  <a:pt x="83" y="142"/>
                </a:cubicBezTo>
                <a:cubicBezTo>
                  <a:pt x="81" y="142"/>
                  <a:pt x="80" y="141"/>
                  <a:pt x="79" y="140"/>
                </a:cubicBezTo>
                <a:cubicBezTo>
                  <a:pt x="21" y="85"/>
                  <a:pt x="21" y="85"/>
                  <a:pt x="21" y="85"/>
                </a:cubicBezTo>
                <a:cubicBezTo>
                  <a:pt x="20" y="84"/>
                  <a:pt x="0" y="65"/>
                  <a:pt x="0" y="43"/>
                </a:cubicBezTo>
                <a:cubicBezTo>
                  <a:pt x="0" y="16"/>
                  <a:pt x="16" y="0"/>
                  <a:pt x="44" y="0"/>
                </a:cubicBezTo>
                <a:cubicBezTo>
                  <a:pt x="60" y="0"/>
                  <a:pt x="75" y="13"/>
                  <a:pt x="83" y="20"/>
                </a:cubicBezTo>
                <a:cubicBezTo>
                  <a:pt x="90" y="13"/>
                  <a:pt x="105" y="0"/>
                  <a:pt x="121" y="0"/>
                </a:cubicBezTo>
                <a:cubicBezTo>
                  <a:pt x="149" y="0"/>
                  <a:pt x="165" y="16"/>
                  <a:pt x="165" y="43"/>
                </a:cubicBezTo>
                <a:cubicBezTo>
                  <a:pt x="165" y="65"/>
                  <a:pt x="145" y="84"/>
                  <a:pt x="144" y="85"/>
                </a:cubicBezTo>
                <a:close/>
                <a:moveTo>
                  <a:pt x="121" y="12"/>
                </a:moveTo>
                <a:cubicBezTo>
                  <a:pt x="107" y="12"/>
                  <a:pt x="92" y="27"/>
                  <a:pt x="87" y="32"/>
                </a:cubicBezTo>
                <a:cubicBezTo>
                  <a:pt x="85" y="35"/>
                  <a:pt x="80" y="35"/>
                  <a:pt x="78" y="32"/>
                </a:cubicBezTo>
                <a:cubicBezTo>
                  <a:pt x="73" y="27"/>
                  <a:pt x="58" y="12"/>
                  <a:pt x="44" y="12"/>
                </a:cubicBezTo>
                <a:cubicBezTo>
                  <a:pt x="29" y="12"/>
                  <a:pt x="12" y="17"/>
                  <a:pt x="12" y="43"/>
                </a:cubicBezTo>
                <a:cubicBezTo>
                  <a:pt x="12" y="60"/>
                  <a:pt x="29" y="76"/>
                  <a:pt x="29" y="76"/>
                </a:cubicBezTo>
                <a:cubicBezTo>
                  <a:pt x="83" y="128"/>
                  <a:pt x="83" y="128"/>
                  <a:pt x="83" y="128"/>
                </a:cubicBezTo>
                <a:cubicBezTo>
                  <a:pt x="136" y="76"/>
                  <a:pt x="136" y="76"/>
                  <a:pt x="136" y="76"/>
                </a:cubicBezTo>
                <a:cubicBezTo>
                  <a:pt x="136" y="76"/>
                  <a:pt x="154" y="60"/>
                  <a:pt x="154" y="43"/>
                </a:cubicBezTo>
                <a:cubicBezTo>
                  <a:pt x="154" y="17"/>
                  <a:pt x="136" y="12"/>
                  <a:pt x="121" y="1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5" name="Freeform 297"/>
          <p:cNvSpPr>
            <a:spLocks noEditPoints="1"/>
          </p:cNvSpPr>
          <p:nvPr/>
        </p:nvSpPr>
        <p:spPr bwMode="auto">
          <a:xfrm>
            <a:off x="490413" y="4104876"/>
            <a:ext cx="171405" cy="167835"/>
          </a:xfrm>
          <a:custGeom>
            <a:avLst/>
            <a:gdLst>
              <a:gd name="T0" fmla="*/ 142 w 148"/>
              <a:gd name="T1" fmla="*/ 88 h 145"/>
              <a:gd name="T2" fmla="*/ 121 w 148"/>
              <a:gd name="T3" fmla="*/ 88 h 145"/>
              <a:gd name="T4" fmla="*/ 115 w 148"/>
              <a:gd name="T5" fmla="*/ 115 h 145"/>
              <a:gd name="T6" fmla="*/ 134 w 148"/>
              <a:gd name="T7" fmla="*/ 135 h 145"/>
              <a:gd name="T8" fmla="*/ 134 w 148"/>
              <a:gd name="T9" fmla="*/ 143 h 145"/>
              <a:gd name="T10" fmla="*/ 130 w 148"/>
              <a:gd name="T11" fmla="*/ 145 h 145"/>
              <a:gd name="T12" fmla="*/ 126 w 148"/>
              <a:gd name="T13" fmla="*/ 143 h 145"/>
              <a:gd name="T14" fmla="*/ 108 w 148"/>
              <a:gd name="T15" fmla="*/ 125 h 145"/>
              <a:gd name="T16" fmla="*/ 80 w 148"/>
              <a:gd name="T17" fmla="*/ 136 h 145"/>
              <a:gd name="T18" fmla="*/ 80 w 148"/>
              <a:gd name="T19" fmla="*/ 53 h 145"/>
              <a:gd name="T20" fmla="*/ 68 w 148"/>
              <a:gd name="T21" fmla="*/ 53 h 145"/>
              <a:gd name="T22" fmla="*/ 68 w 148"/>
              <a:gd name="T23" fmla="*/ 136 h 145"/>
              <a:gd name="T24" fmla="*/ 39 w 148"/>
              <a:gd name="T25" fmla="*/ 124 h 145"/>
              <a:gd name="T26" fmla="*/ 22 w 148"/>
              <a:gd name="T27" fmla="*/ 143 h 145"/>
              <a:gd name="T28" fmla="*/ 18 w 148"/>
              <a:gd name="T29" fmla="*/ 145 h 145"/>
              <a:gd name="T30" fmla="*/ 14 w 148"/>
              <a:gd name="T31" fmla="*/ 143 h 145"/>
              <a:gd name="T32" fmla="*/ 13 w 148"/>
              <a:gd name="T33" fmla="*/ 135 h 145"/>
              <a:gd name="T34" fmla="*/ 32 w 148"/>
              <a:gd name="T35" fmla="*/ 114 h 145"/>
              <a:gd name="T36" fmla="*/ 27 w 148"/>
              <a:gd name="T37" fmla="*/ 88 h 145"/>
              <a:gd name="T38" fmla="*/ 6 w 148"/>
              <a:gd name="T39" fmla="*/ 88 h 145"/>
              <a:gd name="T40" fmla="*/ 0 w 148"/>
              <a:gd name="T41" fmla="*/ 82 h 145"/>
              <a:gd name="T42" fmla="*/ 6 w 148"/>
              <a:gd name="T43" fmla="*/ 77 h 145"/>
              <a:gd name="T44" fmla="*/ 27 w 148"/>
              <a:gd name="T45" fmla="*/ 77 h 145"/>
              <a:gd name="T46" fmla="*/ 27 w 148"/>
              <a:gd name="T47" fmla="*/ 49 h 145"/>
              <a:gd name="T48" fmla="*/ 11 w 148"/>
              <a:gd name="T49" fmla="*/ 33 h 145"/>
              <a:gd name="T50" fmla="*/ 11 w 148"/>
              <a:gd name="T51" fmla="*/ 25 h 145"/>
              <a:gd name="T52" fmla="*/ 19 w 148"/>
              <a:gd name="T53" fmla="*/ 25 h 145"/>
              <a:gd name="T54" fmla="*/ 35 w 148"/>
              <a:gd name="T55" fmla="*/ 41 h 145"/>
              <a:gd name="T56" fmla="*/ 113 w 148"/>
              <a:gd name="T57" fmla="*/ 41 h 145"/>
              <a:gd name="T58" fmla="*/ 129 w 148"/>
              <a:gd name="T59" fmla="*/ 25 h 145"/>
              <a:gd name="T60" fmla="*/ 137 w 148"/>
              <a:gd name="T61" fmla="*/ 25 h 145"/>
              <a:gd name="T62" fmla="*/ 137 w 148"/>
              <a:gd name="T63" fmla="*/ 33 h 145"/>
              <a:gd name="T64" fmla="*/ 121 w 148"/>
              <a:gd name="T65" fmla="*/ 49 h 145"/>
              <a:gd name="T66" fmla="*/ 121 w 148"/>
              <a:gd name="T67" fmla="*/ 77 h 145"/>
              <a:gd name="T68" fmla="*/ 142 w 148"/>
              <a:gd name="T69" fmla="*/ 77 h 145"/>
              <a:gd name="T70" fmla="*/ 148 w 148"/>
              <a:gd name="T71" fmla="*/ 82 h 145"/>
              <a:gd name="T72" fmla="*/ 142 w 148"/>
              <a:gd name="T73" fmla="*/ 88 h 145"/>
              <a:gd name="T74" fmla="*/ 44 w 148"/>
              <a:gd name="T75" fmla="*/ 29 h 145"/>
              <a:gd name="T76" fmla="*/ 74 w 148"/>
              <a:gd name="T77" fmla="*/ 0 h 145"/>
              <a:gd name="T78" fmla="*/ 104 w 148"/>
              <a:gd name="T79" fmla="*/ 29 h 145"/>
              <a:gd name="T80" fmla="*/ 44 w 148"/>
              <a:gd name="T81" fmla="*/ 2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8" h="145">
                <a:moveTo>
                  <a:pt x="142" y="88"/>
                </a:moveTo>
                <a:cubicBezTo>
                  <a:pt x="121" y="88"/>
                  <a:pt x="121" y="88"/>
                  <a:pt x="121" y="88"/>
                </a:cubicBezTo>
                <a:cubicBezTo>
                  <a:pt x="121" y="100"/>
                  <a:pt x="119" y="109"/>
                  <a:pt x="115" y="115"/>
                </a:cubicBezTo>
                <a:cubicBezTo>
                  <a:pt x="134" y="135"/>
                  <a:pt x="134" y="135"/>
                  <a:pt x="134" y="135"/>
                </a:cubicBezTo>
                <a:cubicBezTo>
                  <a:pt x="137" y="137"/>
                  <a:pt x="137" y="141"/>
                  <a:pt x="134" y="143"/>
                </a:cubicBezTo>
                <a:cubicBezTo>
                  <a:pt x="133" y="144"/>
                  <a:pt x="132" y="145"/>
                  <a:pt x="130" y="145"/>
                </a:cubicBezTo>
                <a:cubicBezTo>
                  <a:pt x="129" y="145"/>
                  <a:pt x="127" y="144"/>
                  <a:pt x="126" y="143"/>
                </a:cubicBezTo>
                <a:cubicBezTo>
                  <a:pt x="108" y="125"/>
                  <a:pt x="108" y="125"/>
                  <a:pt x="108" y="125"/>
                </a:cubicBezTo>
                <a:cubicBezTo>
                  <a:pt x="108" y="125"/>
                  <a:pt x="96" y="136"/>
                  <a:pt x="80" y="136"/>
                </a:cubicBezTo>
                <a:cubicBezTo>
                  <a:pt x="80" y="53"/>
                  <a:pt x="80" y="53"/>
                  <a:pt x="80" y="53"/>
                </a:cubicBezTo>
                <a:cubicBezTo>
                  <a:pt x="68" y="53"/>
                  <a:pt x="68" y="53"/>
                  <a:pt x="68" y="53"/>
                </a:cubicBezTo>
                <a:cubicBezTo>
                  <a:pt x="68" y="136"/>
                  <a:pt x="68" y="136"/>
                  <a:pt x="68" y="136"/>
                </a:cubicBezTo>
                <a:cubicBezTo>
                  <a:pt x="51" y="136"/>
                  <a:pt x="39" y="124"/>
                  <a:pt x="39" y="124"/>
                </a:cubicBezTo>
                <a:cubicBezTo>
                  <a:pt x="22" y="143"/>
                  <a:pt x="22" y="143"/>
                  <a:pt x="22" y="143"/>
                </a:cubicBezTo>
                <a:cubicBezTo>
                  <a:pt x="21" y="144"/>
                  <a:pt x="19" y="145"/>
                  <a:pt x="18" y="145"/>
                </a:cubicBezTo>
                <a:cubicBezTo>
                  <a:pt x="16" y="145"/>
                  <a:pt x="15" y="144"/>
                  <a:pt x="14" y="143"/>
                </a:cubicBezTo>
                <a:cubicBezTo>
                  <a:pt x="11" y="141"/>
                  <a:pt x="11" y="137"/>
                  <a:pt x="13" y="135"/>
                </a:cubicBezTo>
                <a:cubicBezTo>
                  <a:pt x="32" y="114"/>
                  <a:pt x="32" y="114"/>
                  <a:pt x="32" y="114"/>
                </a:cubicBezTo>
                <a:cubicBezTo>
                  <a:pt x="29" y="107"/>
                  <a:pt x="27" y="99"/>
                  <a:pt x="27" y="88"/>
                </a:cubicBezTo>
                <a:cubicBezTo>
                  <a:pt x="6" y="88"/>
                  <a:pt x="6" y="88"/>
                  <a:pt x="6" y="88"/>
                </a:cubicBezTo>
                <a:cubicBezTo>
                  <a:pt x="3" y="88"/>
                  <a:pt x="0" y="86"/>
                  <a:pt x="0" y="82"/>
                </a:cubicBezTo>
                <a:cubicBezTo>
                  <a:pt x="0" y="79"/>
                  <a:pt x="3" y="77"/>
                  <a:pt x="6" y="77"/>
                </a:cubicBezTo>
                <a:cubicBezTo>
                  <a:pt x="27" y="77"/>
                  <a:pt x="27" y="77"/>
                  <a:pt x="27" y="77"/>
                </a:cubicBezTo>
                <a:cubicBezTo>
                  <a:pt x="27" y="65"/>
                  <a:pt x="27" y="56"/>
                  <a:pt x="27" y="49"/>
                </a:cubicBezTo>
                <a:cubicBezTo>
                  <a:pt x="11" y="33"/>
                  <a:pt x="11" y="33"/>
                  <a:pt x="11" y="33"/>
                </a:cubicBezTo>
                <a:cubicBezTo>
                  <a:pt x="8" y="31"/>
                  <a:pt x="8" y="27"/>
                  <a:pt x="11" y="25"/>
                </a:cubicBezTo>
                <a:cubicBezTo>
                  <a:pt x="13" y="23"/>
                  <a:pt x="17" y="23"/>
                  <a:pt x="19" y="25"/>
                </a:cubicBezTo>
                <a:cubicBezTo>
                  <a:pt x="35" y="41"/>
                  <a:pt x="35" y="41"/>
                  <a:pt x="35" y="41"/>
                </a:cubicBezTo>
                <a:cubicBezTo>
                  <a:pt x="113" y="41"/>
                  <a:pt x="113" y="41"/>
                  <a:pt x="113" y="41"/>
                </a:cubicBezTo>
                <a:cubicBezTo>
                  <a:pt x="129" y="25"/>
                  <a:pt x="129" y="25"/>
                  <a:pt x="129" y="25"/>
                </a:cubicBezTo>
                <a:cubicBezTo>
                  <a:pt x="131" y="23"/>
                  <a:pt x="135" y="23"/>
                  <a:pt x="137" y="25"/>
                </a:cubicBezTo>
                <a:cubicBezTo>
                  <a:pt x="140" y="27"/>
                  <a:pt x="140" y="31"/>
                  <a:pt x="137" y="33"/>
                </a:cubicBezTo>
                <a:cubicBezTo>
                  <a:pt x="121" y="49"/>
                  <a:pt x="121" y="49"/>
                  <a:pt x="121" y="49"/>
                </a:cubicBezTo>
                <a:cubicBezTo>
                  <a:pt x="121" y="56"/>
                  <a:pt x="121" y="65"/>
                  <a:pt x="121" y="77"/>
                </a:cubicBezTo>
                <a:cubicBezTo>
                  <a:pt x="142" y="77"/>
                  <a:pt x="142" y="77"/>
                  <a:pt x="142" y="77"/>
                </a:cubicBezTo>
                <a:cubicBezTo>
                  <a:pt x="145" y="77"/>
                  <a:pt x="148" y="79"/>
                  <a:pt x="148" y="82"/>
                </a:cubicBezTo>
                <a:cubicBezTo>
                  <a:pt x="148" y="86"/>
                  <a:pt x="145" y="88"/>
                  <a:pt x="142" y="88"/>
                </a:cubicBezTo>
                <a:close/>
                <a:moveTo>
                  <a:pt x="44" y="29"/>
                </a:moveTo>
                <a:cubicBezTo>
                  <a:pt x="44" y="13"/>
                  <a:pt x="58" y="0"/>
                  <a:pt x="74" y="0"/>
                </a:cubicBezTo>
                <a:cubicBezTo>
                  <a:pt x="90" y="0"/>
                  <a:pt x="104" y="13"/>
                  <a:pt x="104" y="29"/>
                </a:cubicBezTo>
                <a:lnTo>
                  <a:pt x="44" y="2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6" name="Freeform 298"/>
          <p:cNvSpPr>
            <a:spLocks noEditPoints="1"/>
          </p:cNvSpPr>
          <p:nvPr/>
        </p:nvSpPr>
        <p:spPr bwMode="auto">
          <a:xfrm>
            <a:off x="713003" y="4138205"/>
            <a:ext cx="207115" cy="123793"/>
          </a:xfrm>
          <a:custGeom>
            <a:avLst/>
            <a:gdLst>
              <a:gd name="T0" fmla="*/ 12 w 178"/>
              <a:gd name="T1" fmla="*/ 107 h 107"/>
              <a:gd name="T2" fmla="*/ 12 w 178"/>
              <a:gd name="T3" fmla="*/ 0 h 107"/>
              <a:gd name="T4" fmla="*/ 178 w 178"/>
              <a:gd name="T5" fmla="*/ 95 h 107"/>
              <a:gd name="T6" fmla="*/ 12 w 178"/>
              <a:gd name="T7" fmla="*/ 95 h 107"/>
              <a:gd name="T8" fmla="*/ 36 w 178"/>
              <a:gd name="T9" fmla="*/ 34 h 107"/>
              <a:gd name="T10" fmla="*/ 24 w 178"/>
              <a:gd name="T11" fmla="*/ 34 h 107"/>
              <a:gd name="T12" fmla="*/ 34 w 178"/>
              <a:gd name="T13" fmla="*/ 24 h 107"/>
              <a:gd name="T14" fmla="*/ 48 w 178"/>
              <a:gd name="T15" fmla="*/ 58 h 107"/>
              <a:gd name="T16" fmla="*/ 24 w 178"/>
              <a:gd name="T17" fmla="*/ 58 h 107"/>
              <a:gd name="T18" fmla="*/ 46 w 178"/>
              <a:gd name="T19" fmla="*/ 48 h 107"/>
              <a:gd name="T20" fmla="*/ 36 w 178"/>
              <a:gd name="T21" fmla="*/ 82 h 107"/>
              <a:gd name="T22" fmla="*/ 24 w 178"/>
              <a:gd name="T23" fmla="*/ 82 h 107"/>
              <a:gd name="T24" fmla="*/ 34 w 178"/>
              <a:gd name="T25" fmla="*/ 71 h 107"/>
              <a:gd name="T26" fmla="*/ 60 w 178"/>
              <a:gd name="T27" fmla="*/ 34 h 107"/>
              <a:gd name="T28" fmla="*/ 48 w 178"/>
              <a:gd name="T29" fmla="*/ 34 h 107"/>
              <a:gd name="T30" fmla="*/ 58 w 178"/>
              <a:gd name="T31" fmla="*/ 24 h 107"/>
              <a:gd name="T32" fmla="*/ 131 w 178"/>
              <a:gd name="T33" fmla="*/ 82 h 107"/>
              <a:gd name="T34" fmla="*/ 48 w 178"/>
              <a:gd name="T35" fmla="*/ 82 h 107"/>
              <a:gd name="T36" fmla="*/ 129 w 178"/>
              <a:gd name="T37" fmla="*/ 71 h 107"/>
              <a:gd name="T38" fmla="*/ 71 w 178"/>
              <a:gd name="T39" fmla="*/ 58 h 107"/>
              <a:gd name="T40" fmla="*/ 60 w 178"/>
              <a:gd name="T41" fmla="*/ 58 h 107"/>
              <a:gd name="T42" fmla="*/ 70 w 178"/>
              <a:gd name="T43" fmla="*/ 48 h 107"/>
              <a:gd name="T44" fmla="*/ 83 w 178"/>
              <a:gd name="T45" fmla="*/ 34 h 107"/>
              <a:gd name="T46" fmla="*/ 71 w 178"/>
              <a:gd name="T47" fmla="*/ 34 h 107"/>
              <a:gd name="T48" fmla="*/ 82 w 178"/>
              <a:gd name="T49" fmla="*/ 24 h 107"/>
              <a:gd name="T50" fmla="*/ 95 w 178"/>
              <a:gd name="T51" fmla="*/ 58 h 107"/>
              <a:gd name="T52" fmla="*/ 83 w 178"/>
              <a:gd name="T53" fmla="*/ 58 h 107"/>
              <a:gd name="T54" fmla="*/ 94 w 178"/>
              <a:gd name="T55" fmla="*/ 48 h 107"/>
              <a:gd name="T56" fmla="*/ 107 w 178"/>
              <a:gd name="T57" fmla="*/ 34 h 107"/>
              <a:gd name="T58" fmla="*/ 95 w 178"/>
              <a:gd name="T59" fmla="*/ 34 h 107"/>
              <a:gd name="T60" fmla="*/ 105 w 178"/>
              <a:gd name="T61" fmla="*/ 24 h 107"/>
              <a:gd name="T62" fmla="*/ 119 w 178"/>
              <a:gd name="T63" fmla="*/ 58 h 107"/>
              <a:gd name="T64" fmla="*/ 107 w 178"/>
              <a:gd name="T65" fmla="*/ 58 h 107"/>
              <a:gd name="T66" fmla="*/ 117 w 178"/>
              <a:gd name="T67" fmla="*/ 48 h 107"/>
              <a:gd name="T68" fmla="*/ 131 w 178"/>
              <a:gd name="T69" fmla="*/ 34 h 107"/>
              <a:gd name="T70" fmla="*/ 119 w 178"/>
              <a:gd name="T71" fmla="*/ 34 h 107"/>
              <a:gd name="T72" fmla="*/ 129 w 178"/>
              <a:gd name="T73" fmla="*/ 24 h 107"/>
              <a:gd name="T74" fmla="*/ 154 w 178"/>
              <a:gd name="T75" fmla="*/ 58 h 107"/>
              <a:gd name="T76" fmla="*/ 131 w 178"/>
              <a:gd name="T77" fmla="*/ 58 h 107"/>
              <a:gd name="T78" fmla="*/ 142 w 178"/>
              <a:gd name="T79" fmla="*/ 48 h 107"/>
              <a:gd name="T80" fmla="*/ 153 w 178"/>
              <a:gd name="T81" fmla="*/ 24 h 107"/>
              <a:gd name="T82" fmla="*/ 154 w 178"/>
              <a:gd name="T83" fmla="*/ 82 h 107"/>
              <a:gd name="T84" fmla="*/ 142 w 178"/>
              <a:gd name="T85" fmla="*/ 82 h 107"/>
              <a:gd name="T86" fmla="*/ 153 w 178"/>
              <a:gd name="T87" fmla="*/ 7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78" h="107">
                <a:moveTo>
                  <a:pt x="178" y="95"/>
                </a:moveTo>
                <a:cubicBezTo>
                  <a:pt x="178" y="101"/>
                  <a:pt x="173" y="107"/>
                  <a:pt x="166" y="107"/>
                </a:cubicBezTo>
                <a:cubicBezTo>
                  <a:pt x="12" y="107"/>
                  <a:pt x="12" y="107"/>
                  <a:pt x="12" y="107"/>
                </a:cubicBezTo>
                <a:cubicBezTo>
                  <a:pt x="6" y="107"/>
                  <a:pt x="0" y="101"/>
                  <a:pt x="0" y="95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73" y="0"/>
                  <a:pt x="178" y="6"/>
                  <a:pt x="178" y="12"/>
                </a:cubicBezTo>
                <a:lnTo>
                  <a:pt x="178" y="95"/>
                </a:lnTo>
                <a:close/>
                <a:moveTo>
                  <a:pt x="166" y="12"/>
                </a:moveTo>
                <a:cubicBezTo>
                  <a:pt x="12" y="12"/>
                  <a:pt x="12" y="12"/>
                  <a:pt x="12" y="12"/>
                </a:cubicBezTo>
                <a:cubicBezTo>
                  <a:pt x="12" y="95"/>
                  <a:pt x="12" y="95"/>
                  <a:pt x="12" y="95"/>
                </a:cubicBezTo>
                <a:cubicBezTo>
                  <a:pt x="166" y="95"/>
                  <a:pt x="166" y="95"/>
                  <a:pt x="166" y="95"/>
                </a:cubicBezTo>
                <a:lnTo>
                  <a:pt x="166" y="12"/>
                </a:lnTo>
                <a:close/>
                <a:moveTo>
                  <a:pt x="36" y="34"/>
                </a:moveTo>
                <a:cubicBezTo>
                  <a:pt x="36" y="35"/>
                  <a:pt x="35" y="36"/>
                  <a:pt x="34" y="36"/>
                </a:cubicBezTo>
                <a:cubicBezTo>
                  <a:pt x="26" y="36"/>
                  <a:pt x="26" y="36"/>
                  <a:pt x="26" y="36"/>
                </a:cubicBezTo>
                <a:cubicBezTo>
                  <a:pt x="25" y="36"/>
                  <a:pt x="24" y="35"/>
                  <a:pt x="24" y="34"/>
                </a:cubicBezTo>
                <a:cubicBezTo>
                  <a:pt x="24" y="25"/>
                  <a:pt x="24" y="25"/>
                  <a:pt x="24" y="25"/>
                </a:cubicBezTo>
                <a:cubicBezTo>
                  <a:pt x="24" y="25"/>
                  <a:pt x="25" y="24"/>
                  <a:pt x="26" y="24"/>
                </a:cubicBezTo>
                <a:cubicBezTo>
                  <a:pt x="34" y="24"/>
                  <a:pt x="34" y="24"/>
                  <a:pt x="34" y="24"/>
                </a:cubicBezTo>
                <a:cubicBezTo>
                  <a:pt x="35" y="24"/>
                  <a:pt x="36" y="25"/>
                  <a:pt x="36" y="25"/>
                </a:cubicBezTo>
                <a:lnTo>
                  <a:pt x="36" y="34"/>
                </a:lnTo>
                <a:close/>
                <a:moveTo>
                  <a:pt x="48" y="58"/>
                </a:moveTo>
                <a:cubicBezTo>
                  <a:pt x="48" y="59"/>
                  <a:pt x="47" y="59"/>
                  <a:pt x="46" y="59"/>
                </a:cubicBezTo>
                <a:cubicBezTo>
                  <a:pt x="26" y="59"/>
                  <a:pt x="26" y="59"/>
                  <a:pt x="26" y="59"/>
                </a:cubicBezTo>
                <a:cubicBezTo>
                  <a:pt x="25" y="59"/>
                  <a:pt x="24" y="59"/>
                  <a:pt x="24" y="58"/>
                </a:cubicBezTo>
                <a:cubicBezTo>
                  <a:pt x="24" y="49"/>
                  <a:pt x="24" y="49"/>
                  <a:pt x="24" y="49"/>
                </a:cubicBezTo>
                <a:cubicBezTo>
                  <a:pt x="24" y="48"/>
                  <a:pt x="25" y="48"/>
                  <a:pt x="26" y="48"/>
                </a:cubicBezTo>
                <a:cubicBezTo>
                  <a:pt x="46" y="48"/>
                  <a:pt x="46" y="48"/>
                  <a:pt x="46" y="48"/>
                </a:cubicBezTo>
                <a:cubicBezTo>
                  <a:pt x="47" y="48"/>
                  <a:pt x="48" y="48"/>
                  <a:pt x="48" y="49"/>
                </a:cubicBezTo>
                <a:lnTo>
                  <a:pt x="48" y="58"/>
                </a:lnTo>
                <a:close/>
                <a:moveTo>
                  <a:pt x="36" y="82"/>
                </a:moveTo>
                <a:cubicBezTo>
                  <a:pt x="36" y="82"/>
                  <a:pt x="35" y="83"/>
                  <a:pt x="34" y="83"/>
                </a:cubicBezTo>
                <a:cubicBezTo>
                  <a:pt x="26" y="83"/>
                  <a:pt x="26" y="83"/>
                  <a:pt x="26" y="83"/>
                </a:cubicBezTo>
                <a:cubicBezTo>
                  <a:pt x="25" y="83"/>
                  <a:pt x="24" y="82"/>
                  <a:pt x="24" y="82"/>
                </a:cubicBezTo>
                <a:cubicBezTo>
                  <a:pt x="24" y="73"/>
                  <a:pt x="24" y="73"/>
                  <a:pt x="24" y="73"/>
                </a:cubicBezTo>
                <a:cubicBezTo>
                  <a:pt x="24" y="72"/>
                  <a:pt x="25" y="71"/>
                  <a:pt x="26" y="71"/>
                </a:cubicBezTo>
                <a:cubicBezTo>
                  <a:pt x="34" y="71"/>
                  <a:pt x="34" y="71"/>
                  <a:pt x="34" y="71"/>
                </a:cubicBezTo>
                <a:cubicBezTo>
                  <a:pt x="35" y="71"/>
                  <a:pt x="36" y="72"/>
                  <a:pt x="36" y="73"/>
                </a:cubicBezTo>
                <a:lnTo>
                  <a:pt x="36" y="82"/>
                </a:lnTo>
                <a:close/>
                <a:moveTo>
                  <a:pt x="60" y="34"/>
                </a:moveTo>
                <a:cubicBezTo>
                  <a:pt x="60" y="35"/>
                  <a:pt x="59" y="36"/>
                  <a:pt x="58" y="36"/>
                </a:cubicBezTo>
                <a:cubicBezTo>
                  <a:pt x="49" y="36"/>
                  <a:pt x="49" y="36"/>
                  <a:pt x="49" y="36"/>
                </a:cubicBezTo>
                <a:cubicBezTo>
                  <a:pt x="48" y="36"/>
                  <a:pt x="48" y="35"/>
                  <a:pt x="48" y="34"/>
                </a:cubicBezTo>
                <a:cubicBezTo>
                  <a:pt x="48" y="25"/>
                  <a:pt x="48" y="25"/>
                  <a:pt x="48" y="25"/>
                </a:cubicBezTo>
                <a:cubicBezTo>
                  <a:pt x="48" y="25"/>
                  <a:pt x="48" y="24"/>
                  <a:pt x="49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59" y="24"/>
                  <a:pt x="60" y="25"/>
                  <a:pt x="60" y="25"/>
                </a:cubicBezTo>
                <a:lnTo>
                  <a:pt x="60" y="34"/>
                </a:lnTo>
                <a:close/>
                <a:moveTo>
                  <a:pt x="131" y="82"/>
                </a:moveTo>
                <a:cubicBezTo>
                  <a:pt x="131" y="82"/>
                  <a:pt x="130" y="83"/>
                  <a:pt x="129" y="83"/>
                </a:cubicBezTo>
                <a:cubicBezTo>
                  <a:pt x="49" y="83"/>
                  <a:pt x="49" y="83"/>
                  <a:pt x="49" y="83"/>
                </a:cubicBezTo>
                <a:cubicBezTo>
                  <a:pt x="48" y="83"/>
                  <a:pt x="48" y="82"/>
                  <a:pt x="48" y="82"/>
                </a:cubicBezTo>
                <a:cubicBezTo>
                  <a:pt x="48" y="73"/>
                  <a:pt x="48" y="73"/>
                  <a:pt x="48" y="73"/>
                </a:cubicBezTo>
                <a:cubicBezTo>
                  <a:pt x="48" y="72"/>
                  <a:pt x="48" y="71"/>
                  <a:pt x="49" y="71"/>
                </a:cubicBezTo>
                <a:cubicBezTo>
                  <a:pt x="129" y="71"/>
                  <a:pt x="129" y="71"/>
                  <a:pt x="129" y="71"/>
                </a:cubicBezTo>
                <a:cubicBezTo>
                  <a:pt x="130" y="71"/>
                  <a:pt x="131" y="72"/>
                  <a:pt x="131" y="73"/>
                </a:cubicBezTo>
                <a:lnTo>
                  <a:pt x="131" y="82"/>
                </a:lnTo>
                <a:close/>
                <a:moveTo>
                  <a:pt x="71" y="58"/>
                </a:moveTo>
                <a:cubicBezTo>
                  <a:pt x="71" y="59"/>
                  <a:pt x="71" y="59"/>
                  <a:pt x="70" y="59"/>
                </a:cubicBezTo>
                <a:cubicBezTo>
                  <a:pt x="61" y="59"/>
                  <a:pt x="61" y="59"/>
                  <a:pt x="61" y="59"/>
                </a:cubicBezTo>
                <a:cubicBezTo>
                  <a:pt x="60" y="59"/>
                  <a:pt x="60" y="59"/>
                  <a:pt x="60" y="58"/>
                </a:cubicBezTo>
                <a:cubicBezTo>
                  <a:pt x="60" y="49"/>
                  <a:pt x="60" y="49"/>
                  <a:pt x="60" y="49"/>
                </a:cubicBezTo>
                <a:cubicBezTo>
                  <a:pt x="60" y="48"/>
                  <a:pt x="60" y="48"/>
                  <a:pt x="61" y="48"/>
                </a:cubicBezTo>
                <a:cubicBezTo>
                  <a:pt x="70" y="48"/>
                  <a:pt x="70" y="48"/>
                  <a:pt x="70" y="48"/>
                </a:cubicBezTo>
                <a:cubicBezTo>
                  <a:pt x="71" y="48"/>
                  <a:pt x="71" y="48"/>
                  <a:pt x="71" y="49"/>
                </a:cubicBezTo>
                <a:lnTo>
                  <a:pt x="71" y="58"/>
                </a:lnTo>
                <a:close/>
                <a:moveTo>
                  <a:pt x="83" y="34"/>
                </a:moveTo>
                <a:cubicBezTo>
                  <a:pt x="83" y="35"/>
                  <a:pt x="83" y="36"/>
                  <a:pt x="82" y="36"/>
                </a:cubicBezTo>
                <a:cubicBezTo>
                  <a:pt x="73" y="36"/>
                  <a:pt x="73" y="36"/>
                  <a:pt x="73" y="36"/>
                </a:cubicBezTo>
                <a:cubicBezTo>
                  <a:pt x="72" y="36"/>
                  <a:pt x="71" y="35"/>
                  <a:pt x="71" y="34"/>
                </a:cubicBezTo>
                <a:cubicBezTo>
                  <a:pt x="71" y="25"/>
                  <a:pt x="71" y="25"/>
                  <a:pt x="71" y="25"/>
                </a:cubicBezTo>
                <a:cubicBezTo>
                  <a:pt x="71" y="25"/>
                  <a:pt x="72" y="24"/>
                  <a:pt x="73" y="24"/>
                </a:cubicBezTo>
                <a:cubicBezTo>
                  <a:pt x="82" y="24"/>
                  <a:pt x="82" y="24"/>
                  <a:pt x="82" y="24"/>
                </a:cubicBezTo>
                <a:cubicBezTo>
                  <a:pt x="83" y="24"/>
                  <a:pt x="83" y="25"/>
                  <a:pt x="83" y="25"/>
                </a:cubicBezTo>
                <a:lnTo>
                  <a:pt x="83" y="34"/>
                </a:lnTo>
                <a:close/>
                <a:moveTo>
                  <a:pt x="95" y="58"/>
                </a:moveTo>
                <a:cubicBezTo>
                  <a:pt x="95" y="59"/>
                  <a:pt x="94" y="59"/>
                  <a:pt x="94" y="59"/>
                </a:cubicBezTo>
                <a:cubicBezTo>
                  <a:pt x="85" y="59"/>
                  <a:pt x="85" y="59"/>
                  <a:pt x="85" y="59"/>
                </a:cubicBezTo>
                <a:cubicBezTo>
                  <a:pt x="84" y="59"/>
                  <a:pt x="83" y="59"/>
                  <a:pt x="83" y="58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8"/>
                  <a:pt x="84" y="48"/>
                  <a:pt x="85" y="48"/>
                </a:cubicBezTo>
                <a:cubicBezTo>
                  <a:pt x="94" y="48"/>
                  <a:pt x="94" y="48"/>
                  <a:pt x="94" y="48"/>
                </a:cubicBezTo>
                <a:cubicBezTo>
                  <a:pt x="94" y="48"/>
                  <a:pt x="95" y="48"/>
                  <a:pt x="95" y="49"/>
                </a:cubicBezTo>
                <a:lnTo>
                  <a:pt x="95" y="58"/>
                </a:lnTo>
                <a:close/>
                <a:moveTo>
                  <a:pt x="107" y="34"/>
                </a:moveTo>
                <a:cubicBezTo>
                  <a:pt x="107" y="35"/>
                  <a:pt x="106" y="36"/>
                  <a:pt x="105" y="36"/>
                </a:cubicBezTo>
                <a:cubicBezTo>
                  <a:pt x="97" y="36"/>
                  <a:pt x="97" y="36"/>
                  <a:pt x="97" y="36"/>
                </a:cubicBezTo>
                <a:cubicBezTo>
                  <a:pt x="96" y="36"/>
                  <a:pt x="95" y="35"/>
                  <a:pt x="95" y="34"/>
                </a:cubicBezTo>
                <a:cubicBezTo>
                  <a:pt x="95" y="25"/>
                  <a:pt x="95" y="25"/>
                  <a:pt x="95" y="25"/>
                </a:cubicBezTo>
                <a:cubicBezTo>
                  <a:pt x="95" y="25"/>
                  <a:pt x="96" y="24"/>
                  <a:pt x="97" y="24"/>
                </a:cubicBezTo>
                <a:cubicBezTo>
                  <a:pt x="105" y="24"/>
                  <a:pt x="105" y="24"/>
                  <a:pt x="105" y="24"/>
                </a:cubicBezTo>
                <a:cubicBezTo>
                  <a:pt x="106" y="24"/>
                  <a:pt x="107" y="25"/>
                  <a:pt x="107" y="25"/>
                </a:cubicBezTo>
                <a:lnTo>
                  <a:pt x="107" y="34"/>
                </a:lnTo>
                <a:close/>
                <a:moveTo>
                  <a:pt x="119" y="58"/>
                </a:moveTo>
                <a:cubicBezTo>
                  <a:pt x="119" y="59"/>
                  <a:pt x="118" y="59"/>
                  <a:pt x="117" y="59"/>
                </a:cubicBezTo>
                <a:cubicBezTo>
                  <a:pt x="108" y="59"/>
                  <a:pt x="108" y="59"/>
                  <a:pt x="108" y="59"/>
                </a:cubicBezTo>
                <a:cubicBezTo>
                  <a:pt x="108" y="59"/>
                  <a:pt x="107" y="59"/>
                  <a:pt x="107" y="58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8"/>
                  <a:pt x="108" y="48"/>
                  <a:pt x="108" y="48"/>
                </a:cubicBezTo>
                <a:cubicBezTo>
                  <a:pt x="117" y="48"/>
                  <a:pt x="117" y="48"/>
                  <a:pt x="117" y="48"/>
                </a:cubicBezTo>
                <a:cubicBezTo>
                  <a:pt x="118" y="48"/>
                  <a:pt x="119" y="48"/>
                  <a:pt x="119" y="49"/>
                </a:cubicBezTo>
                <a:lnTo>
                  <a:pt x="119" y="58"/>
                </a:lnTo>
                <a:close/>
                <a:moveTo>
                  <a:pt x="131" y="34"/>
                </a:moveTo>
                <a:cubicBezTo>
                  <a:pt x="131" y="35"/>
                  <a:pt x="130" y="36"/>
                  <a:pt x="129" y="36"/>
                </a:cubicBezTo>
                <a:cubicBezTo>
                  <a:pt x="120" y="36"/>
                  <a:pt x="120" y="36"/>
                  <a:pt x="120" y="36"/>
                </a:cubicBezTo>
                <a:cubicBezTo>
                  <a:pt x="119" y="36"/>
                  <a:pt x="119" y="35"/>
                  <a:pt x="119" y="34"/>
                </a:cubicBezTo>
                <a:cubicBezTo>
                  <a:pt x="119" y="25"/>
                  <a:pt x="119" y="25"/>
                  <a:pt x="119" y="25"/>
                </a:cubicBezTo>
                <a:cubicBezTo>
                  <a:pt x="119" y="25"/>
                  <a:pt x="119" y="24"/>
                  <a:pt x="120" y="24"/>
                </a:cubicBezTo>
                <a:cubicBezTo>
                  <a:pt x="129" y="24"/>
                  <a:pt x="129" y="24"/>
                  <a:pt x="129" y="24"/>
                </a:cubicBezTo>
                <a:cubicBezTo>
                  <a:pt x="130" y="24"/>
                  <a:pt x="131" y="25"/>
                  <a:pt x="131" y="25"/>
                </a:cubicBezTo>
                <a:lnTo>
                  <a:pt x="131" y="34"/>
                </a:lnTo>
                <a:close/>
                <a:moveTo>
                  <a:pt x="154" y="58"/>
                </a:moveTo>
                <a:cubicBezTo>
                  <a:pt x="154" y="59"/>
                  <a:pt x="154" y="59"/>
                  <a:pt x="153" y="59"/>
                </a:cubicBezTo>
                <a:cubicBezTo>
                  <a:pt x="132" y="59"/>
                  <a:pt x="132" y="59"/>
                  <a:pt x="132" y="59"/>
                </a:cubicBezTo>
                <a:cubicBezTo>
                  <a:pt x="131" y="59"/>
                  <a:pt x="131" y="59"/>
                  <a:pt x="131" y="58"/>
                </a:cubicBezTo>
                <a:cubicBezTo>
                  <a:pt x="131" y="49"/>
                  <a:pt x="131" y="49"/>
                  <a:pt x="131" y="49"/>
                </a:cubicBezTo>
                <a:cubicBezTo>
                  <a:pt x="131" y="48"/>
                  <a:pt x="131" y="48"/>
                  <a:pt x="132" y="48"/>
                </a:cubicBezTo>
                <a:cubicBezTo>
                  <a:pt x="142" y="48"/>
                  <a:pt x="142" y="48"/>
                  <a:pt x="142" y="48"/>
                </a:cubicBezTo>
                <a:cubicBezTo>
                  <a:pt x="142" y="25"/>
                  <a:pt x="142" y="25"/>
                  <a:pt x="142" y="25"/>
                </a:cubicBezTo>
                <a:cubicBezTo>
                  <a:pt x="142" y="25"/>
                  <a:pt x="143" y="24"/>
                  <a:pt x="144" y="24"/>
                </a:cubicBezTo>
                <a:cubicBezTo>
                  <a:pt x="153" y="24"/>
                  <a:pt x="153" y="24"/>
                  <a:pt x="153" y="24"/>
                </a:cubicBezTo>
                <a:cubicBezTo>
                  <a:pt x="154" y="24"/>
                  <a:pt x="154" y="25"/>
                  <a:pt x="154" y="25"/>
                </a:cubicBezTo>
                <a:lnTo>
                  <a:pt x="154" y="58"/>
                </a:lnTo>
                <a:close/>
                <a:moveTo>
                  <a:pt x="154" y="82"/>
                </a:moveTo>
                <a:cubicBezTo>
                  <a:pt x="154" y="82"/>
                  <a:pt x="154" y="83"/>
                  <a:pt x="153" y="83"/>
                </a:cubicBezTo>
                <a:cubicBezTo>
                  <a:pt x="144" y="83"/>
                  <a:pt x="144" y="83"/>
                  <a:pt x="144" y="83"/>
                </a:cubicBezTo>
                <a:cubicBezTo>
                  <a:pt x="143" y="83"/>
                  <a:pt x="142" y="82"/>
                  <a:pt x="142" y="82"/>
                </a:cubicBezTo>
                <a:cubicBezTo>
                  <a:pt x="142" y="73"/>
                  <a:pt x="142" y="73"/>
                  <a:pt x="142" y="73"/>
                </a:cubicBezTo>
                <a:cubicBezTo>
                  <a:pt x="142" y="72"/>
                  <a:pt x="143" y="71"/>
                  <a:pt x="144" y="71"/>
                </a:cubicBezTo>
                <a:cubicBezTo>
                  <a:pt x="153" y="71"/>
                  <a:pt x="153" y="71"/>
                  <a:pt x="153" y="71"/>
                </a:cubicBezTo>
                <a:cubicBezTo>
                  <a:pt x="154" y="71"/>
                  <a:pt x="154" y="72"/>
                  <a:pt x="154" y="73"/>
                </a:cubicBezTo>
                <a:lnTo>
                  <a:pt x="154" y="8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7" name="Freeform 299"/>
          <p:cNvSpPr>
            <a:spLocks noEditPoints="1"/>
          </p:cNvSpPr>
          <p:nvPr/>
        </p:nvSpPr>
        <p:spPr bwMode="auto">
          <a:xfrm>
            <a:off x="1010582" y="4097735"/>
            <a:ext cx="151170" cy="191641"/>
          </a:xfrm>
          <a:custGeom>
            <a:avLst/>
            <a:gdLst>
              <a:gd name="T0" fmla="*/ 125 w 131"/>
              <a:gd name="T1" fmla="*/ 165 h 165"/>
              <a:gd name="T2" fmla="*/ 0 w 131"/>
              <a:gd name="T3" fmla="*/ 6 h 165"/>
              <a:gd name="T4" fmla="*/ 131 w 131"/>
              <a:gd name="T5" fmla="*/ 6 h 165"/>
              <a:gd name="T6" fmla="*/ 27 w 131"/>
              <a:gd name="T7" fmla="*/ 23 h 165"/>
              <a:gd name="T8" fmla="*/ 27 w 131"/>
              <a:gd name="T9" fmla="*/ 35 h 165"/>
              <a:gd name="T10" fmla="*/ 36 w 131"/>
              <a:gd name="T11" fmla="*/ 26 h 165"/>
              <a:gd name="T12" fmla="*/ 27 w 131"/>
              <a:gd name="T13" fmla="*/ 47 h 165"/>
              <a:gd name="T14" fmla="*/ 27 w 131"/>
              <a:gd name="T15" fmla="*/ 59 h 165"/>
              <a:gd name="T16" fmla="*/ 36 w 131"/>
              <a:gd name="T17" fmla="*/ 50 h 165"/>
              <a:gd name="T18" fmla="*/ 27 w 131"/>
              <a:gd name="T19" fmla="*/ 71 h 165"/>
              <a:gd name="T20" fmla="*/ 27 w 131"/>
              <a:gd name="T21" fmla="*/ 83 h 165"/>
              <a:gd name="T22" fmla="*/ 36 w 131"/>
              <a:gd name="T23" fmla="*/ 74 h 165"/>
              <a:gd name="T24" fmla="*/ 27 w 131"/>
              <a:gd name="T25" fmla="*/ 94 h 165"/>
              <a:gd name="T26" fmla="*/ 27 w 131"/>
              <a:gd name="T27" fmla="*/ 106 h 165"/>
              <a:gd name="T28" fmla="*/ 36 w 131"/>
              <a:gd name="T29" fmla="*/ 97 h 165"/>
              <a:gd name="T30" fmla="*/ 27 w 131"/>
              <a:gd name="T31" fmla="*/ 118 h 165"/>
              <a:gd name="T32" fmla="*/ 27 w 131"/>
              <a:gd name="T33" fmla="*/ 130 h 165"/>
              <a:gd name="T34" fmla="*/ 36 w 131"/>
              <a:gd name="T35" fmla="*/ 121 h 165"/>
              <a:gd name="T36" fmla="*/ 57 w 131"/>
              <a:gd name="T37" fmla="*/ 35 h 165"/>
              <a:gd name="T38" fmla="*/ 57 w 131"/>
              <a:gd name="T39" fmla="*/ 23 h 165"/>
              <a:gd name="T40" fmla="*/ 48 w 131"/>
              <a:gd name="T41" fmla="*/ 32 h 165"/>
              <a:gd name="T42" fmla="*/ 57 w 131"/>
              <a:gd name="T43" fmla="*/ 59 h 165"/>
              <a:gd name="T44" fmla="*/ 57 w 131"/>
              <a:gd name="T45" fmla="*/ 47 h 165"/>
              <a:gd name="T46" fmla="*/ 48 w 131"/>
              <a:gd name="T47" fmla="*/ 56 h 165"/>
              <a:gd name="T48" fmla="*/ 57 w 131"/>
              <a:gd name="T49" fmla="*/ 83 h 165"/>
              <a:gd name="T50" fmla="*/ 57 w 131"/>
              <a:gd name="T51" fmla="*/ 71 h 165"/>
              <a:gd name="T52" fmla="*/ 48 w 131"/>
              <a:gd name="T53" fmla="*/ 80 h 165"/>
              <a:gd name="T54" fmla="*/ 57 w 131"/>
              <a:gd name="T55" fmla="*/ 106 h 165"/>
              <a:gd name="T56" fmla="*/ 57 w 131"/>
              <a:gd name="T57" fmla="*/ 94 h 165"/>
              <a:gd name="T58" fmla="*/ 48 w 131"/>
              <a:gd name="T59" fmla="*/ 103 h 165"/>
              <a:gd name="T60" fmla="*/ 51 w 131"/>
              <a:gd name="T61" fmla="*/ 130 h 165"/>
              <a:gd name="T62" fmla="*/ 51 w 131"/>
              <a:gd name="T63" fmla="*/ 154 h 165"/>
              <a:gd name="T64" fmla="*/ 83 w 131"/>
              <a:gd name="T65" fmla="*/ 133 h 165"/>
              <a:gd name="T66" fmla="*/ 74 w 131"/>
              <a:gd name="T67" fmla="*/ 23 h 165"/>
              <a:gd name="T68" fmla="*/ 74 w 131"/>
              <a:gd name="T69" fmla="*/ 35 h 165"/>
              <a:gd name="T70" fmla="*/ 83 w 131"/>
              <a:gd name="T71" fmla="*/ 26 h 165"/>
              <a:gd name="T72" fmla="*/ 74 w 131"/>
              <a:gd name="T73" fmla="*/ 47 h 165"/>
              <a:gd name="T74" fmla="*/ 74 w 131"/>
              <a:gd name="T75" fmla="*/ 59 h 165"/>
              <a:gd name="T76" fmla="*/ 83 w 131"/>
              <a:gd name="T77" fmla="*/ 50 h 165"/>
              <a:gd name="T78" fmla="*/ 74 w 131"/>
              <a:gd name="T79" fmla="*/ 71 h 165"/>
              <a:gd name="T80" fmla="*/ 74 w 131"/>
              <a:gd name="T81" fmla="*/ 83 h 165"/>
              <a:gd name="T82" fmla="*/ 83 w 131"/>
              <a:gd name="T83" fmla="*/ 74 h 165"/>
              <a:gd name="T84" fmla="*/ 74 w 131"/>
              <a:gd name="T85" fmla="*/ 94 h 165"/>
              <a:gd name="T86" fmla="*/ 74 w 131"/>
              <a:gd name="T87" fmla="*/ 106 h 165"/>
              <a:gd name="T88" fmla="*/ 83 w 131"/>
              <a:gd name="T89" fmla="*/ 97 h 165"/>
              <a:gd name="T90" fmla="*/ 98 w 131"/>
              <a:gd name="T91" fmla="*/ 23 h 165"/>
              <a:gd name="T92" fmla="*/ 98 w 131"/>
              <a:gd name="T93" fmla="*/ 35 h 165"/>
              <a:gd name="T94" fmla="*/ 107 w 131"/>
              <a:gd name="T95" fmla="*/ 26 h 165"/>
              <a:gd name="T96" fmla="*/ 98 w 131"/>
              <a:gd name="T97" fmla="*/ 47 h 165"/>
              <a:gd name="T98" fmla="*/ 98 w 131"/>
              <a:gd name="T99" fmla="*/ 59 h 165"/>
              <a:gd name="T100" fmla="*/ 107 w 131"/>
              <a:gd name="T101" fmla="*/ 50 h 165"/>
              <a:gd name="T102" fmla="*/ 98 w 131"/>
              <a:gd name="T103" fmla="*/ 71 h 165"/>
              <a:gd name="T104" fmla="*/ 98 w 131"/>
              <a:gd name="T105" fmla="*/ 83 h 165"/>
              <a:gd name="T106" fmla="*/ 107 w 131"/>
              <a:gd name="T107" fmla="*/ 74 h 165"/>
              <a:gd name="T108" fmla="*/ 98 w 131"/>
              <a:gd name="T109" fmla="*/ 94 h 165"/>
              <a:gd name="T110" fmla="*/ 98 w 131"/>
              <a:gd name="T111" fmla="*/ 106 h 165"/>
              <a:gd name="T112" fmla="*/ 107 w 131"/>
              <a:gd name="T113" fmla="*/ 97 h 165"/>
              <a:gd name="T114" fmla="*/ 98 w 131"/>
              <a:gd name="T115" fmla="*/ 118 h 165"/>
              <a:gd name="T116" fmla="*/ 98 w 131"/>
              <a:gd name="T117" fmla="*/ 130 h 165"/>
              <a:gd name="T118" fmla="*/ 107 w 131"/>
              <a:gd name="T119" fmla="*/ 121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31" h="165">
                <a:moveTo>
                  <a:pt x="131" y="6"/>
                </a:moveTo>
                <a:cubicBezTo>
                  <a:pt x="131" y="159"/>
                  <a:pt x="131" y="159"/>
                  <a:pt x="131" y="159"/>
                </a:cubicBezTo>
                <a:cubicBezTo>
                  <a:pt x="131" y="163"/>
                  <a:pt x="128" y="165"/>
                  <a:pt x="125" y="165"/>
                </a:cubicBezTo>
                <a:cubicBezTo>
                  <a:pt x="6" y="165"/>
                  <a:pt x="6" y="165"/>
                  <a:pt x="6" y="165"/>
                </a:cubicBezTo>
                <a:cubicBezTo>
                  <a:pt x="3" y="165"/>
                  <a:pt x="0" y="163"/>
                  <a:pt x="0" y="159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3" y="0"/>
                  <a:pt x="6" y="0"/>
                </a:cubicBezTo>
                <a:cubicBezTo>
                  <a:pt x="125" y="0"/>
                  <a:pt x="125" y="0"/>
                  <a:pt x="125" y="0"/>
                </a:cubicBezTo>
                <a:cubicBezTo>
                  <a:pt x="128" y="0"/>
                  <a:pt x="131" y="2"/>
                  <a:pt x="131" y="6"/>
                </a:cubicBezTo>
                <a:close/>
                <a:moveTo>
                  <a:pt x="36" y="26"/>
                </a:moveTo>
                <a:cubicBezTo>
                  <a:pt x="36" y="25"/>
                  <a:pt x="35" y="23"/>
                  <a:pt x="33" y="23"/>
                </a:cubicBezTo>
                <a:cubicBezTo>
                  <a:pt x="27" y="23"/>
                  <a:pt x="27" y="23"/>
                  <a:pt x="27" y="23"/>
                </a:cubicBezTo>
                <a:cubicBezTo>
                  <a:pt x="25" y="23"/>
                  <a:pt x="24" y="25"/>
                  <a:pt x="24" y="26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34"/>
                  <a:pt x="25" y="35"/>
                  <a:pt x="27" y="35"/>
                </a:cubicBezTo>
                <a:cubicBezTo>
                  <a:pt x="33" y="35"/>
                  <a:pt x="33" y="35"/>
                  <a:pt x="33" y="35"/>
                </a:cubicBezTo>
                <a:cubicBezTo>
                  <a:pt x="35" y="35"/>
                  <a:pt x="36" y="34"/>
                  <a:pt x="36" y="32"/>
                </a:cubicBezTo>
                <a:lnTo>
                  <a:pt x="36" y="26"/>
                </a:lnTo>
                <a:close/>
                <a:moveTo>
                  <a:pt x="36" y="50"/>
                </a:moveTo>
                <a:cubicBezTo>
                  <a:pt x="36" y="48"/>
                  <a:pt x="35" y="47"/>
                  <a:pt x="33" y="47"/>
                </a:cubicBezTo>
                <a:cubicBezTo>
                  <a:pt x="27" y="47"/>
                  <a:pt x="27" y="47"/>
                  <a:pt x="27" y="47"/>
                </a:cubicBezTo>
                <a:cubicBezTo>
                  <a:pt x="25" y="47"/>
                  <a:pt x="24" y="48"/>
                  <a:pt x="24" y="50"/>
                </a:cubicBezTo>
                <a:cubicBezTo>
                  <a:pt x="24" y="56"/>
                  <a:pt x="24" y="56"/>
                  <a:pt x="24" y="56"/>
                </a:cubicBezTo>
                <a:cubicBezTo>
                  <a:pt x="24" y="58"/>
                  <a:pt x="25" y="59"/>
                  <a:pt x="27" y="59"/>
                </a:cubicBezTo>
                <a:cubicBezTo>
                  <a:pt x="33" y="59"/>
                  <a:pt x="33" y="59"/>
                  <a:pt x="33" y="59"/>
                </a:cubicBezTo>
                <a:cubicBezTo>
                  <a:pt x="35" y="59"/>
                  <a:pt x="36" y="58"/>
                  <a:pt x="36" y="56"/>
                </a:cubicBezTo>
                <a:lnTo>
                  <a:pt x="36" y="50"/>
                </a:lnTo>
                <a:close/>
                <a:moveTo>
                  <a:pt x="36" y="74"/>
                </a:moveTo>
                <a:cubicBezTo>
                  <a:pt x="36" y="72"/>
                  <a:pt x="35" y="71"/>
                  <a:pt x="33" y="71"/>
                </a:cubicBezTo>
                <a:cubicBezTo>
                  <a:pt x="27" y="71"/>
                  <a:pt x="27" y="71"/>
                  <a:pt x="27" y="71"/>
                </a:cubicBezTo>
                <a:cubicBezTo>
                  <a:pt x="25" y="71"/>
                  <a:pt x="24" y="72"/>
                  <a:pt x="24" y="74"/>
                </a:cubicBezTo>
                <a:cubicBezTo>
                  <a:pt x="24" y="80"/>
                  <a:pt x="24" y="80"/>
                  <a:pt x="24" y="80"/>
                </a:cubicBezTo>
                <a:cubicBezTo>
                  <a:pt x="24" y="81"/>
                  <a:pt x="25" y="83"/>
                  <a:pt x="27" y="83"/>
                </a:cubicBezTo>
                <a:cubicBezTo>
                  <a:pt x="33" y="83"/>
                  <a:pt x="33" y="83"/>
                  <a:pt x="33" y="83"/>
                </a:cubicBezTo>
                <a:cubicBezTo>
                  <a:pt x="35" y="83"/>
                  <a:pt x="36" y="81"/>
                  <a:pt x="36" y="80"/>
                </a:cubicBezTo>
                <a:lnTo>
                  <a:pt x="36" y="74"/>
                </a:lnTo>
                <a:close/>
                <a:moveTo>
                  <a:pt x="36" y="97"/>
                </a:moveTo>
                <a:cubicBezTo>
                  <a:pt x="36" y="96"/>
                  <a:pt x="35" y="94"/>
                  <a:pt x="33" y="94"/>
                </a:cubicBezTo>
                <a:cubicBezTo>
                  <a:pt x="27" y="94"/>
                  <a:pt x="27" y="94"/>
                  <a:pt x="27" y="94"/>
                </a:cubicBezTo>
                <a:cubicBezTo>
                  <a:pt x="25" y="94"/>
                  <a:pt x="24" y="96"/>
                  <a:pt x="24" y="97"/>
                </a:cubicBezTo>
                <a:cubicBezTo>
                  <a:pt x="24" y="103"/>
                  <a:pt x="24" y="103"/>
                  <a:pt x="24" y="103"/>
                </a:cubicBezTo>
                <a:cubicBezTo>
                  <a:pt x="24" y="105"/>
                  <a:pt x="25" y="106"/>
                  <a:pt x="27" y="106"/>
                </a:cubicBezTo>
                <a:cubicBezTo>
                  <a:pt x="33" y="106"/>
                  <a:pt x="33" y="106"/>
                  <a:pt x="33" y="106"/>
                </a:cubicBezTo>
                <a:cubicBezTo>
                  <a:pt x="35" y="106"/>
                  <a:pt x="36" y="105"/>
                  <a:pt x="36" y="103"/>
                </a:cubicBezTo>
                <a:lnTo>
                  <a:pt x="36" y="97"/>
                </a:lnTo>
                <a:close/>
                <a:moveTo>
                  <a:pt x="36" y="121"/>
                </a:moveTo>
                <a:cubicBezTo>
                  <a:pt x="36" y="119"/>
                  <a:pt x="35" y="118"/>
                  <a:pt x="33" y="118"/>
                </a:cubicBezTo>
                <a:cubicBezTo>
                  <a:pt x="27" y="118"/>
                  <a:pt x="27" y="118"/>
                  <a:pt x="27" y="118"/>
                </a:cubicBezTo>
                <a:cubicBezTo>
                  <a:pt x="25" y="118"/>
                  <a:pt x="24" y="119"/>
                  <a:pt x="24" y="121"/>
                </a:cubicBezTo>
                <a:cubicBezTo>
                  <a:pt x="24" y="127"/>
                  <a:pt x="24" y="127"/>
                  <a:pt x="24" y="127"/>
                </a:cubicBezTo>
                <a:cubicBezTo>
                  <a:pt x="24" y="129"/>
                  <a:pt x="25" y="130"/>
                  <a:pt x="27" y="130"/>
                </a:cubicBezTo>
                <a:cubicBezTo>
                  <a:pt x="33" y="130"/>
                  <a:pt x="33" y="130"/>
                  <a:pt x="33" y="130"/>
                </a:cubicBezTo>
                <a:cubicBezTo>
                  <a:pt x="35" y="130"/>
                  <a:pt x="36" y="129"/>
                  <a:pt x="36" y="127"/>
                </a:cubicBezTo>
                <a:lnTo>
                  <a:pt x="36" y="121"/>
                </a:lnTo>
                <a:close/>
                <a:moveTo>
                  <a:pt x="48" y="32"/>
                </a:moveTo>
                <a:cubicBezTo>
                  <a:pt x="48" y="34"/>
                  <a:pt x="49" y="35"/>
                  <a:pt x="51" y="35"/>
                </a:cubicBezTo>
                <a:cubicBezTo>
                  <a:pt x="57" y="35"/>
                  <a:pt x="57" y="35"/>
                  <a:pt x="57" y="35"/>
                </a:cubicBezTo>
                <a:cubicBezTo>
                  <a:pt x="58" y="35"/>
                  <a:pt x="60" y="34"/>
                  <a:pt x="60" y="32"/>
                </a:cubicBezTo>
                <a:cubicBezTo>
                  <a:pt x="60" y="26"/>
                  <a:pt x="60" y="26"/>
                  <a:pt x="60" y="26"/>
                </a:cubicBezTo>
                <a:cubicBezTo>
                  <a:pt x="60" y="25"/>
                  <a:pt x="58" y="23"/>
                  <a:pt x="57" y="23"/>
                </a:cubicBezTo>
                <a:cubicBezTo>
                  <a:pt x="51" y="23"/>
                  <a:pt x="51" y="23"/>
                  <a:pt x="51" y="23"/>
                </a:cubicBezTo>
                <a:cubicBezTo>
                  <a:pt x="49" y="23"/>
                  <a:pt x="48" y="25"/>
                  <a:pt x="48" y="26"/>
                </a:cubicBezTo>
                <a:lnTo>
                  <a:pt x="48" y="32"/>
                </a:lnTo>
                <a:close/>
                <a:moveTo>
                  <a:pt x="48" y="56"/>
                </a:moveTo>
                <a:cubicBezTo>
                  <a:pt x="48" y="58"/>
                  <a:pt x="49" y="59"/>
                  <a:pt x="51" y="59"/>
                </a:cubicBezTo>
                <a:cubicBezTo>
                  <a:pt x="57" y="59"/>
                  <a:pt x="57" y="59"/>
                  <a:pt x="57" y="59"/>
                </a:cubicBezTo>
                <a:cubicBezTo>
                  <a:pt x="58" y="59"/>
                  <a:pt x="60" y="58"/>
                  <a:pt x="60" y="56"/>
                </a:cubicBezTo>
                <a:cubicBezTo>
                  <a:pt x="60" y="50"/>
                  <a:pt x="60" y="50"/>
                  <a:pt x="60" y="50"/>
                </a:cubicBezTo>
                <a:cubicBezTo>
                  <a:pt x="60" y="48"/>
                  <a:pt x="58" y="47"/>
                  <a:pt x="57" y="47"/>
                </a:cubicBezTo>
                <a:cubicBezTo>
                  <a:pt x="51" y="47"/>
                  <a:pt x="51" y="47"/>
                  <a:pt x="51" y="47"/>
                </a:cubicBezTo>
                <a:cubicBezTo>
                  <a:pt x="49" y="47"/>
                  <a:pt x="48" y="48"/>
                  <a:pt x="48" y="50"/>
                </a:cubicBezTo>
                <a:lnTo>
                  <a:pt x="48" y="56"/>
                </a:lnTo>
                <a:close/>
                <a:moveTo>
                  <a:pt x="48" y="80"/>
                </a:moveTo>
                <a:cubicBezTo>
                  <a:pt x="48" y="81"/>
                  <a:pt x="49" y="83"/>
                  <a:pt x="51" y="83"/>
                </a:cubicBezTo>
                <a:cubicBezTo>
                  <a:pt x="57" y="83"/>
                  <a:pt x="57" y="83"/>
                  <a:pt x="57" y="83"/>
                </a:cubicBezTo>
                <a:cubicBezTo>
                  <a:pt x="58" y="83"/>
                  <a:pt x="60" y="81"/>
                  <a:pt x="60" y="80"/>
                </a:cubicBezTo>
                <a:cubicBezTo>
                  <a:pt x="60" y="74"/>
                  <a:pt x="60" y="74"/>
                  <a:pt x="60" y="74"/>
                </a:cubicBezTo>
                <a:cubicBezTo>
                  <a:pt x="60" y="72"/>
                  <a:pt x="58" y="71"/>
                  <a:pt x="57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49" y="71"/>
                  <a:pt x="48" y="72"/>
                  <a:pt x="48" y="74"/>
                </a:cubicBezTo>
                <a:lnTo>
                  <a:pt x="48" y="80"/>
                </a:lnTo>
                <a:close/>
                <a:moveTo>
                  <a:pt x="48" y="103"/>
                </a:moveTo>
                <a:cubicBezTo>
                  <a:pt x="48" y="105"/>
                  <a:pt x="49" y="106"/>
                  <a:pt x="51" y="106"/>
                </a:cubicBezTo>
                <a:cubicBezTo>
                  <a:pt x="57" y="106"/>
                  <a:pt x="57" y="106"/>
                  <a:pt x="57" y="106"/>
                </a:cubicBezTo>
                <a:cubicBezTo>
                  <a:pt x="58" y="106"/>
                  <a:pt x="60" y="105"/>
                  <a:pt x="60" y="103"/>
                </a:cubicBezTo>
                <a:cubicBezTo>
                  <a:pt x="60" y="97"/>
                  <a:pt x="60" y="97"/>
                  <a:pt x="60" y="97"/>
                </a:cubicBezTo>
                <a:cubicBezTo>
                  <a:pt x="60" y="96"/>
                  <a:pt x="58" y="94"/>
                  <a:pt x="57" y="94"/>
                </a:cubicBezTo>
                <a:cubicBezTo>
                  <a:pt x="51" y="94"/>
                  <a:pt x="51" y="94"/>
                  <a:pt x="51" y="94"/>
                </a:cubicBezTo>
                <a:cubicBezTo>
                  <a:pt x="49" y="94"/>
                  <a:pt x="48" y="96"/>
                  <a:pt x="48" y="97"/>
                </a:cubicBezTo>
                <a:lnTo>
                  <a:pt x="48" y="103"/>
                </a:lnTo>
                <a:close/>
                <a:moveTo>
                  <a:pt x="83" y="133"/>
                </a:moveTo>
                <a:cubicBezTo>
                  <a:pt x="83" y="131"/>
                  <a:pt x="82" y="130"/>
                  <a:pt x="80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9" y="130"/>
                  <a:pt x="48" y="131"/>
                  <a:pt x="48" y="133"/>
                </a:cubicBezTo>
                <a:cubicBezTo>
                  <a:pt x="48" y="151"/>
                  <a:pt x="48" y="151"/>
                  <a:pt x="48" y="151"/>
                </a:cubicBezTo>
                <a:cubicBezTo>
                  <a:pt x="48" y="152"/>
                  <a:pt x="49" y="154"/>
                  <a:pt x="51" y="154"/>
                </a:cubicBezTo>
                <a:cubicBezTo>
                  <a:pt x="80" y="154"/>
                  <a:pt x="80" y="154"/>
                  <a:pt x="80" y="154"/>
                </a:cubicBezTo>
                <a:cubicBezTo>
                  <a:pt x="82" y="154"/>
                  <a:pt x="83" y="152"/>
                  <a:pt x="83" y="151"/>
                </a:cubicBezTo>
                <a:lnTo>
                  <a:pt x="83" y="133"/>
                </a:lnTo>
                <a:close/>
                <a:moveTo>
                  <a:pt x="83" y="26"/>
                </a:moveTo>
                <a:cubicBezTo>
                  <a:pt x="83" y="25"/>
                  <a:pt x="82" y="23"/>
                  <a:pt x="80" y="23"/>
                </a:cubicBezTo>
                <a:cubicBezTo>
                  <a:pt x="74" y="23"/>
                  <a:pt x="74" y="23"/>
                  <a:pt x="74" y="23"/>
                </a:cubicBezTo>
                <a:cubicBezTo>
                  <a:pt x="73" y="23"/>
                  <a:pt x="71" y="25"/>
                  <a:pt x="71" y="26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34"/>
                  <a:pt x="73" y="35"/>
                  <a:pt x="74" y="35"/>
                </a:cubicBezTo>
                <a:cubicBezTo>
                  <a:pt x="80" y="35"/>
                  <a:pt x="80" y="35"/>
                  <a:pt x="80" y="35"/>
                </a:cubicBezTo>
                <a:cubicBezTo>
                  <a:pt x="82" y="35"/>
                  <a:pt x="83" y="34"/>
                  <a:pt x="83" y="32"/>
                </a:cubicBezTo>
                <a:lnTo>
                  <a:pt x="83" y="26"/>
                </a:lnTo>
                <a:close/>
                <a:moveTo>
                  <a:pt x="83" y="50"/>
                </a:moveTo>
                <a:cubicBezTo>
                  <a:pt x="83" y="48"/>
                  <a:pt x="82" y="47"/>
                  <a:pt x="80" y="47"/>
                </a:cubicBezTo>
                <a:cubicBezTo>
                  <a:pt x="74" y="47"/>
                  <a:pt x="74" y="47"/>
                  <a:pt x="74" y="47"/>
                </a:cubicBezTo>
                <a:cubicBezTo>
                  <a:pt x="73" y="47"/>
                  <a:pt x="71" y="48"/>
                  <a:pt x="71" y="50"/>
                </a:cubicBezTo>
                <a:cubicBezTo>
                  <a:pt x="71" y="56"/>
                  <a:pt x="71" y="56"/>
                  <a:pt x="71" y="56"/>
                </a:cubicBezTo>
                <a:cubicBezTo>
                  <a:pt x="71" y="58"/>
                  <a:pt x="73" y="59"/>
                  <a:pt x="74" y="59"/>
                </a:cubicBezTo>
                <a:cubicBezTo>
                  <a:pt x="80" y="59"/>
                  <a:pt x="80" y="59"/>
                  <a:pt x="80" y="59"/>
                </a:cubicBezTo>
                <a:cubicBezTo>
                  <a:pt x="82" y="59"/>
                  <a:pt x="83" y="58"/>
                  <a:pt x="83" y="56"/>
                </a:cubicBezTo>
                <a:lnTo>
                  <a:pt x="83" y="50"/>
                </a:lnTo>
                <a:close/>
                <a:moveTo>
                  <a:pt x="83" y="74"/>
                </a:moveTo>
                <a:cubicBezTo>
                  <a:pt x="83" y="72"/>
                  <a:pt x="82" y="71"/>
                  <a:pt x="80" y="71"/>
                </a:cubicBezTo>
                <a:cubicBezTo>
                  <a:pt x="74" y="71"/>
                  <a:pt x="74" y="71"/>
                  <a:pt x="74" y="71"/>
                </a:cubicBezTo>
                <a:cubicBezTo>
                  <a:pt x="73" y="71"/>
                  <a:pt x="71" y="72"/>
                  <a:pt x="71" y="74"/>
                </a:cubicBezTo>
                <a:cubicBezTo>
                  <a:pt x="71" y="80"/>
                  <a:pt x="71" y="80"/>
                  <a:pt x="71" y="80"/>
                </a:cubicBezTo>
                <a:cubicBezTo>
                  <a:pt x="71" y="81"/>
                  <a:pt x="73" y="83"/>
                  <a:pt x="74" y="83"/>
                </a:cubicBezTo>
                <a:cubicBezTo>
                  <a:pt x="80" y="83"/>
                  <a:pt x="80" y="83"/>
                  <a:pt x="80" y="83"/>
                </a:cubicBezTo>
                <a:cubicBezTo>
                  <a:pt x="82" y="83"/>
                  <a:pt x="83" y="81"/>
                  <a:pt x="83" y="80"/>
                </a:cubicBezTo>
                <a:lnTo>
                  <a:pt x="83" y="74"/>
                </a:lnTo>
                <a:close/>
                <a:moveTo>
                  <a:pt x="83" y="97"/>
                </a:moveTo>
                <a:cubicBezTo>
                  <a:pt x="83" y="96"/>
                  <a:pt x="82" y="94"/>
                  <a:pt x="80" y="94"/>
                </a:cubicBezTo>
                <a:cubicBezTo>
                  <a:pt x="74" y="94"/>
                  <a:pt x="74" y="94"/>
                  <a:pt x="74" y="94"/>
                </a:cubicBezTo>
                <a:cubicBezTo>
                  <a:pt x="73" y="94"/>
                  <a:pt x="71" y="96"/>
                  <a:pt x="71" y="97"/>
                </a:cubicBezTo>
                <a:cubicBezTo>
                  <a:pt x="71" y="103"/>
                  <a:pt x="71" y="103"/>
                  <a:pt x="71" y="103"/>
                </a:cubicBezTo>
                <a:cubicBezTo>
                  <a:pt x="71" y="105"/>
                  <a:pt x="73" y="106"/>
                  <a:pt x="74" y="106"/>
                </a:cubicBezTo>
                <a:cubicBezTo>
                  <a:pt x="80" y="106"/>
                  <a:pt x="80" y="106"/>
                  <a:pt x="80" y="106"/>
                </a:cubicBezTo>
                <a:cubicBezTo>
                  <a:pt x="82" y="106"/>
                  <a:pt x="83" y="105"/>
                  <a:pt x="83" y="103"/>
                </a:cubicBezTo>
                <a:lnTo>
                  <a:pt x="83" y="97"/>
                </a:lnTo>
                <a:close/>
                <a:moveTo>
                  <a:pt x="107" y="26"/>
                </a:moveTo>
                <a:cubicBezTo>
                  <a:pt x="107" y="25"/>
                  <a:pt x="106" y="23"/>
                  <a:pt x="104" y="23"/>
                </a:cubicBezTo>
                <a:cubicBezTo>
                  <a:pt x="98" y="23"/>
                  <a:pt x="98" y="23"/>
                  <a:pt x="98" y="23"/>
                </a:cubicBezTo>
                <a:cubicBezTo>
                  <a:pt x="96" y="23"/>
                  <a:pt x="95" y="25"/>
                  <a:pt x="95" y="26"/>
                </a:cubicBezTo>
                <a:cubicBezTo>
                  <a:pt x="95" y="32"/>
                  <a:pt x="95" y="32"/>
                  <a:pt x="95" y="32"/>
                </a:cubicBezTo>
                <a:cubicBezTo>
                  <a:pt x="95" y="34"/>
                  <a:pt x="96" y="35"/>
                  <a:pt x="98" y="35"/>
                </a:cubicBezTo>
                <a:cubicBezTo>
                  <a:pt x="104" y="35"/>
                  <a:pt x="104" y="35"/>
                  <a:pt x="104" y="35"/>
                </a:cubicBezTo>
                <a:cubicBezTo>
                  <a:pt x="106" y="35"/>
                  <a:pt x="107" y="34"/>
                  <a:pt x="107" y="32"/>
                </a:cubicBezTo>
                <a:lnTo>
                  <a:pt x="107" y="26"/>
                </a:lnTo>
                <a:close/>
                <a:moveTo>
                  <a:pt x="107" y="50"/>
                </a:moveTo>
                <a:cubicBezTo>
                  <a:pt x="107" y="48"/>
                  <a:pt x="106" y="47"/>
                  <a:pt x="104" y="47"/>
                </a:cubicBezTo>
                <a:cubicBezTo>
                  <a:pt x="98" y="47"/>
                  <a:pt x="98" y="47"/>
                  <a:pt x="98" y="47"/>
                </a:cubicBezTo>
                <a:cubicBezTo>
                  <a:pt x="96" y="47"/>
                  <a:pt x="95" y="48"/>
                  <a:pt x="95" y="50"/>
                </a:cubicBezTo>
                <a:cubicBezTo>
                  <a:pt x="95" y="56"/>
                  <a:pt x="95" y="56"/>
                  <a:pt x="95" y="56"/>
                </a:cubicBezTo>
                <a:cubicBezTo>
                  <a:pt x="95" y="58"/>
                  <a:pt x="96" y="59"/>
                  <a:pt x="98" y="59"/>
                </a:cubicBezTo>
                <a:cubicBezTo>
                  <a:pt x="104" y="59"/>
                  <a:pt x="104" y="59"/>
                  <a:pt x="104" y="59"/>
                </a:cubicBezTo>
                <a:cubicBezTo>
                  <a:pt x="106" y="59"/>
                  <a:pt x="107" y="58"/>
                  <a:pt x="107" y="56"/>
                </a:cubicBezTo>
                <a:lnTo>
                  <a:pt x="107" y="50"/>
                </a:lnTo>
                <a:close/>
                <a:moveTo>
                  <a:pt x="107" y="74"/>
                </a:moveTo>
                <a:cubicBezTo>
                  <a:pt x="107" y="72"/>
                  <a:pt x="106" y="71"/>
                  <a:pt x="104" y="71"/>
                </a:cubicBezTo>
                <a:cubicBezTo>
                  <a:pt x="98" y="71"/>
                  <a:pt x="98" y="71"/>
                  <a:pt x="98" y="71"/>
                </a:cubicBezTo>
                <a:cubicBezTo>
                  <a:pt x="96" y="71"/>
                  <a:pt x="95" y="72"/>
                  <a:pt x="95" y="74"/>
                </a:cubicBezTo>
                <a:cubicBezTo>
                  <a:pt x="95" y="80"/>
                  <a:pt x="95" y="80"/>
                  <a:pt x="95" y="80"/>
                </a:cubicBezTo>
                <a:cubicBezTo>
                  <a:pt x="95" y="81"/>
                  <a:pt x="96" y="83"/>
                  <a:pt x="98" y="83"/>
                </a:cubicBezTo>
                <a:cubicBezTo>
                  <a:pt x="104" y="83"/>
                  <a:pt x="104" y="83"/>
                  <a:pt x="104" y="83"/>
                </a:cubicBezTo>
                <a:cubicBezTo>
                  <a:pt x="106" y="83"/>
                  <a:pt x="107" y="81"/>
                  <a:pt x="107" y="80"/>
                </a:cubicBezTo>
                <a:lnTo>
                  <a:pt x="107" y="74"/>
                </a:lnTo>
                <a:close/>
                <a:moveTo>
                  <a:pt x="107" y="97"/>
                </a:moveTo>
                <a:cubicBezTo>
                  <a:pt x="107" y="96"/>
                  <a:pt x="106" y="94"/>
                  <a:pt x="104" y="94"/>
                </a:cubicBezTo>
                <a:cubicBezTo>
                  <a:pt x="98" y="94"/>
                  <a:pt x="98" y="94"/>
                  <a:pt x="98" y="94"/>
                </a:cubicBezTo>
                <a:cubicBezTo>
                  <a:pt x="96" y="94"/>
                  <a:pt x="95" y="96"/>
                  <a:pt x="95" y="97"/>
                </a:cubicBezTo>
                <a:cubicBezTo>
                  <a:pt x="95" y="103"/>
                  <a:pt x="95" y="103"/>
                  <a:pt x="95" y="103"/>
                </a:cubicBezTo>
                <a:cubicBezTo>
                  <a:pt x="95" y="105"/>
                  <a:pt x="96" y="106"/>
                  <a:pt x="98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6" y="106"/>
                  <a:pt x="107" y="105"/>
                  <a:pt x="107" y="103"/>
                </a:cubicBezTo>
                <a:lnTo>
                  <a:pt x="107" y="97"/>
                </a:lnTo>
                <a:close/>
                <a:moveTo>
                  <a:pt x="107" y="121"/>
                </a:moveTo>
                <a:cubicBezTo>
                  <a:pt x="107" y="119"/>
                  <a:pt x="106" y="118"/>
                  <a:pt x="104" y="118"/>
                </a:cubicBezTo>
                <a:cubicBezTo>
                  <a:pt x="98" y="118"/>
                  <a:pt x="98" y="118"/>
                  <a:pt x="98" y="118"/>
                </a:cubicBezTo>
                <a:cubicBezTo>
                  <a:pt x="96" y="118"/>
                  <a:pt x="95" y="119"/>
                  <a:pt x="95" y="121"/>
                </a:cubicBezTo>
                <a:cubicBezTo>
                  <a:pt x="95" y="127"/>
                  <a:pt x="95" y="127"/>
                  <a:pt x="95" y="127"/>
                </a:cubicBezTo>
                <a:cubicBezTo>
                  <a:pt x="95" y="129"/>
                  <a:pt x="96" y="130"/>
                  <a:pt x="98" y="130"/>
                </a:cubicBezTo>
                <a:cubicBezTo>
                  <a:pt x="104" y="130"/>
                  <a:pt x="104" y="130"/>
                  <a:pt x="104" y="130"/>
                </a:cubicBezTo>
                <a:cubicBezTo>
                  <a:pt x="106" y="130"/>
                  <a:pt x="107" y="129"/>
                  <a:pt x="107" y="127"/>
                </a:cubicBezTo>
                <a:lnTo>
                  <a:pt x="107" y="12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8" name="Freeform 300"/>
          <p:cNvSpPr>
            <a:spLocks noEditPoints="1"/>
          </p:cNvSpPr>
          <p:nvPr/>
        </p:nvSpPr>
        <p:spPr bwMode="auto">
          <a:xfrm>
            <a:off x="1216506" y="4097735"/>
            <a:ext cx="151170" cy="191641"/>
          </a:xfrm>
          <a:custGeom>
            <a:avLst/>
            <a:gdLst>
              <a:gd name="T0" fmla="*/ 6 w 130"/>
              <a:gd name="T1" fmla="*/ 165 h 165"/>
              <a:gd name="T2" fmla="*/ 6 w 130"/>
              <a:gd name="T3" fmla="*/ 0 h 165"/>
              <a:gd name="T4" fmla="*/ 130 w 130"/>
              <a:gd name="T5" fmla="*/ 159 h 165"/>
              <a:gd name="T6" fmla="*/ 12 w 130"/>
              <a:gd name="T7" fmla="*/ 12 h 165"/>
              <a:gd name="T8" fmla="*/ 47 w 130"/>
              <a:gd name="T9" fmla="*/ 133 h 165"/>
              <a:gd name="T10" fmla="*/ 83 w 130"/>
              <a:gd name="T11" fmla="*/ 133 h 165"/>
              <a:gd name="T12" fmla="*/ 35 w 130"/>
              <a:gd name="T13" fmla="*/ 32 h 165"/>
              <a:gd name="T14" fmla="*/ 24 w 130"/>
              <a:gd name="T15" fmla="*/ 32 h 165"/>
              <a:gd name="T16" fmla="*/ 32 w 130"/>
              <a:gd name="T17" fmla="*/ 23 h 165"/>
              <a:gd name="T18" fmla="*/ 35 w 130"/>
              <a:gd name="T19" fmla="*/ 56 h 165"/>
              <a:gd name="T20" fmla="*/ 24 w 130"/>
              <a:gd name="T21" fmla="*/ 56 h 165"/>
              <a:gd name="T22" fmla="*/ 32 w 130"/>
              <a:gd name="T23" fmla="*/ 47 h 165"/>
              <a:gd name="T24" fmla="*/ 35 w 130"/>
              <a:gd name="T25" fmla="*/ 80 h 165"/>
              <a:gd name="T26" fmla="*/ 24 w 130"/>
              <a:gd name="T27" fmla="*/ 80 h 165"/>
              <a:gd name="T28" fmla="*/ 32 w 130"/>
              <a:gd name="T29" fmla="*/ 71 h 165"/>
              <a:gd name="T30" fmla="*/ 35 w 130"/>
              <a:gd name="T31" fmla="*/ 103 h 165"/>
              <a:gd name="T32" fmla="*/ 24 w 130"/>
              <a:gd name="T33" fmla="*/ 103 h 165"/>
              <a:gd name="T34" fmla="*/ 32 w 130"/>
              <a:gd name="T35" fmla="*/ 94 h 165"/>
              <a:gd name="T36" fmla="*/ 35 w 130"/>
              <a:gd name="T37" fmla="*/ 127 h 165"/>
              <a:gd name="T38" fmla="*/ 24 w 130"/>
              <a:gd name="T39" fmla="*/ 127 h 165"/>
              <a:gd name="T40" fmla="*/ 32 w 130"/>
              <a:gd name="T41" fmla="*/ 118 h 165"/>
              <a:gd name="T42" fmla="*/ 59 w 130"/>
              <a:gd name="T43" fmla="*/ 32 h 165"/>
              <a:gd name="T44" fmla="*/ 47 w 130"/>
              <a:gd name="T45" fmla="*/ 32 h 165"/>
              <a:gd name="T46" fmla="*/ 56 w 130"/>
              <a:gd name="T47" fmla="*/ 23 h 165"/>
              <a:gd name="T48" fmla="*/ 59 w 130"/>
              <a:gd name="T49" fmla="*/ 56 h 165"/>
              <a:gd name="T50" fmla="*/ 47 w 130"/>
              <a:gd name="T51" fmla="*/ 56 h 165"/>
              <a:gd name="T52" fmla="*/ 56 w 130"/>
              <a:gd name="T53" fmla="*/ 47 h 165"/>
              <a:gd name="T54" fmla="*/ 59 w 130"/>
              <a:gd name="T55" fmla="*/ 80 h 165"/>
              <a:gd name="T56" fmla="*/ 47 w 130"/>
              <a:gd name="T57" fmla="*/ 80 h 165"/>
              <a:gd name="T58" fmla="*/ 56 w 130"/>
              <a:gd name="T59" fmla="*/ 71 h 165"/>
              <a:gd name="T60" fmla="*/ 59 w 130"/>
              <a:gd name="T61" fmla="*/ 103 h 165"/>
              <a:gd name="T62" fmla="*/ 47 w 130"/>
              <a:gd name="T63" fmla="*/ 103 h 165"/>
              <a:gd name="T64" fmla="*/ 56 w 130"/>
              <a:gd name="T65" fmla="*/ 94 h 165"/>
              <a:gd name="T66" fmla="*/ 83 w 130"/>
              <a:gd name="T67" fmla="*/ 32 h 165"/>
              <a:gd name="T68" fmla="*/ 71 w 130"/>
              <a:gd name="T69" fmla="*/ 32 h 165"/>
              <a:gd name="T70" fmla="*/ 80 w 130"/>
              <a:gd name="T71" fmla="*/ 23 h 165"/>
              <a:gd name="T72" fmla="*/ 83 w 130"/>
              <a:gd name="T73" fmla="*/ 56 h 165"/>
              <a:gd name="T74" fmla="*/ 71 w 130"/>
              <a:gd name="T75" fmla="*/ 56 h 165"/>
              <a:gd name="T76" fmla="*/ 80 w 130"/>
              <a:gd name="T77" fmla="*/ 47 h 165"/>
              <a:gd name="T78" fmla="*/ 83 w 130"/>
              <a:gd name="T79" fmla="*/ 80 h 165"/>
              <a:gd name="T80" fmla="*/ 71 w 130"/>
              <a:gd name="T81" fmla="*/ 80 h 165"/>
              <a:gd name="T82" fmla="*/ 80 w 130"/>
              <a:gd name="T83" fmla="*/ 71 h 165"/>
              <a:gd name="T84" fmla="*/ 83 w 130"/>
              <a:gd name="T85" fmla="*/ 103 h 165"/>
              <a:gd name="T86" fmla="*/ 71 w 130"/>
              <a:gd name="T87" fmla="*/ 103 h 165"/>
              <a:gd name="T88" fmla="*/ 80 w 130"/>
              <a:gd name="T89" fmla="*/ 94 h 165"/>
              <a:gd name="T90" fmla="*/ 106 w 130"/>
              <a:gd name="T91" fmla="*/ 32 h 165"/>
              <a:gd name="T92" fmla="*/ 94 w 130"/>
              <a:gd name="T93" fmla="*/ 32 h 165"/>
              <a:gd name="T94" fmla="*/ 103 w 130"/>
              <a:gd name="T95" fmla="*/ 23 h 165"/>
              <a:gd name="T96" fmla="*/ 106 w 130"/>
              <a:gd name="T97" fmla="*/ 56 h 165"/>
              <a:gd name="T98" fmla="*/ 94 w 130"/>
              <a:gd name="T99" fmla="*/ 56 h 165"/>
              <a:gd name="T100" fmla="*/ 103 w 130"/>
              <a:gd name="T101" fmla="*/ 47 h 165"/>
              <a:gd name="T102" fmla="*/ 106 w 130"/>
              <a:gd name="T103" fmla="*/ 80 h 165"/>
              <a:gd name="T104" fmla="*/ 94 w 130"/>
              <a:gd name="T105" fmla="*/ 80 h 165"/>
              <a:gd name="T106" fmla="*/ 103 w 130"/>
              <a:gd name="T107" fmla="*/ 71 h 165"/>
              <a:gd name="T108" fmla="*/ 106 w 130"/>
              <a:gd name="T109" fmla="*/ 103 h 165"/>
              <a:gd name="T110" fmla="*/ 94 w 130"/>
              <a:gd name="T111" fmla="*/ 103 h 165"/>
              <a:gd name="T112" fmla="*/ 103 w 130"/>
              <a:gd name="T113" fmla="*/ 94 h 165"/>
              <a:gd name="T114" fmla="*/ 106 w 130"/>
              <a:gd name="T115" fmla="*/ 127 h 165"/>
              <a:gd name="T116" fmla="*/ 94 w 130"/>
              <a:gd name="T117" fmla="*/ 127 h 165"/>
              <a:gd name="T118" fmla="*/ 103 w 130"/>
              <a:gd name="T119" fmla="*/ 118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30" h="165">
                <a:moveTo>
                  <a:pt x="130" y="159"/>
                </a:moveTo>
                <a:cubicBezTo>
                  <a:pt x="130" y="163"/>
                  <a:pt x="127" y="165"/>
                  <a:pt x="124" y="165"/>
                </a:cubicBezTo>
                <a:cubicBezTo>
                  <a:pt x="6" y="165"/>
                  <a:pt x="6" y="165"/>
                  <a:pt x="6" y="165"/>
                </a:cubicBezTo>
                <a:cubicBezTo>
                  <a:pt x="3" y="165"/>
                  <a:pt x="0" y="163"/>
                  <a:pt x="0" y="159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3" y="0"/>
                  <a:pt x="6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7" y="0"/>
                  <a:pt x="130" y="2"/>
                  <a:pt x="130" y="6"/>
                </a:cubicBezTo>
                <a:lnTo>
                  <a:pt x="130" y="159"/>
                </a:lnTo>
                <a:close/>
                <a:moveTo>
                  <a:pt x="118" y="154"/>
                </a:moveTo>
                <a:cubicBezTo>
                  <a:pt x="118" y="12"/>
                  <a:pt x="118" y="12"/>
                  <a:pt x="118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54"/>
                  <a:pt x="12" y="154"/>
                  <a:pt x="12" y="154"/>
                </a:cubicBezTo>
                <a:cubicBezTo>
                  <a:pt x="47" y="154"/>
                  <a:pt x="47" y="154"/>
                  <a:pt x="47" y="154"/>
                </a:cubicBezTo>
                <a:cubicBezTo>
                  <a:pt x="47" y="133"/>
                  <a:pt x="47" y="133"/>
                  <a:pt x="47" y="133"/>
                </a:cubicBezTo>
                <a:cubicBezTo>
                  <a:pt x="47" y="131"/>
                  <a:pt x="49" y="130"/>
                  <a:pt x="50" y="130"/>
                </a:cubicBezTo>
                <a:cubicBezTo>
                  <a:pt x="80" y="130"/>
                  <a:pt x="80" y="130"/>
                  <a:pt x="80" y="130"/>
                </a:cubicBezTo>
                <a:cubicBezTo>
                  <a:pt x="81" y="130"/>
                  <a:pt x="83" y="131"/>
                  <a:pt x="83" y="133"/>
                </a:cubicBezTo>
                <a:cubicBezTo>
                  <a:pt x="83" y="154"/>
                  <a:pt x="83" y="154"/>
                  <a:pt x="83" y="154"/>
                </a:cubicBezTo>
                <a:lnTo>
                  <a:pt x="118" y="154"/>
                </a:lnTo>
                <a:close/>
                <a:moveTo>
                  <a:pt x="35" y="32"/>
                </a:moveTo>
                <a:cubicBezTo>
                  <a:pt x="35" y="34"/>
                  <a:pt x="34" y="35"/>
                  <a:pt x="32" y="35"/>
                </a:cubicBezTo>
                <a:cubicBezTo>
                  <a:pt x="26" y="35"/>
                  <a:pt x="26" y="35"/>
                  <a:pt x="26" y="35"/>
                </a:cubicBezTo>
                <a:cubicBezTo>
                  <a:pt x="25" y="35"/>
                  <a:pt x="24" y="34"/>
                  <a:pt x="24" y="32"/>
                </a:cubicBezTo>
                <a:cubicBezTo>
                  <a:pt x="24" y="26"/>
                  <a:pt x="24" y="26"/>
                  <a:pt x="24" y="26"/>
                </a:cubicBezTo>
                <a:cubicBezTo>
                  <a:pt x="24" y="25"/>
                  <a:pt x="25" y="23"/>
                  <a:pt x="26" y="23"/>
                </a:cubicBezTo>
                <a:cubicBezTo>
                  <a:pt x="32" y="23"/>
                  <a:pt x="32" y="23"/>
                  <a:pt x="32" y="23"/>
                </a:cubicBezTo>
                <a:cubicBezTo>
                  <a:pt x="34" y="23"/>
                  <a:pt x="35" y="25"/>
                  <a:pt x="35" y="26"/>
                </a:cubicBezTo>
                <a:lnTo>
                  <a:pt x="35" y="32"/>
                </a:lnTo>
                <a:close/>
                <a:moveTo>
                  <a:pt x="35" y="56"/>
                </a:moveTo>
                <a:cubicBezTo>
                  <a:pt x="35" y="58"/>
                  <a:pt x="34" y="59"/>
                  <a:pt x="32" y="59"/>
                </a:cubicBezTo>
                <a:cubicBezTo>
                  <a:pt x="26" y="59"/>
                  <a:pt x="26" y="59"/>
                  <a:pt x="26" y="59"/>
                </a:cubicBezTo>
                <a:cubicBezTo>
                  <a:pt x="25" y="59"/>
                  <a:pt x="24" y="58"/>
                  <a:pt x="24" y="56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48"/>
                  <a:pt x="25" y="47"/>
                  <a:pt x="26" y="47"/>
                </a:cubicBezTo>
                <a:cubicBezTo>
                  <a:pt x="32" y="47"/>
                  <a:pt x="32" y="47"/>
                  <a:pt x="32" y="47"/>
                </a:cubicBezTo>
                <a:cubicBezTo>
                  <a:pt x="34" y="47"/>
                  <a:pt x="35" y="48"/>
                  <a:pt x="35" y="50"/>
                </a:cubicBezTo>
                <a:lnTo>
                  <a:pt x="35" y="56"/>
                </a:lnTo>
                <a:close/>
                <a:moveTo>
                  <a:pt x="35" y="80"/>
                </a:moveTo>
                <a:cubicBezTo>
                  <a:pt x="35" y="81"/>
                  <a:pt x="34" y="83"/>
                  <a:pt x="32" y="83"/>
                </a:cubicBezTo>
                <a:cubicBezTo>
                  <a:pt x="26" y="83"/>
                  <a:pt x="26" y="83"/>
                  <a:pt x="26" y="83"/>
                </a:cubicBezTo>
                <a:cubicBezTo>
                  <a:pt x="25" y="83"/>
                  <a:pt x="24" y="81"/>
                  <a:pt x="24" y="80"/>
                </a:cubicBezTo>
                <a:cubicBezTo>
                  <a:pt x="24" y="74"/>
                  <a:pt x="24" y="74"/>
                  <a:pt x="24" y="74"/>
                </a:cubicBezTo>
                <a:cubicBezTo>
                  <a:pt x="24" y="72"/>
                  <a:pt x="25" y="71"/>
                  <a:pt x="26" y="71"/>
                </a:cubicBezTo>
                <a:cubicBezTo>
                  <a:pt x="32" y="71"/>
                  <a:pt x="32" y="71"/>
                  <a:pt x="32" y="71"/>
                </a:cubicBezTo>
                <a:cubicBezTo>
                  <a:pt x="34" y="71"/>
                  <a:pt x="35" y="72"/>
                  <a:pt x="35" y="74"/>
                </a:cubicBezTo>
                <a:lnTo>
                  <a:pt x="35" y="80"/>
                </a:lnTo>
                <a:close/>
                <a:moveTo>
                  <a:pt x="35" y="103"/>
                </a:moveTo>
                <a:cubicBezTo>
                  <a:pt x="35" y="105"/>
                  <a:pt x="34" y="106"/>
                  <a:pt x="32" y="106"/>
                </a:cubicBezTo>
                <a:cubicBezTo>
                  <a:pt x="26" y="106"/>
                  <a:pt x="26" y="106"/>
                  <a:pt x="26" y="106"/>
                </a:cubicBezTo>
                <a:cubicBezTo>
                  <a:pt x="25" y="106"/>
                  <a:pt x="24" y="105"/>
                  <a:pt x="24" y="103"/>
                </a:cubicBezTo>
                <a:cubicBezTo>
                  <a:pt x="24" y="97"/>
                  <a:pt x="24" y="97"/>
                  <a:pt x="24" y="97"/>
                </a:cubicBezTo>
                <a:cubicBezTo>
                  <a:pt x="24" y="96"/>
                  <a:pt x="25" y="94"/>
                  <a:pt x="26" y="94"/>
                </a:cubicBezTo>
                <a:cubicBezTo>
                  <a:pt x="32" y="94"/>
                  <a:pt x="32" y="94"/>
                  <a:pt x="32" y="94"/>
                </a:cubicBezTo>
                <a:cubicBezTo>
                  <a:pt x="34" y="94"/>
                  <a:pt x="35" y="96"/>
                  <a:pt x="35" y="97"/>
                </a:cubicBezTo>
                <a:lnTo>
                  <a:pt x="35" y="103"/>
                </a:lnTo>
                <a:close/>
                <a:moveTo>
                  <a:pt x="35" y="127"/>
                </a:moveTo>
                <a:cubicBezTo>
                  <a:pt x="35" y="129"/>
                  <a:pt x="34" y="130"/>
                  <a:pt x="32" y="130"/>
                </a:cubicBezTo>
                <a:cubicBezTo>
                  <a:pt x="26" y="130"/>
                  <a:pt x="26" y="130"/>
                  <a:pt x="26" y="130"/>
                </a:cubicBezTo>
                <a:cubicBezTo>
                  <a:pt x="25" y="130"/>
                  <a:pt x="24" y="129"/>
                  <a:pt x="24" y="127"/>
                </a:cubicBezTo>
                <a:cubicBezTo>
                  <a:pt x="24" y="121"/>
                  <a:pt x="24" y="121"/>
                  <a:pt x="24" y="121"/>
                </a:cubicBezTo>
                <a:cubicBezTo>
                  <a:pt x="24" y="119"/>
                  <a:pt x="25" y="118"/>
                  <a:pt x="26" y="118"/>
                </a:cubicBezTo>
                <a:cubicBezTo>
                  <a:pt x="32" y="118"/>
                  <a:pt x="32" y="118"/>
                  <a:pt x="32" y="118"/>
                </a:cubicBezTo>
                <a:cubicBezTo>
                  <a:pt x="34" y="118"/>
                  <a:pt x="35" y="119"/>
                  <a:pt x="35" y="121"/>
                </a:cubicBezTo>
                <a:lnTo>
                  <a:pt x="35" y="127"/>
                </a:lnTo>
                <a:close/>
                <a:moveTo>
                  <a:pt x="59" y="32"/>
                </a:moveTo>
                <a:cubicBezTo>
                  <a:pt x="59" y="34"/>
                  <a:pt x="58" y="35"/>
                  <a:pt x="56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49" y="35"/>
                  <a:pt x="47" y="34"/>
                  <a:pt x="47" y="32"/>
                </a:cubicBezTo>
                <a:cubicBezTo>
                  <a:pt x="47" y="26"/>
                  <a:pt x="47" y="26"/>
                  <a:pt x="47" y="26"/>
                </a:cubicBezTo>
                <a:cubicBezTo>
                  <a:pt x="47" y="25"/>
                  <a:pt x="49" y="23"/>
                  <a:pt x="50" y="23"/>
                </a:cubicBezTo>
                <a:cubicBezTo>
                  <a:pt x="56" y="23"/>
                  <a:pt x="56" y="23"/>
                  <a:pt x="56" y="23"/>
                </a:cubicBezTo>
                <a:cubicBezTo>
                  <a:pt x="58" y="23"/>
                  <a:pt x="59" y="25"/>
                  <a:pt x="59" y="26"/>
                </a:cubicBezTo>
                <a:lnTo>
                  <a:pt x="59" y="32"/>
                </a:lnTo>
                <a:close/>
                <a:moveTo>
                  <a:pt x="59" y="56"/>
                </a:moveTo>
                <a:cubicBezTo>
                  <a:pt x="59" y="58"/>
                  <a:pt x="58" y="59"/>
                  <a:pt x="56" y="59"/>
                </a:cubicBezTo>
                <a:cubicBezTo>
                  <a:pt x="50" y="59"/>
                  <a:pt x="50" y="59"/>
                  <a:pt x="50" y="59"/>
                </a:cubicBezTo>
                <a:cubicBezTo>
                  <a:pt x="49" y="59"/>
                  <a:pt x="47" y="58"/>
                  <a:pt x="47" y="56"/>
                </a:cubicBezTo>
                <a:cubicBezTo>
                  <a:pt x="47" y="50"/>
                  <a:pt x="47" y="50"/>
                  <a:pt x="47" y="50"/>
                </a:cubicBezTo>
                <a:cubicBezTo>
                  <a:pt x="47" y="48"/>
                  <a:pt x="49" y="47"/>
                  <a:pt x="50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47"/>
                  <a:pt x="59" y="48"/>
                  <a:pt x="59" y="50"/>
                </a:cubicBezTo>
                <a:lnTo>
                  <a:pt x="59" y="56"/>
                </a:lnTo>
                <a:close/>
                <a:moveTo>
                  <a:pt x="59" y="80"/>
                </a:moveTo>
                <a:cubicBezTo>
                  <a:pt x="59" y="81"/>
                  <a:pt x="58" y="83"/>
                  <a:pt x="56" y="83"/>
                </a:cubicBezTo>
                <a:cubicBezTo>
                  <a:pt x="50" y="83"/>
                  <a:pt x="50" y="83"/>
                  <a:pt x="50" y="83"/>
                </a:cubicBezTo>
                <a:cubicBezTo>
                  <a:pt x="49" y="83"/>
                  <a:pt x="47" y="81"/>
                  <a:pt x="47" y="80"/>
                </a:cubicBezTo>
                <a:cubicBezTo>
                  <a:pt x="47" y="74"/>
                  <a:pt x="47" y="74"/>
                  <a:pt x="47" y="74"/>
                </a:cubicBezTo>
                <a:cubicBezTo>
                  <a:pt x="47" y="72"/>
                  <a:pt x="49" y="71"/>
                  <a:pt x="50" y="71"/>
                </a:cubicBezTo>
                <a:cubicBezTo>
                  <a:pt x="56" y="71"/>
                  <a:pt x="56" y="71"/>
                  <a:pt x="56" y="71"/>
                </a:cubicBezTo>
                <a:cubicBezTo>
                  <a:pt x="58" y="71"/>
                  <a:pt x="59" y="72"/>
                  <a:pt x="59" y="74"/>
                </a:cubicBezTo>
                <a:lnTo>
                  <a:pt x="59" y="80"/>
                </a:lnTo>
                <a:close/>
                <a:moveTo>
                  <a:pt x="59" y="103"/>
                </a:moveTo>
                <a:cubicBezTo>
                  <a:pt x="59" y="105"/>
                  <a:pt x="58" y="106"/>
                  <a:pt x="56" y="106"/>
                </a:cubicBezTo>
                <a:cubicBezTo>
                  <a:pt x="50" y="106"/>
                  <a:pt x="50" y="106"/>
                  <a:pt x="50" y="106"/>
                </a:cubicBezTo>
                <a:cubicBezTo>
                  <a:pt x="49" y="106"/>
                  <a:pt x="47" y="105"/>
                  <a:pt x="47" y="103"/>
                </a:cubicBezTo>
                <a:cubicBezTo>
                  <a:pt x="47" y="97"/>
                  <a:pt x="47" y="97"/>
                  <a:pt x="47" y="97"/>
                </a:cubicBezTo>
                <a:cubicBezTo>
                  <a:pt x="47" y="96"/>
                  <a:pt x="49" y="94"/>
                  <a:pt x="50" y="94"/>
                </a:cubicBezTo>
                <a:cubicBezTo>
                  <a:pt x="56" y="94"/>
                  <a:pt x="56" y="94"/>
                  <a:pt x="56" y="94"/>
                </a:cubicBezTo>
                <a:cubicBezTo>
                  <a:pt x="58" y="94"/>
                  <a:pt x="59" y="96"/>
                  <a:pt x="59" y="97"/>
                </a:cubicBezTo>
                <a:lnTo>
                  <a:pt x="59" y="103"/>
                </a:lnTo>
                <a:close/>
                <a:moveTo>
                  <a:pt x="83" y="32"/>
                </a:moveTo>
                <a:cubicBezTo>
                  <a:pt x="83" y="34"/>
                  <a:pt x="81" y="35"/>
                  <a:pt x="80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2" y="35"/>
                  <a:pt x="71" y="34"/>
                  <a:pt x="71" y="32"/>
                </a:cubicBezTo>
                <a:cubicBezTo>
                  <a:pt x="71" y="26"/>
                  <a:pt x="71" y="26"/>
                  <a:pt x="71" y="26"/>
                </a:cubicBezTo>
                <a:cubicBezTo>
                  <a:pt x="71" y="25"/>
                  <a:pt x="72" y="23"/>
                  <a:pt x="74" y="23"/>
                </a:cubicBezTo>
                <a:cubicBezTo>
                  <a:pt x="80" y="23"/>
                  <a:pt x="80" y="23"/>
                  <a:pt x="80" y="23"/>
                </a:cubicBezTo>
                <a:cubicBezTo>
                  <a:pt x="81" y="23"/>
                  <a:pt x="83" y="25"/>
                  <a:pt x="83" y="26"/>
                </a:cubicBezTo>
                <a:lnTo>
                  <a:pt x="83" y="32"/>
                </a:lnTo>
                <a:close/>
                <a:moveTo>
                  <a:pt x="83" y="56"/>
                </a:moveTo>
                <a:cubicBezTo>
                  <a:pt x="83" y="58"/>
                  <a:pt x="81" y="59"/>
                  <a:pt x="80" y="59"/>
                </a:cubicBezTo>
                <a:cubicBezTo>
                  <a:pt x="74" y="59"/>
                  <a:pt x="74" y="59"/>
                  <a:pt x="74" y="59"/>
                </a:cubicBezTo>
                <a:cubicBezTo>
                  <a:pt x="72" y="59"/>
                  <a:pt x="71" y="58"/>
                  <a:pt x="71" y="56"/>
                </a:cubicBezTo>
                <a:cubicBezTo>
                  <a:pt x="71" y="50"/>
                  <a:pt x="71" y="50"/>
                  <a:pt x="71" y="50"/>
                </a:cubicBezTo>
                <a:cubicBezTo>
                  <a:pt x="71" y="48"/>
                  <a:pt x="72" y="47"/>
                  <a:pt x="74" y="47"/>
                </a:cubicBezTo>
                <a:cubicBezTo>
                  <a:pt x="80" y="47"/>
                  <a:pt x="80" y="47"/>
                  <a:pt x="80" y="47"/>
                </a:cubicBezTo>
                <a:cubicBezTo>
                  <a:pt x="81" y="47"/>
                  <a:pt x="83" y="48"/>
                  <a:pt x="83" y="50"/>
                </a:cubicBezTo>
                <a:lnTo>
                  <a:pt x="83" y="56"/>
                </a:lnTo>
                <a:close/>
                <a:moveTo>
                  <a:pt x="83" y="80"/>
                </a:moveTo>
                <a:cubicBezTo>
                  <a:pt x="83" y="81"/>
                  <a:pt x="81" y="83"/>
                  <a:pt x="80" y="83"/>
                </a:cubicBezTo>
                <a:cubicBezTo>
                  <a:pt x="74" y="83"/>
                  <a:pt x="74" y="83"/>
                  <a:pt x="74" y="83"/>
                </a:cubicBezTo>
                <a:cubicBezTo>
                  <a:pt x="72" y="83"/>
                  <a:pt x="71" y="81"/>
                  <a:pt x="71" y="80"/>
                </a:cubicBezTo>
                <a:cubicBezTo>
                  <a:pt x="71" y="74"/>
                  <a:pt x="71" y="74"/>
                  <a:pt x="71" y="74"/>
                </a:cubicBezTo>
                <a:cubicBezTo>
                  <a:pt x="71" y="72"/>
                  <a:pt x="72" y="71"/>
                  <a:pt x="74" y="71"/>
                </a:cubicBezTo>
                <a:cubicBezTo>
                  <a:pt x="80" y="71"/>
                  <a:pt x="80" y="71"/>
                  <a:pt x="80" y="71"/>
                </a:cubicBezTo>
                <a:cubicBezTo>
                  <a:pt x="81" y="71"/>
                  <a:pt x="83" y="72"/>
                  <a:pt x="83" y="74"/>
                </a:cubicBezTo>
                <a:lnTo>
                  <a:pt x="83" y="80"/>
                </a:lnTo>
                <a:close/>
                <a:moveTo>
                  <a:pt x="83" y="103"/>
                </a:moveTo>
                <a:cubicBezTo>
                  <a:pt x="83" y="105"/>
                  <a:pt x="81" y="106"/>
                  <a:pt x="80" y="106"/>
                </a:cubicBezTo>
                <a:cubicBezTo>
                  <a:pt x="74" y="106"/>
                  <a:pt x="74" y="106"/>
                  <a:pt x="74" y="106"/>
                </a:cubicBezTo>
                <a:cubicBezTo>
                  <a:pt x="72" y="106"/>
                  <a:pt x="71" y="105"/>
                  <a:pt x="71" y="103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6"/>
                  <a:pt x="72" y="94"/>
                  <a:pt x="74" y="94"/>
                </a:cubicBezTo>
                <a:cubicBezTo>
                  <a:pt x="80" y="94"/>
                  <a:pt x="80" y="94"/>
                  <a:pt x="80" y="94"/>
                </a:cubicBezTo>
                <a:cubicBezTo>
                  <a:pt x="81" y="94"/>
                  <a:pt x="83" y="96"/>
                  <a:pt x="83" y="97"/>
                </a:cubicBezTo>
                <a:lnTo>
                  <a:pt x="83" y="103"/>
                </a:lnTo>
                <a:close/>
                <a:moveTo>
                  <a:pt x="106" y="32"/>
                </a:moveTo>
                <a:cubicBezTo>
                  <a:pt x="106" y="34"/>
                  <a:pt x="105" y="35"/>
                  <a:pt x="103" y="35"/>
                </a:cubicBezTo>
                <a:cubicBezTo>
                  <a:pt x="97" y="35"/>
                  <a:pt x="97" y="35"/>
                  <a:pt x="97" y="35"/>
                </a:cubicBezTo>
                <a:cubicBezTo>
                  <a:pt x="96" y="35"/>
                  <a:pt x="94" y="34"/>
                  <a:pt x="94" y="32"/>
                </a:cubicBezTo>
                <a:cubicBezTo>
                  <a:pt x="94" y="26"/>
                  <a:pt x="94" y="26"/>
                  <a:pt x="94" y="26"/>
                </a:cubicBezTo>
                <a:cubicBezTo>
                  <a:pt x="94" y="25"/>
                  <a:pt x="96" y="23"/>
                  <a:pt x="97" y="23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105" y="23"/>
                  <a:pt x="106" y="25"/>
                  <a:pt x="106" y="26"/>
                </a:cubicBezTo>
                <a:lnTo>
                  <a:pt x="106" y="32"/>
                </a:lnTo>
                <a:close/>
                <a:moveTo>
                  <a:pt x="106" y="56"/>
                </a:moveTo>
                <a:cubicBezTo>
                  <a:pt x="106" y="58"/>
                  <a:pt x="105" y="59"/>
                  <a:pt x="103" y="59"/>
                </a:cubicBezTo>
                <a:cubicBezTo>
                  <a:pt x="97" y="59"/>
                  <a:pt x="97" y="59"/>
                  <a:pt x="97" y="59"/>
                </a:cubicBezTo>
                <a:cubicBezTo>
                  <a:pt x="96" y="59"/>
                  <a:pt x="94" y="58"/>
                  <a:pt x="94" y="56"/>
                </a:cubicBezTo>
                <a:cubicBezTo>
                  <a:pt x="94" y="50"/>
                  <a:pt x="94" y="50"/>
                  <a:pt x="94" y="50"/>
                </a:cubicBezTo>
                <a:cubicBezTo>
                  <a:pt x="94" y="48"/>
                  <a:pt x="96" y="47"/>
                  <a:pt x="97" y="47"/>
                </a:cubicBezTo>
                <a:cubicBezTo>
                  <a:pt x="103" y="47"/>
                  <a:pt x="103" y="47"/>
                  <a:pt x="103" y="47"/>
                </a:cubicBezTo>
                <a:cubicBezTo>
                  <a:pt x="105" y="47"/>
                  <a:pt x="106" y="48"/>
                  <a:pt x="106" y="50"/>
                </a:cubicBezTo>
                <a:lnTo>
                  <a:pt x="106" y="56"/>
                </a:lnTo>
                <a:close/>
                <a:moveTo>
                  <a:pt x="106" y="80"/>
                </a:moveTo>
                <a:cubicBezTo>
                  <a:pt x="106" y="81"/>
                  <a:pt x="105" y="83"/>
                  <a:pt x="103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4" y="81"/>
                  <a:pt x="94" y="80"/>
                </a:cubicBezTo>
                <a:cubicBezTo>
                  <a:pt x="94" y="74"/>
                  <a:pt x="94" y="74"/>
                  <a:pt x="94" y="74"/>
                </a:cubicBezTo>
                <a:cubicBezTo>
                  <a:pt x="94" y="72"/>
                  <a:pt x="96" y="71"/>
                  <a:pt x="97" y="71"/>
                </a:cubicBezTo>
                <a:cubicBezTo>
                  <a:pt x="103" y="71"/>
                  <a:pt x="103" y="71"/>
                  <a:pt x="103" y="71"/>
                </a:cubicBezTo>
                <a:cubicBezTo>
                  <a:pt x="105" y="71"/>
                  <a:pt x="106" y="72"/>
                  <a:pt x="106" y="74"/>
                </a:cubicBezTo>
                <a:lnTo>
                  <a:pt x="106" y="80"/>
                </a:lnTo>
                <a:close/>
                <a:moveTo>
                  <a:pt x="106" y="103"/>
                </a:moveTo>
                <a:cubicBezTo>
                  <a:pt x="106" y="105"/>
                  <a:pt x="105" y="106"/>
                  <a:pt x="103" y="106"/>
                </a:cubicBezTo>
                <a:cubicBezTo>
                  <a:pt x="97" y="106"/>
                  <a:pt x="97" y="106"/>
                  <a:pt x="97" y="106"/>
                </a:cubicBezTo>
                <a:cubicBezTo>
                  <a:pt x="96" y="106"/>
                  <a:pt x="94" y="105"/>
                  <a:pt x="94" y="103"/>
                </a:cubicBezTo>
                <a:cubicBezTo>
                  <a:pt x="94" y="97"/>
                  <a:pt x="94" y="97"/>
                  <a:pt x="94" y="97"/>
                </a:cubicBezTo>
                <a:cubicBezTo>
                  <a:pt x="94" y="96"/>
                  <a:pt x="96" y="94"/>
                  <a:pt x="97" y="94"/>
                </a:cubicBezTo>
                <a:cubicBezTo>
                  <a:pt x="103" y="94"/>
                  <a:pt x="103" y="94"/>
                  <a:pt x="103" y="94"/>
                </a:cubicBezTo>
                <a:cubicBezTo>
                  <a:pt x="105" y="94"/>
                  <a:pt x="106" y="96"/>
                  <a:pt x="106" y="97"/>
                </a:cubicBezTo>
                <a:lnTo>
                  <a:pt x="106" y="103"/>
                </a:lnTo>
                <a:close/>
                <a:moveTo>
                  <a:pt x="106" y="127"/>
                </a:moveTo>
                <a:cubicBezTo>
                  <a:pt x="106" y="129"/>
                  <a:pt x="105" y="130"/>
                  <a:pt x="103" y="130"/>
                </a:cubicBezTo>
                <a:cubicBezTo>
                  <a:pt x="97" y="130"/>
                  <a:pt x="97" y="130"/>
                  <a:pt x="97" y="130"/>
                </a:cubicBezTo>
                <a:cubicBezTo>
                  <a:pt x="96" y="130"/>
                  <a:pt x="94" y="129"/>
                  <a:pt x="94" y="127"/>
                </a:cubicBezTo>
                <a:cubicBezTo>
                  <a:pt x="94" y="121"/>
                  <a:pt x="94" y="121"/>
                  <a:pt x="94" y="121"/>
                </a:cubicBezTo>
                <a:cubicBezTo>
                  <a:pt x="94" y="119"/>
                  <a:pt x="96" y="118"/>
                  <a:pt x="97" y="118"/>
                </a:cubicBezTo>
                <a:cubicBezTo>
                  <a:pt x="103" y="118"/>
                  <a:pt x="103" y="118"/>
                  <a:pt x="103" y="118"/>
                </a:cubicBezTo>
                <a:cubicBezTo>
                  <a:pt x="105" y="118"/>
                  <a:pt x="106" y="119"/>
                  <a:pt x="106" y="121"/>
                </a:cubicBezTo>
                <a:lnTo>
                  <a:pt x="106" y="12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9" name="Freeform 301"/>
          <p:cNvSpPr>
            <a:spLocks noEditPoints="1"/>
          </p:cNvSpPr>
          <p:nvPr/>
        </p:nvSpPr>
        <p:spPr bwMode="auto">
          <a:xfrm>
            <a:off x="1415289" y="4097735"/>
            <a:ext cx="192831" cy="191641"/>
          </a:xfrm>
          <a:custGeom>
            <a:avLst/>
            <a:gdLst>
              <a:gd name="T0" fmla="*/ 42 w 166"/>
              <a:gd name="T1" fmla="*/ 151 h 165"/>
              <a:gd name="T2" fmla="*/ 15 w 166"/>
              <a:gd name="T3" fmla="*/ 165 h 165"/>
              <a:gd name="T4" fmla="*/ 0 w 166"/>
              <a:gd name="T5" fmla="*/ 50 h 165"/>
              <a:gd name="T6" fmla="*/ 27 w 166"/>
              <a:gd name="T7" fmla="*/ 35 h 165"/>
              <a:gd name="T8" fmla="*/ 166 w 166"/>
              <a:gd name="T9" fmla="*/ 71 h 165"/>
              <a:gd name="T10" fmla="*/ 142 w 166"/>
              <a:gd name="T11" fmla="*/ 165 h 165"/>
              <a:gd name="T12" fmla="*/ 48 w 166"/>
              <a:gd name="T13" fmla="*/ 151 h 165"/>
              <a:gd name="T14" fmla="*/ 57 w 166"/>
              <a:gd name="T15" fmla="*/ 0 h 165"/>
              <a:gd name="T16" fmla="*/ 134 w 166"/>
              <a:gd name="T17" fmla="*/ 6 h 165"/>
              <a:gd name="T18" fmla="*/ 154 w 166"/>
              <a:gd name="T19" fmla="*/ 35 h 165"/>
              <a:gd name="T20" fmla="*/ 166 w 166"/>
              <a:gd name="T21" fmla="*/ 71 h 165"/>
              <a:gd name="T22" fmla="*/ 128 w 166"/>
              <a:gd name="T23" fmla="*/ 35 h 165"/>
              <a:gd name="T24" fmla="*/ 119 w 166"/>
              <a:gd name="T25" fmla="*/ 12 h 165"/>
              <a:gd name="T26" fmla="*/ 60 w 166"/>
              <a:gd name="T27" fmla="*/ 59 h 165"/>
              <a:gd name="T28" fmla="*/ 142 w 166"/>
              <a:gd name="T29" fmla="*/ 35 h 165"/>
              <a:gd name="T30" fmla="*/ 83 w 166"/>
              <a:gd name="T31" fmla="*/ 80 h 165"/>
              <a:gd name="T32" fmla="*/ 68 w 166"/>
              <a:gd name="T33" fmla="*/ 83 h 165"/>
              <a:gd name="T34" fmla="*/ 71 w 166"/>
              <a:gd name="T35" fmla="*/ 97 h 165"/>
              <a:gd name="T36" fmla="*/ 86 w 166"/>
              <a:gd name="T37" fmla="*/ 94 h 165"/>
              <a:gd name="T38" fmla="*/ 86 w 166"/>
              <a:gd name="T39" fmla="*/ 106 h 165"/>
              <a:gd name="T40" fmla="*/ 71 w 166"/>
              <a:gd name="T41" fmla="*/ 103 h 165"/>
              <a:gd name="T42" fmla="*/ 68 w 166"/>
              <a:gd name="T43" fmla="*/ 118 h 165"/>
              <a:gd name="T44" fmla="*/ 83 w 166"/>
              <a:gd name="T45" fmla="*/ 121 h 165"/>
              <a:gd name="T46" fmla="*/ 86 w 166"/>
              <a:gd name="T47" fmla="*/ 106 h 165"/>
              <a:gd name="T48" fmla="*/ 83 w 166"/>
              <a:gd name="T49" fmla="*/ 127 h 165"/>
              <a:gd name="T50" fmla="*/ 68 w 166"/>
              <a:gd name="T51" fmla="*/ 130 h 165"/>
              <a:gd name="T52" fmla="*/ 71 w 166"/>
              <a:gd name="T53" fmla="*/ 145 h 165"/>
              <a:gd name="T54" fmla="*/ 86 w 166"/>
              <a:gd name="T55" fmla="*/ 142 h 165"/>
              <a:gd name="T56" fmla="*/ 110 w 166"/>
              <a:gd name="T57" fmla="*/ 83 h 165"/>
              <a:gd name="T58" fmla="*/ 95 w 166"/>
              <a:gd name="T59" fmla="*/ 80 h 165"/>
              <a:gd name="T60" fmla="*/ 92 w 166"/>
              <a:gd name="T61" fmla="*/ 94 h 165"/>
              <a:gd name="T62" fmla="*/ 107 w 166"/>
              <a:gd name="T63" fmla="*/ 97 h 165"/>
              <a:gd name="T64" fmla="*/ 110 w 166"/>
              <a:gd name="T65" fmla="*/ 83 h 165"/>
              <a:gd name="T66" fmla="*/ 107 w 166"/>
              <a:gd name="T67" fmla="*/ 103 h 165"/>
              <a:gd name="T68" fmla="*/ 92 w 166"/>
              <a:gd name="T69" fmla="*/ 106 h 165"/>
              <a:gd name="T70" fmla="*/ 95 w 166"/>
              <a:gd name="T71" fmla="*/ 121 h 165"/>
              <a:gd name="T72" fmla="*/ 110 w 166"/>
              <a:gd name="T73" fmla="*/ 118 h 165"/>
              <a:gd name="T74" fmla="*/ 110 w 166"/>
              <a:gd name="T75" fmla="*/ 130 h 165"/>
              <a:gd name="T76" fmla="*/ 95 w 166"/>
              <a:gd name="T77" fmla="*/ 127 h 165"/>
              <a:gd name="T78" fmla="*/ 92 w 166"/>
              <a:gd name="T79" fmla="*/ 142 h 165"/>
              <a:gd name="T80" fmla="*/ 107 w 166"/>
              <a:gd name="T81" fmla="*/ 145 h 165"/>
              <a:gd name="T82" fmla="*/ 110 w 166"/>
              <a:gd name="T83" fmla="*/ 130 h 165"/>
              <a:gd name="T84" fmla="*/ 131 w 166"/>
              <a:gd name="T85" fmla="*/ 80 h 165"/>
              <a:gd name="T86" fmla="*/ 116 w 166"/>
              <a:gd name="T87" fmla="*/ 83 h 165"/>
              <a:gd name="T88" fmla="*/ 119 w 166"/>
              <a:gd name="T89" fmla="*/ 97 h 165"/>
              <a:gd name="T90" fmla="*/ 133 w 166"/>
              <a:gd name="T91" fmla="*/ 94 h 165"/>
              <a:gd name="T92" fmla="*/ 133 w 166"/>
              <a:gd name="T93" fmla="*/ 106 h 165"/>
              <a:gd name="T94" fmla="*/ 119 w 166"/>
              <a:gd name="T95" fmla="*/ 103 h 165"/>
              <a:gd name="T96" fmla="*/ 116 w 166"/>
              <a:gd name="T97" fmla="*/ 118 h 165"/>
              <a:gd name="T98" fmla="*/ 131 w 166"/>
              <a:gd name="T99" fmla="*/ 121 h 165"/>
              <a:gd name="T100" fmla="*/ 133 w 166"/>
              <a:gd name="T101" fmla="*/ 106 h 165"/>
              <a:gd name="T102" fmla="*/ 131 w 166"/>
              <a:gd name="T103" fmla="*/ 127 h 165"/>
              <a:gd name="T104" fmla="*/ 116 w 166"/>
              <a:gd name="T105" fmla="*/ 130 h 165"/>
              <a:gd name="T106" fmla="*/ 119 w 166"/>
              <a:gd name="T107" fmla="*/ 145 h 165"/>
              <a:gd name="T108" fmla="*/ 133 w 166"/>
              <a:gd name="T109" fmla="*/ 142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6" h="165">
                <a:moveTo>
                  <a:pt x="42" y="50"/>
                </a:moveTo>
                <a:cubicBezTo>
                  <a:pt x="42" y="151"/>
                  <a:pt x="42" y="151"/>
                  <a:pt x="42" y="151"/>
                </a:cubicBezTo>
                <a:cubicBezTo>
                  <a:pt x="42" y="159"/>
                  <a:pt x="35" y="165"/>
                  <a:pt x="27" y="165"/>
                </a:cubicBezTo>
                <a:cubicBezTo>
                  <a:pt x="15" y="165"/>
                  <a:pt x="15" y="165"/>
                  <a:pt x="15" y="165"/>
                </a:cubicBezTo>
                <a:cubicBezTo>
                  <a:pt x="7" y="165"/>
                  <a:pt x="0" y="159"/>
                  <a:pt x="0" y="151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42"/>
                  <a:pt x="7" y="35"/>
                  <a:pt x="15" y="35"/>
                </a:cubicBezTo>
                <a:cubicBezTo>
                  <a:pt x="27" y="35"/>
                  <a:pt x="27" y="35"/>
                  <a:pt x="27" y="35"/>
                </a:cubicBezTo>
                <a:cubicBezTo>
                  <a:pt x="35" y="35"/>
                  <a:pt x="42" y="42"/>
                  <a:pt x="42" y="50"/>
                </a:cubicBezTo>
                <a:close/>
                <a:moveTo>
                  <a:pt x="166" y="71"/>
                </a:moveTo>
                <a:cubicBezTo>
                  <a:pt x="166" y="142"/>
                  <a:pt x="166" y="142"/>
                  <a:pt x="166" y="142"/>
                </a:cubicBezTo>
                <a:cubicBezTo>
                  <a:pt x="166" y="155"/>
                  <a:pt x="155" y="165"/>
                  <a:pt x="142" y="165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54" y="165"/>
                  <a:pt x="48" y="159"/>
                  <a:pt x="48" y="151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4"/>
                  <a:pt x="52" y="0"/>
                  <a:pt x="57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4" y="0"/>
                  <a:pt x="130" y="3"/>
                  <a:pt x="134" y="6"/>
                </a:cubicBezTo>
                <a:cubicBezTo>
                  <a:pt x="148" y="20"/>
                  <a:pt x="148" y="20"/>
                  <a:pt x="148" y="20"/>
                </a:cubicBezTo>
                <a:cubicBezTo>
                  <a:pt x="151" y="24"/>
                  <a:pt x="154" y="30"/>
                  <a:pt x="154" y="35"/>
                </a:cubicBezTo>
                <a:cubicBezTo>
                  <a:pt x="154" y="50"/>
                  <a:pt x="154" y="50"/>
                  <a:pt x="154" y="50"/>
                </a:cubicBezTo>
                <a:cubicBezTo>
                  <a:pt x="161" y="54"/>
                  <a:pt x="166" y="62"/>
                  <a:pt x="166" y="71"/>
                </a:cubicBezTo>
                <a:close/>
                <a:moveTo>
                  <a:pt x="142" y="35"/>
                </a:moveTo>
                <a:cubicBezTo>
                  <a:pt x="128" y="35"/>
                  <a:pt x="128" y="35"/>
                  <a:pt x="128" y="35"/>
                </a:cubicBezTo>
                <a:cubicBezTo>
                  <a:pt x="123" y="35"/>
                  <a:pt x="119" y="31"/>
                  <a:pt x="119" y="26"/>
                </a:cubicBezTo>
                <a:cubicBezTo>
                  <a:pt x="119" y="12"/>
                  <a:pt x="119" y="12"/>
                  <a:pt x="119" y="12"/>
                </a:cubicBezTo>
                <a:cubicBezTo>
                  <a:pt x="60" y="12"/>
                  <a:pt x="60" y="12"/>
                  <a:pt x="60" y="12"/>
                </a:cubicBezTo>
                <a:cubicBezTo>
                  <a:pt x="60" y="59"/>
                  <a:pt x="60" y="59"/>
                  <a:pt x="60" y="59"/>
                </a:cubicBezTo>
                <a:cubicBezTo>
                  <a:pt x="142" y="59"/>
                  <a:pt x="142" y="59"/>
                  <a:pt x="142" y="59"/>
                </a:cubicBezTo>
                <a:lnTo>
                  <a:pt x="142" y="35"/>
                </a:lnTo>
                <a:close/>
                <a:moveTo>
                  <a:pt x="86" y="83"/>
                </a:moveTo>
                <a:cubicBezTo>
                  <a:pt x="86" y="81"/>
                  <a:pt x="85" y="80"/>
                  <a:pt x="83" y="80"/>
                </a:cubicBezTo>
                <a:cubicBezTo>
                  <a:pt x="71" y="80"/>
                  <a:pt x="71" y="80"/>
                  <a:pt x="71" y="80"/>
                </a:cubicBezTo>
                <a:cubicBezTo>
                  <a:pt x="70" y="80"/>
                  <a:pt x="68" y="81"/>
                  <a:pt x="68" y="83"/>
                </a:cubicBezTo>
                <a:cubicBezTo>
                  <a:pt x="68" y="94"/>
                  <a:pt x="68" y="94"/>
                  <a:pt x="68" y="94"/>
                </a:cubicBezTo>
                <a:cubicBezTo>
                  <a:pt x="68" y="96"/>
                  <a:pt x="70" y="97"/>
                  <a:pt x="71" y="97"/>
                </a:cubicBezTo>
                <a:cubicBezTo>
                  <a:pt x="83" y="97"/>
                  <a:pt x="83" y="97"/>
                  <a:pt x="83" y="97"/>
                </a:cubicBezTo>
                <a:cubicBezTo>
                  <a:pt x="85" y="97"/>
                  <a:pt x="86" y="96"/>
                  <a:pt x="86" y="94"/>
                </a:cubicBezTo>
                <a:lnTo>
                  <a:pt x="86" y="83"/>
                </a:lnTo>
                <a:close/>
                <a:moveTo>
                  <a:pt x="86" y="106"/>
                </a:moveTo>
                <a:cubicBezTo>
                  <a:pt x="86" y="105"/>
                  <a:pt x="85" y="103"/>
                  <a:pt x="83" y="103"/>
                </a:cubicBezTo>
                <a:cubicBezTo>
                  <a:pt x="71" y="103"/>
                  <a:pt x="71" y="103"/>
                  <a:pt x="71" y="103"/>
                </a:cubicBezTo>
                <a:cubicBezTo>
                  <a:pt x="70" y="103"/>
                  <a:pt x="68" y="105"/>
                  <a:pt x="68" y="106"/>
                </a:cubicBezTo>
                <a:cubicBezTo>
                  <a:pt x="68" y="118"/>
                  <a:pt x="68" y="118"/>
                  <a:pt x="68" y="118"/>
                </a:cubicBezTo>
                <a:cubicBezTo>
                  <a:pt x="68" y="120"/>
                  <a:pt x="70" y="121"/>
                  <a:pt x="71" y="121"/>
                </a:cubicBezTo>
                <a:cubicBezTo>
                  <a:pt x="83" y="121"/>
                  <a:pt x="83" y="121"/>
                  <a:pt x="83" y="121"/>
                </a:cubicBezTo>
                <a:cubicBezTo>
                  <a:pt x="85" y="121"/>
                  <a:pt x="86" y="120"/>
                  <a:pt x="86" y="118"/>
                </a:cubicBezTo>
                <a:lnTo>
                  <a:pt x="86" y="106"/>
                </a:lnTo>
                <a:close/>
                <a:moveTo>
                  <a:pt x="86" y="130"/>
                </a:moveTo>
                <a:cubicBezTo>
                  <a:pt x="86" y="128"/>
                  <a:pt x="85" y="127"/>
                  <a:pt x="83" y="127"/>
                </a:cubicBezTo>
                <a:cubicBezTo>
                  <a:pt x="71" y="127"/>
                  <a:pt x="71" y="127"/>
                  <a:pt x="71" y="127"/>
                </a:cubicBezTo>
                <a:cubicBezTo>
                  <a:pt x="70" y="127"/>
                  <a:pt x="68" y="128"/>
                  <a:pt x="68" y="130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3"/>
                  <a:pt x="70" y="145"/>
                  <a:pt x="71" y="145"/>
                </a:cubicBezTo>
                <a:cubicBezTo>
                  <a:pt x="83" y="145"/>
                  <a:pt x="83" y="145"/>
                  <a:pt x="83" y="145"/>
                </a:cubicBezTo>
                <a:cubicBezTo>
                  <a:pt x="85" y="145"/>
                  <a:pt x="86" y="143"/>
                  <a:pt x="86" y="142"/>
                </a:cubicBezTo>
                <a:lnTo>
                  <a:pt x="86" y="130"/>
                </a:lnTo>
                <a:close/>
                <a:moveTo>
                  <a:pt x="110" y="83"/>
                </a:moveTo>
                <a:cubicBezTo>
                  <a:pt x="110" y="81"/>
                  <a:pt x="109" y="80"/>
                  <a:pt x="107" y="80"/>
                </a:cubicBezTo>
                <a:cubicBezTo>
                  <a:pt x="95" y="80"/>
                  <a:pt x="95" y="80"/>
                  <a:pt x="95" y="80"/>
                </a:cubicBezTo>
                <a:cubicBezTo>
                  <a:pt x="93" y="80"/>
                  <a:pt x="92" y="81"/>
                  <a:pt x="92" y="83"/>
                </a:cubicBezTo>
                <a:cubicBezTo>
                  <a:pt x="92" y="94"/>
                  <a:pt x="92" y="94"/>
                  <a:pt x="92" y="94"/>
                </a:cubicBezTo>
                <a:cubicBezTo>
                  <a:pt x="92" y="96"/>
                  <a:pt x="93" y="97"/>
                  <a:pt x="95" y="97"/>
                </a:cubicBezTo>
                <a:cubicBezTo>
                  <a:pt x="107" y="97"/>
                  <a:pt x="107" y="97"/>
                  <a:pt x="107" y="97"/>
                </a:cubicBezTo>
                <a:cubicBezTo>
                  <a:pt x="109" y="97"/>
                  <a:pt x="110" y="96"/>
                  <a:pt x="110" y="94"/>
                </a:cubicBezTo>
                <a:lnTo>
                  <a:pt x="110" y="83"/>
                </a:lnTo>
                <a:close/>
                <a:moveTo>
                  <a:pt x="110" y="106"/>
                </a:moveTo>
                <a:cubicBezTo>
                  <a:pt x="110" y="105"/>
                  <a:pt x="109" y="103"/>
                  <a:pt x="107" y="103"/>
                </a:cubicBezTo>
                <a:cubicBezTo>
                  <a:pt x="95" y="103"/>
                  <a:pt x="95" y="103"/>
                  <a:pt x="95" y="103"/>
                </a:cubicBezTo>
                <a:cubicBezTo>
                  <a:pt x="93" y="103"/>
                  <a:pt x="92" y="105"/>
                  <a:pt x="92" y="106"/>
                </a:cubicBezTo>
                <a:cubicBezTo>
                  <a:pt x="92" y="118"/>
                  <a:pt x="92" y="118"/>
                  <a:pt x="92" y="118"/>
                </a:cubicBezTo>
                <a:cubicBezTo>
                  <a:pt x="92" y="120"/>
                  <a:pt x="93" y="121"/>
                  <a:pt x="95" y="121"/>
                </a:cubicBezTo>
                <a:cubicBezTo>
                  <a:pt x="107" y="121"/>
                  <a:pt x="107" y="121"/>
                  <a:pt x="107" y="121"/>
                </a:cubicBezTo>
                <a:cubicBezTo>
                  <a:pt x="109" y="121"/>
                  <a:pt x="110" y="120"/>
                  <a:pt x="110" y="118"/>
                </a:cubicBezTo>
                <a:lnTo>
                  <a:pt x="110" y="106"/>
                </a:lnTo>
                <a:close/>
                <a:moveTo>
                  <a:pt x="110" y="130"/>
                </a:moveTo>
                <a:cubicBezTo>
                  <a:pt x="110" y="128"/>
                  <a:pt x="109" y="127"/>
                  <a:pt x="107" y="127"/>
                </a:cubicBezTo>
                <a:cubicBezTo>
                  <a:pt x="95" y="127"/>
                  <a:pt x="95" y="127"/>
                  <a:pt x="95" y="127"/>
                </a:cubicBezTo>
                <a:cubicBezTo>
                  <a:pt x="93" y="127"/>
                  <a:pt x="92" y="128"/>
                  <a:pt x="92" y="130"/>
                </a:cubicBezTo>
                <a:cubicBezTo>
                  <a:pt x="92" y="142"/>
                  <a:pt x="92" y="142"/>
                  <a:pt x="92" y="142"/>
                </a:cubicBezTo>
                <a:cubicBezTo>
                  <a:pt x="92" y="143"/>
                  <a:pt x="93" y="145"/>
                  <a:pt x="95" y="145"/>
                </a:cubicBezTo>
                <a:cubicBezTo>
                  <a:pt x="107" y="145"/>
                  <a:pt x="107" y="145"/>
                  <a:pt x="107" y="145"/>
                </a:cubicBezTo>
                <a:cubicBezTo>
                  <a:pt x="109" y="145"/>
                  <a:pt x="110" y="143"/>
                  <a:pt x="110" y="142"/>
                </a:cubicBezTo>
                <a:lnTo>
                  <a:pt x="110" y="130"/>
                </a:lnTo>
                <a:close/>
                <a:moveTo>
                  <a:pt x="133" y="83"/>
                </a:moveTo>
                <a:cubicBezTo>
                  <a:pt x="133" y="81"/>
                  <a:pt x="132" y="80"/>
                  <a:pt x="131" y="80"/>
                </a:cubicBezTo>
                <a:cubicBezTo>
                  <a:pt x="119" y="80"/>
                  <a:pt x="119" y="80"/>
                  <a:pt x="119" y="80"/>
                </a:cubicBezTo>
                <a:cubicBezTo>
                  <a:pt x="117" y="80"/>
                  <a:pt x="116" y="81"/>
                  <a:pt x="116" y="83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6" y="96"/>
                  <a:pt x="117" y="97"/>
                  <a:pt x="119" y="97"/>
                </a:cubicBezTo>
                <a:cubicBezTo>
                  <a:pt x="131" y="97"/>
                  <a:pt x="131" y="97"/>
                  <a:pt x="131" y="97"/>
                </a:cubicBezTo>
                <a:cubicBezTo>
                  <a:pt x="132" y="97"/>
                  <a:pt x="133" y="96"/>
                  <a:pt x="133" y="94"/>
                </a:cubicBezTo>
                <a:lnTo>
                  <a:pt x="133" y="83"/>
                </a:lnTo>
                <a:close/>
                <a:moveTo>
                  <a:pt x="133" y="106"/>
                </a:moveTo>
                <a:cubicBezTo>
                  <a:pt x="133" y="105"/>
                  <a:pt x="132" y="103"/>
                  <a:pt x="131" y="103"/>
                </a:cubicBezTo>
                <a:cubicBezTo>
                  <a:pt x="119" y="103"/>
                  <a:pt x="119" y="103"/>
                  <a:pt x="119" y="103"/>
                </a:cubicBezTo>
                <a:cubicBezTo>
                  <a:pt x="117" y="103"/>
                  <a:pt x="116" y="105"/>
                  <a:pt x="116" y="106"/>
                </a:cubicBezTo>
                <a:cubicBezTo>
                  <a:pt x="116" y="118"/>
                  <a:pt x="116" y="118"/>
                  <a:pt x="116" y="118"/>
                </a:cubicBezTo>
                <a:cubicBezTo>
                  <a:pt x="116" y="120"/>
                  <a:pt x="117" y="121"/>
                  <a:pt x="119" y="121"/>
                </a:cubicBezTo>
                <a:cubicBezTo>
                  <a:pt x="131" y="121"/>
                  <a:pt x="131" y="121"/>
                  <a:pt x="131" y="121"/>
                </a:cubicBezTo>
                <a:cubicBezTo>
                  <a:pt x="132" y="121"/>
                  <a:pt x="133" y="120"/>
                  <a:pt x="133" y="118"/>
                </a:cubicBezTo>
                <a:lnTo>
                  <a:pt x="133" y="106"/>
                </a:lnTo>
                <a:close/>
                <a:moveTo>
                  <a:pt x="133" y="130"/>
                </a:moveTo>
                <a:cubicBezTo>
                  <a:pt x="133" y="128"/>
                  <a:pt x="132" y="127"/>
                  <a:pt x="131" y="127"/>
                </a:cubicBezTo>
                <a:cubicBezTo>
                  <a:pt x="119" y="127"/>
                  <a:pt x="119" y="127"/>
                  <a:pt x="119" y="127"/>
                </a:cubicBezTo>
                <a:cubicBezTo>
                  <a:pt x="117" y="127"/>
                  <a:pt x="116" y="128"/>
                  <a:pt x="116" y="130"/>
                </a:cubicBezTo>
                <a:cubicBezTo>
                  <a:pt x="116" y="142"/>
                  <a:pt x="116" y="142"/>
                  <a:pt x="116" y="142"/>
                </a:cubicBezTo>
                <a:cubicBezTo>
                  <a:pt x="116" y="143"/>
                  <a:pt x="117" y="145"/>
                  <a:pt x="119" y="145"/>
                </a:cubicBezTo>
                <a:cubicBezTo>
                  <a:pt x="131" y="145"/>
                  <a:pt x="131" y="145"/>
                  <a:pt x="131" y="145"/>
                </a:cubicBezTo>
                <a:cubicBezTo>
                  <a:pt x="132" y="145"/>
                  <a:pt x="133" y="143"/>
                  <a:pt x="133" y="142"/>
                </a:cubicBezTo>
                <a:lnTo>
                  <a:pt x="133" y="13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0" name="Freeform 302"/>
          <p:cNvSpPr>
            <a:spLocks noEditPoints="1"/>
          </p:cNvSpPr>
          <p:nvPr/>
        </p:nvSpPr>
        <p:spPr bwMode="auto">
          <a:xfrm>
            <a:off x="1656922" y="4112019"/>
            <a:ext cx="190451" cy="149980"/>
          </a:xfrm>
          <a:custGeom>
            <a:avLst/>
            <a:gdLst>
              <a:gd name="T0" fmla="*/ 150 w 165"/>
              <a:gd name="T1" fmla="*/ 130 h 130"/>
              <a:gd name="T2" fmla="*/ 0 w 165"/>
              <a:gd name="T3" fmla="*/ 115 h 130"/>
              <a:gd name="T4" fmla="*/ 14 w 165"/>
              <a:gd name="T5" fmla="*/ 0 h 130"/>
              <a:gd name="T6" fmla="*/ 165 w 165"/>
              <a:gd name="T7" fmla="*/ 14 h 130"/>
              <a:gd name="T8" fmla="*/ 153 w 165"/>
              <a:gd name="T9" fmla="*/ 38 h 130"/>
              <a:gd name="T10" fmla="*/ 14 w 165"/>
              <a:gd name="T11" fmla="*/ 35 h 130"/>
              <a:gd name="T12" fmla="*/ 11 w 165"/>
              <a:gd name="T13" fmla="*/ 115 h 130"/>
              <a:gd name="T14" fmla="*/ 150 w 165"/>
              <a:gd name="T15" fmla="*/ 118 h 130"/>
              <a:gd name="T16" fmla="*/ 153 w 165"/>
              <a:gd name="T17" fmla="*/ 38 h 130"/>
              <a:gd name="T18" fmla="*/ 32 w 165"/>
              <a:gd name="T19" fmla="*/ 59 h 130"/>
              <a:gd name="T20" fmla="*/ 23 w 165"/>
              <a:gd name="T21" fmla="*/ 56 h 130"/>
              <a:gd name="T22" fmla="*/ 26 w 165"/>
              <a:gd name="T23" fmla="*/ 47 h 130"/>
              <a:gd name="T24" fmla="*/ 35 w 165"/>
              <a:gd name="T25" fmla="*/ 50 h 130"/>
              <a:gd name="T26" fmla="*/ 35 w 165"/>
              <a:gd name="T27" fmla="*/ 79 h 130"/>
              <a:gd name="T28" fmla="*/ 26 w 165"/>
              <a:gd name="T29" fmla="*/ 82 h 130"/>
              <a:gd name="T30" fmla="*/ 23 w 165"/>
              <a:gd name="T31" fmla="*/ 74 h 130"/>
              <a:gd name="T32" fmla="*/ 32 w 165"/>
              <a:gd name="T33" fmla="*/ 71 h 130"/>
              <a:gd name="T34" fmla="*/ 35 w 165"/>
              <a:gd name="T35" fmla="*/ 79 h 130"/>
              <a:gd name="T36" fmla="*/ 32 w 165"/>
              <a:gd name="T37" fmla="*/ 106 h 130"/>
              <a:gd name="T38" fmla="*/ 23 w 165"/>
              <a:gd name="T39" fmla="*/ 103 h 130"/>
              <a:gd name="T40" fmla="*/ 26 w 165"/>
              <a:gd name="T41" fmla="*/ 94 h 130"/>
              <a:gd name="T42" fmla="*/ 35 w 165"/>
              <a:gd name="T43" fmla="*/ 97 h 130"/>
              <a:gd name="T44" fmla="*/ 142 w 165"/>
              <a:gd name="T45" fmla="*/ 56 h 130"/>
              <a:gd name="T46" fmla="*/ 50 w 165"/>
              <a:gd name="T47" fmla="*/ 59 h 130"/>
              <a:gd name="T48" fmla="*/ 47 w 165"/>
              <a:gd name="T49" fmla="*/ 50 h 130"/>
              <a:gd name="T50" fmla="*/ 139 w 165"/>
              <a:gd name="T51" fmla="*/ 47 h 130"/>
              <a:gd name="T52" fmla="*/ 142 w 165"/>
              <a:gd name="T53" fmla="*/ 56 h 130"/>
              <a:gd name="T54" fmla="*/ 139 w 165"/>
              <a:gd name="T55" fmla="*/ 82 h 130"/>
              <a:gd name="T56" fmla="*/ 47 w 165"/>
              <a:gd name="T57" fmla="*/ 79 h 130"/>
              <a:gd name="T58" fmla="*/ 50 w 165"/>
              <a:gd name="T59" fmla="*/ 71 h 130"/>
              <a:gd name="T60" fmla="*/ 142 w 165"/>
              <a:gd name="T61" fmla="*/ 74 h 130"/>
              <a:gd name="T62" fmla="*/ 142 w 165"/>
              <a:gd name="T63" fmla="*/ 103 h 130"/>
              <a:gd name="T64" fmla="*/ 50 w 165"/>
              <a:gd name="T65" fmla="*/ 106 h 130"/>
              <a:gd name="T66" fmla="*/ 47 w 165"/>
              <a:gd name="T67" fmla="*/ 97 h 130"/>
              <a:gd name="T68" fmla="*/ 139 w 165"/>
              <a:gd name="T69" fmla="*/ 94 h 130"/>
              <a:gd name="T70" fmla="*/ 142 w 165"/>
              <a:gd name="T71" fmla="*/ 103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5" h="130">
                <a:moveTo>
                  <a:pt x="165" y="115"/>
                </a:moveTo>
                <a:cubicBezTo>
                  <a:pt x="165" y="123"/>
                  <a:pt x="159" y="130"/>
                  <a:pt x="150" y="130"/>
                </a:cubicBezTo>
                <a:cubicBezTo>
                  <a:pt x="14" y="130"/>
                  <a:pt x="14" y="130"/>
                  <a:pt x="14" y="130"/>
                </a:cubicBezTo>
                <a:cubicBezTo>
                  <a:pt x="6" y="130"/>
                  <a:pt x="0" y="123"/>
                  <a:pt x="0" y="115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6" y="0"/>
                  <a:pt x="14" y="0"/>
                </a:cubicBezTo>
                <a:cubicBezTo>
                  <a:pt x="150" y="0"/>
                  <a:pt x="150" y="0"/>
                  <a:pt x="150" y="0"/>
                </a:cubicBezTo>
                <a:cubicBezTo>
                  <a:pt x="159" y="0"/>
                  <a:pt x="165" y="6"/>
                  <a:pt x="165" y="14"/>
                </a:cubicBezTo>
                <a:lnTo>
                  <a:pt x="165" y="115"/>
                </a:lnTo>
                <a:close/>
                <a:moveTo>
                  <a:pt x="153" y="38"/>
                </a:moveTo>
                <a:cubicBezTo>
                  <a:pt x="153" y="36"/>
                  <a:pt x="152" y="35"/>
                  <a:pt x="150" y="35"/>
                </a:cubicBezTo>
                <a:cubicBezTo>
                  <a:pt x="14" y="35"/>
                  <a:pt x="14" y="35"/>
                  <a:pt x="14" y="35"/>
                </a:cubicBezTo>
                <a:cubicBezTo>
                  <a:pt x="13" y="35"/>
                  <a:pt x="11" y="36"/>
                  <a:pt x="11" y="38"/>
                </a:cubicBezTo>
                <a:cubicBezTo>
                  <a:pt x="11" y="115"/>
                  <a:pt x="11" y="115"/>
                  <a:pt x="11" y="115"/>
                </a:cubicBezTo>
                <a:cubicBezTo>
                  <a:pt x="11" y="117"/>
                  <a:pt x="13" y="118"/>
                  <a:pt x="14" y="118"/>
                </a:cubicBezTo>
                <a:cubicBezTo>
                  <a:pt x="150" y="118"/>
                  <a:pt x="150" y="118"/>
                  <a:pt x="150" y="118"/>
                </a:cubicBezTo>
                <a:cubicBezTo>
                  <a:pt x="152" y="118"/>
                  <a:pt x="153" y="117"/>
                  <a:pt x="153" y="115"/>
                </a:cubicBezTo>
                <a:lnTo>
                  <a:pt x="153" y="38"/>
                </a:lnTo>
                <a:close/>
                <a:moveTo>
                  <a:pt x="35" y="56"/>
                </a:moveTo>
                <a:cubicBezTo>
                  <a:pt x="35" y="57"/>
                  <a:pt x="34" y="59"/>
                  <a:pt x="32" y="59"/>
                </a:cubicBezTo>
                <a:cubicBezTo>
                  <a:pt x="26" y="59"/>
                  <a:pt x="26" y="59"/>
                  <a:pt x="26" y="59"/>
                </a:cubicBezTo>
                <a:cubicBezTo>
                  <a:pt x="25" y="59"/>
                  <a:pt x="23" y="57"/>
                  <a:pt x="23" y="56"/>
                </a:cubicBezTo>
                <a:cubicBezTo>
                  <a:pt x="23" y="50"/>
                  <a:pt x="23" y="50"/>
                  <a:pt x="23" y="50"/>
                </a:cubicBezTo>
                <a:cubicBezTo>
                  <a:pt x="23" y="48"/>
                  <a:pt x="25" y="47"/>
                  <a:pt x="26" y="47"/>
                </a:cubicBezTo>
                <a:cubicBezTo>
                  <a:pt x="32" y="47"/>
                  <a:pt x="32" y="47"/>
                  <a:pt x="32" y="47"/>
                </a:cubicBezTo>
                <a:cubicBezTo>
                  <a:pt x="34" y="47"/>
                  <a:pt x="35" y="48"/>
                  <a:pt x="35" y="50"/>
                </a:cubicBezTo>
                <a:lnTo>
                  <a:pt x="35" y="56"/>
                </a:lnTo>
                <a:close/>
                <a:moveTo>
                  <a:pt x="35" y="79"/>
                </a:moveTo>
                <a:cubicBezTo>
                  <a:pt x="35" y="81"/>
                  <a:pt x="34" y="82"/>
                  <a:pt x="32" y="82"/>
                </a:cubicBezTo>
                <a:cubicBezTo>
                  <a:pt x="26" y="82"/>
                  <a:pt x="26" y="82"/>
                  <a:pt x="26" y="82"/>
                </a:cubicBezTo>
                <a:cubicBezTo>
                  <a:pt x="25" y="82"/>
                  <a:pt x="23" y="81"/>
                  <a:pt x="23" y="79"/>
                </a:cubicBezTo>
                <a:cubicBezTo>
                  <a:pt x="23" y="74"/>
                  <a:pt x="23" y="74"/>
                  <a:pt x="23" y="74"/>
                </a:cubicBezTo>
                <a:cubicBezTo>
                  <a:pt x="23" y="72"/>
                  <a:pt x="25" y="71"/>
                  <a:pt x="26" y="71"/>
                </a:cubicBezTo>
                <a:cubicBezTo>
                  <a:pt x="32" y="71"/>
                  <a:pt x="32" y="71"/>
                  <a:pt x="32" y="71"/>
                </a:cubicBezTo>
                <a:cubicBezTo>
                  <a:pt x="34" y="71"/>
                  <a:pt x="35" y="72"/>
                  <a:pt x="35" y="74"/>
                </a:cubicBezTo>
                <a:lnTo>
                  <a:pt x="35" y="79"/>
                </a:lnTo>
                <a:close/>
                <a:moveTo>
                  <a:pt x="35" y="103"/>
                </a:moveTo>
                <a:cubicBezTo>
                  <a:pt x="35" y="105"/>
                  <a:pt x="34" y="106"/>
                  <a:pt x="32" y="106"/>
                </a:cubicBezTo>
                <a:cubicBezTo>
                  <a:pt x="26" y="106"/>
                  <a:pt x="26" y="106"/>
                  <a:pt x="26" y="106"/>
                </a:cubicBezTo>
                <a:cubicBezTo>
                  <a:pt x="25" y="106"/>
                  <a:pt x="23" y="105"/>
                  <a:pt x="23" y="103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6"/>
                  <a:pt x="25" y="94"/>
                  <a:pt x="26" y="94"/>
                </a:cubicBezTo>
                <a:cubicBezTo>
                  <a:pt x="32" y="94"/>
                  <a:pt x="32" y="94"/>
                  <a:pt x="32" y="94"/>
                </a:cubicBezTo>
                <a:cubicBezTo>
                  <a:pt x="34" y="94"/>
                  <a:pt x="35" y="96"/>
                  <a:pt x="35" y="97"/>
                </a:cubicBezTo>
                <a:lnTo>
                  <a:pt x="35" y="103"/>
                </a:lnTo>
                <a:close/>
                <a:moveTo>
                  <a:pt x="142" y="56"/>
                </a:moveTo>
                <a:cubicBezTo>
                  <a:pt x="142" y="57"/>
                  <a:pt x="140" y="59"/>
                  <a:pt x="139" y="59"/>
                </a:cubicBezTo>
                <a:cubicBezTo>
                  <a:pt x="50" y="59"/>
                  <a:pt x="50" y="59"/>
                  <a:pt x="50" y="59"/>
                </a:cubicBezTo>
                <a:cubicBezTo>
                  <a:pt x="48" y="59"/>
                  <a:pt x="47" y="57"/>
                  <a:pt x="47" y="56"/>
                </a:cubicBezTo>
                <a:cubicBezTo>
                  <a:pt x="47" y="50"/>
                  <a:pt x="47" y="50"/>
                  <a:pt x="47" y="50"/>
                </a:cubicBezTo>
                <a:cubicBezTo>
                  <a:pt x="47" y="48"/>
                  <a:pt x="48" y="47"/>
                  <a:pt x="50" y="47"/>
                </a:cubicBezTo>
                <a:cubicBezTo>
                  <a:pt x="139" y="47"/>
                  <a:pt x="139" y="47"/>
                  <a:pt x="139" y="47"/>
                </a:cubicBezTo>
                <a:cubicBezTo>
                  <a:pt x="140" y="47"/>
                  <a:pt x="142" y="48"/>
                  <a:pt x="142" y="50"/>
                </a:cubicBezTo>
                <a:lnTo>
                  <a:pt x="142" y="56"/>
                </a:lnTo>
                <a:close/>
                <a:moveTo>
                  <a:pt x="142" y="79"/>
                </a:moveTo>
                <a:cubicBezTo>
                  <a:pt x="142" y="81"/>
                  <a:pt x="140" y="82"/>
                  <a:pt x="139" y="82"/>
                </a:cubicBezTo>
                <a:cubicBezTo>
                  <a:pt x="50" y="82"/>
                  <a:pt x="50" y="82"/>
                  <a:pt x="50" y="82"/>
                </a:cubicBezTo>
                <a:cubicBezTo>
                  <a:pt x="48" y="82"/>
                  <a:pt x="47" y="81"/>
                  <a:pt x="47" y="79"/>
                </a:cubicBezTo>
                <a:cubicBezTo>
                  <a:pt x="47" y="74"/>
                  <a:pt x="47" y="74"/>
                  <a:pt x="47" y="74"/>
                </a:cubicBezTo>
                <a:cubicBezTo>
                  <a:pt x="47" y="72"/>
                  <a:pt x="48" y="71"/>
                  <a:pt x="50" y="71"/>
                </a:cubicBezTo>
                <a:cubicBezTo>
                  <a:pt x="139" y="71"/>
                  <a:pt x="139" y="71"/>
                  <a:pt x="139" y="71"/>
                </a:cubicBezTo>
                <a:cubicBezTo>
                  <a:pt x="140" y="71"/>
                  <a:pt x="142" y="72"/>
                  <a:pt x="142" y="74"/>
                </a:cubicBezTo>
                <a:lnTo>
                  <a:pt x="142" y="79"/>
                </a:lnTo>
                <a:close/>
                <a:moveTo>
                  <a:pt x="142" y="103"/>
                </a:moveTo>
                <a:cubicBezTo>
                  <a:pt x="142" y="105"/>
                  <a:pt x="140" y="106"/>
                  <a:pt x="139" y="106"/>
                </a:cubicBezTo>
                <a:cubicBezTo>
                  <a:pt x="50" y="106"/>
                  <a:pt x="50" y="106"/>
                  <a:pt x="50" y="106"/>
                </a:cubicBezTo>
                <a:cubicBezTo>
                  <a:pt x="48" y="106"/>
                  <a:pt x="47" y="105"/>
                  <a:pt x="47" y="103"/>
                </a:cubicBezTo>
                <a:cubicBezTo>
                  <a:pt x="47" y="97"/>
                  <a:pt x="47" y="97"/>
                  <a:pt x="47" y="97"/>
                </a:cubicBezTo>
                <a:cubicBezTo>
                  <a:pt x="47" y="96"/>
                  <a:pt x="48" y="94"/>
                  <a:pt x="50" y="94"/>
                </a:cubicBezTo>
                <a:cubicBezTo>
                  <a:pt x="139" y="94"/>
                  <a:pt x="139" y="94"/>
                  <a:pt x="139" y="94"/>
                </a:cubicBezTo>
                <a:cubicBezTo>
                  <a:pt x="140" y="94"/>
                  <a:pt x="142" y="96"/>
                  <a:pt x="142" y="97"/>
                </a:cubicBezTo>
                <a:lnTo>
                  <a:pt x="142" y="10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1" name="Freeform 303"/>
          <p:cNvSpPr>
            <a:spLocks noEditPoints="1"/>
          </p:cNvSpPr>
          <p:nvPr/>
        </p:nvSpPr>
        <p:spPr bwMode="auto">
          <a:xfrm>
            <a:off x="1894986" y="4097735"/>
            <a:ext cx="178547" cy="191641"/>
          </a:xfrm>
          <a:custGeom>
            <a:avLst/>
            <a:gdLst>
              <a:gd name="T0" fmla="*/ 142 w 154"/>
              <a:gd name="T1" fmla="*/ 165 h 165"/>
              <a:gd name="T2" fmla="*/ 0 w 154"/>
              <a:gd name="T3" fmla="*/ 154 h 165"/>
              <a:gd name="T4" fmla="*/ 12 w 154"/>
              <a:gd name="T5" fmla="*/ 0 h 165"/>
              <a:gd name="T6" fmla="*/ 154 w 154"/>
              <a:gd name="T7" fmla="*/ 12 h 165"/>
              <a:gd name="T8" fmla="*/ 142 w 154"/>
              <a:gd name="T9" fmla="*/ 18 h 165"/>
              <a:gd name="T10" fmla="*/ 18 w 154"/>
              <a:gd name="T11" fmla="*/ 12 h 165"/>
              <a:gd name="T12" fmla="*/ 12 w 154"/>
              <a:gd name="T13" fmla="*/ 41 h 165"/>
              <a:gd name="T14" fmla="*/ 136 w 154"/>
              <a:gd name="T15" fmla="*/ 47 h 165"/>
              <a:gd name="T16" fmla="*/ 142 w 154"/>
              <a:gd name="T17" fmla="*/ 18 h 165"/>
              <a:gd name="T18" fmla="*/ 12 w 154"/>
              <a:gd name="T19" fmla="*/ 71 h 165"/>
              <a:gd name="T20" fmla="*/ 35 w 154"/>
              <a:gd name="T21" fmla="*/ 71 h 165"/>
              <a:gd name="T22" fmla="*/ 24 w 154"/>
              <a:gd name="T23" fmla="*/ 94 h 165"/>
              <a:gd name="T24" fmla="*/ 24 w 154"/>
              <a:gd name="T25" fmla="*/ 118 h 165"/>
              <a:gd name="T26" fmla="*/ 24 w 154"/>
              <a:gd name="T27" fmla="*/ 94 h 165"/>
              <a:gd name="T28" fmla="*/ 12 w 154"/>
              <a:gd name="T29" fmla="*/ 142 h 165"/>
              <a:gd name="T30" fmla="*/ 35 w 154"/>
              <a:gd name="T31" fmla="*/ 142 h 165"/>
              <a:gd name="T32" fmla="*/ 59 w 154"/>
              <a:gd name="T33" fmla="*/ 59 h 165"/>
              <a:gd name="T34" fmla="*/ 59 w 154"/>
              <a:gd name="T35" fmla="*/ 83 h 165"/>
              <a:gd name="T36" fmla="*/ 59 w 154"/>
              <a:gd name="T37" fmla="*/ 59 h 165"/>
              <a:gd name="T38" fmla="*/ 47 w 154"/>
              <a:gd name="T39" fmla="*/ 106 h 165"/>
              <a:gd name="T40" fmla="*/ 71 w 154"/>
              <a:gd name="T41" fmla="*/ 106 h 165"/>
              <a:gd name="T42" fmla="*/ 59 w 154"/>
              <a:gd name="T43" fmla="*/ 130 h 165"/>
              <a:gd name="T44" fmla="*/ 59 w 154"/>
              <a:gd name="T45" fmla="*/ 154 h 165"/>
              <a:gd name="T46" fmla="*/ 59 w 154"/>
              <a:gd name="T47" fmla="*/ 130 h 165"/>
              <a:gd name="T48" fmla="*/ 83 w 154"/>
              <a:gd name="T49" fmla="*/ 71 h 165"/>
              <a:gd name="T50" fmla="*/ 106 w 154"/>
              <a:gd name="T51" fmla="*/ 71 h 165"/>
              <a:gd name="T52" fmla="*/ 95 w 154"/>
              <a:gd name="T53" fmla="*/ 94 h 165"/>
              <a:gd name="T54" fmla="*/ 95 w 154"/>
              <a:gd name="T55" fmla="*/ 118 h 165"/>
              <a:gd name="T56" fmla="*/ 95 w 154"/>
              <a:gd name="T57" fmla="*/ 94 h 165"/>
              <a:gd name="T58" fmla="*/ 83 w 154"/>
              <a:gd name="T59" fmla="*/ 142 h 165"/>
              <a:gd name="T60" fmla="*/ 106 w 154"/>
              <a:gd name="T61" fmla="*/ 142 h 165"/>
              <a:gd name="T62" fmla="*/ 130 w 154"/>
              <a:gd name="T63" fmla="*/ 59 h 165"/>
              <a:gd name="T64" fmla="*/ 130 w 154"/>
              <a:gd name="T65" fmla="*/ 83 h 165"/>
              <a:gd name="T66" fmla="*/ 130 w 154"/>
              <a:gd name="T67" fmla="*/ 59 h 165"/>
              <a:gd name="T68" fmla="*/ 130 w 154"/>
              <a:gd name="T69" fmla="*/ 94 h 165"/>
              <a:gd name="T70" fmla="*/ 118 w 154"/>
              <a:gd name="T71" fmla="*/ 142 h 165"/>
              <a:gd name="T72" fmla="*/ 142 w 154"/>
              <a:gd name="T73" fmla="*/ 142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4" h="165">
                <a:moveTo>
                  <a:pt x="154" y="154"/>
                </a:moveTo>
                <a:cubicBezTo>
                  <a:pt x="154" y="160"/>
                  <a:pt x="148" y="165"/>
                  <a:pt x="142" y="165"/>
                </a:cubicBezTo>
                <a:cubicBezTo>
                  <a:pt x="12" y="165"/>
                  <a:pt x="12" y="165"/>
                  <a:pt x="12" y="165"/>
                </a:cubicBezTo>
                <a:cubicBezTo>
                  <a:pt x="5" y="165"/>
                  <a:pt x="0" y="160"/>
                  <a:pt x="0" y="15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8" y="0"/>
                  <a:pt x="154" y="5"/>
                  <a:pt x="154" y="12"/>
                </a:cubicBezTo>
                <a:lnTo>
                  <a:pt x="154" y="154"/>
                </a:lnTo>
                <a:close/>
                <a:moveTo>
                  <a:pt x="142" y="18"/>
                </a:moveTo>
                <a:cubicBezTo>
                  <a:pt x="142" y="14"/>
                  <a:pt x="139" y="12"/>
                  <a:pt x="136" y="12"/>
                </a:cubicBezTo>
                <a:cubicBezTo>
                  <a:pt x="18" y="12"/>
                  <a:pt x="18" y="12"/>
                  <a:pt x="18" y="12"/>
                </a:cubicBezTo>
                <a:cubicBezTo>
                  <a:pt x="14" y="12"/>
                  <a:pt x="12" y="14"/>
                  <a:pt x="12" y="18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4"/>
                  <a:pt x="14" y="47"/>
                  <a:pt x="18" y="47"/>
                </a:cubicBezTo>
                <a:cubicBezTo>
                  <a:pt x="136" y="47"/>
                  <a:pt x="136" y="47"/>
                  <a:pt x="136" y="47"/>
                </a:cubicBezTo>
                <a:cubicBezTo>
                  <a:pt x="139" y="47"/>
                  <a:pt x="142" y="44"/>
                  <a:pt x="142" y="41"/>
                </a:cubicBezTo>
                <a:lnTo>
                  <a:pt x="142" y="18"/>
                </a:lnTo>
                <a:close/>
                <a:moveTo>
                  <a:pt x="24" y="59"/>
                </a:moveTo>
                <a:cubicBezTo>
                  <a:pt x="17" y="59"/>
                  <a:pt x="12" y="64"/>
                  <a:pt x="12" y="71"/>
                </a:cubicBezTo>
                <a:cubicBezTo>
                  <a:pt x="12" y="77"/>
                  <a:pt x="17" y="83"/>
                  <a:pt x="24" y="83"/>
                </a:cubicBezTo>
                <a:cubicBezTo>
                  <a:pt x="30" y="83"/>
                  <a:pt x="35" y="77"/>
                  <a:pt x="35" y="71"/>
                </a:cubicBezTo>
                <a:cubicBezTo>
                  <a:pt x="35" y="64"/>
                  <a:pt x="30" y="59"/>
                  <a:pt x="24" y="59"/>
                </a:cubicBezTo>
                <a:close/>
                <a:moveTo>
                  <a:pt x="24" y="94"/>
                </a:moveTo>
                <a:cubicBezTo>
                  <a:pt x="17" y="94"/>
                  <a:pt x="12" y="100"/>
                  <a:pt x="12" y="106"/>
                </a:cubicBezTo>
                <a:cubicBezTo>
                  <a:pt x="12" y="113"/>
                  <a:pt x="17" y="118"/>
                  <a:pt x="24" y="118"/>
                </a:cubicBezTo>
                <a:cubicBezTo>
                  <a:pt x="30" y="118"/>
                  <a:pt x="35" y="113"/>
                  <a:pt x="35" y="106"/>
                </a:cubicBezTo>
                <a:cubicBezTo>
                  <a:pt x="35" y="100"/>
                  <a:pt x="30" y="94"/>
                  <a:pt x="24" y="94"/>
                </a:cubicBezTo>
                <a:close/>
                <a:moveTo>
                  <a:pt x="24" y="130"/>
                </a:moveTo>
                <a:cubicBezTo>
                  <a:pt x="17" y="130"/>
                  <a:pt x="12" y="135"/>
                  <a:pt x="12" y="142"/>
                </a:cubicBezTo>
                <a:cubicBezTo>
                  <a:pt x="12" y="148"/>
                  <a:pt x="17" y="154"/>
                  <a:pt x="24" y="154"/>
                </a:cubicBezTo>
                <a:cubicBezTo>
                  <a:pt x="30" y="154"/>
                  <a:pt x="35" y="148"/>
                  <a:pt x="35" y="142"/>
                </a:cubicBezTo>
                <a:cubicBezTo>
                  <a:pt x="35" y="135"/>
                  <a:pt x="30" y="130"/>
                  <a:pt x="24" y="130"/>
                </a:cubicBezTo>
                <a:close/>
                <a:moveTo>
                  <a:pt x="59" y="59"/>
                </a:moveTo>
                <a:cubicBezTo>
                  <a:pt x="52" y="59"/>
                  <a:pt x="47" y="64"/>
                  <a:pt x="47" y="71"/>
                </a:cubicBezTo>
                <a:cubicBezTo>
                  <a:pt x="47" y="77"/>
                  <a:pt x="52" y="83"/>
                  <a:pt x="59" y="83"/>
                </a:cubicBezTo>
                <a:cubicBezTo>
                  <a:pt x="66" y="83"/>
                  <a:pt x="71" y="77"/>
                  <a:pt x="71" y="71"/>
                </a:cubicBezTo>
                <a:cubicBezTo>
                  <a:pt x="71" y="64"/>
                  <a:pt x="66" y="59"/>
                  <a:pt x="59" y="59"/>
                </a:cubicBezTo>
                <a:close/>
                <a:moveTo>
                  <a:pt x="59" y="94"/>
                </a:moveTo>
                <a:cubicBezTo>
                  <a:pt x="52" y="94"/>
                  <a:pt x="47" y="100"/>
                  <a:pt x="47" y="106"/>
                </a:cubicBezTo>
                <a:cubicBezTo>
                  <a:pt x="47" y="113"/>
                  <a:pt x="52" y="118"/>
                  <a:pt x="59" y="118"/>
                </a:cubicBezTo>
                <a:cubicBezTo>
                  <a:pt x="66" y="118"/>
                  <a:pt x="71" y="113"/>
                  <a:pt x="71" y="106"/>
                </a:cubicBezTo>
                <a:cubicBezTo>
                  <a:pt x="71" y="100"/>
                  <a:pt x="66" y="94"/>
                  <a:pt x="59" y="94"/>
                </a:cubicBezTo>
                <a:close/>
                <a:moveTo>
                  <a:pt x="59" y="130"/>
                </a:moveTo>
                <a:cubicBezTo>
                  <a:pt x="52" y="130"/>
                  <a:pt x="47" y="135"/>
                  <a:pt x="47" y="142"/>
                </a:cubicBezTo>
                <a:cubicBezTo>
                  <a:pt x="47" y="148"/>
                  <a:pt x="52" y="154"/>
                  <a:pt x="59" y="154"/>
                </a:cubicBezTo>
                <a:cubicBezTo>
                  <a:pt x="66" y="154"/>
                  <a:pt x="71" y="148"/>
                  <a:pt x="71" y="142"/>
                </a:cubicBezTo>
                <a:cubicBezTo>
                  <a:pt x="71" y="135"/>
                  <a:pt x="66" y="130"/>
                  <a:pt x="59" y="130"/>
                </a:cubicBezTo>
                <a:close/>
                <a:moveTo>
                  <a:pt x="95" y="59"/>
                </a:moveTo>
                <a:cubicBezTo>
                  <a:pt x="88" y="59"/>
                  <a:pt x="83" y="64"/>
                  <a:pt x="83" y="71"/>
                </a:cubicBezTo>
                <a:cubicBezTo>
                  <a:pt x="83" y="77"/>
                  <a:pt x="88" y="83"/>
                  <a:pt x="95" y="83"/>
                </a:cubicBezTo>
                <a:cubicBezTo>
                  <a:pt x="101" y="83"/>
                  <a:pt x="106" y="77"/>
                  <a:pt x="106" y="71"/>
                </a:cubicBezTo>
                <a:cubicBezTo>
                  <a:pt x="106" y="64"/>
                  <a:pt x="101" y="59"/>
                  <a:pt x="95" y="59"/>
                </a:cubicBezTo>
                <a:close/>
                <a:moveTo>
                  <a:pt x="95" y="94"/>
                </a:moveTo>
                <a:cubicBezTo>
                  <a:pt x="88" y="94"/>
                  <a:pt x="83" y="100"/>
                  <a:pt x="83" y="106"/>
                </a:cubicBezTo>
                <a:cubicBezTo>
                  <a:pt x="83" y="113"/>
                  <a:pt x="88" y="118"/>
                  <a:pt x="95" y="118"/>
                </a:cubicBezTo>
                <a:cubicBezTo>
                  <a:pt x="101" y="118"/>
                  <a:pt x="106" y="113"/>
                  <a:pt x="106" y="106"/>
                </a:cubicBezTo>
                <a:cubicBezTo>
                  <a:pt x="106" y="100"/>
                  <a:pt x="101" y="94"/>
                  <a:pt x="95" y="94"/>
                </a:cubicBezTo>
                <a:close/>
                <a:moveTo>
                  <a:pt x="95" y="130"/>
                </a:moveTo>
                <a:cubicBezTo>
                  <a:pt x="88" y="130"/>
                  <a:pt x="83" y="135"/>
                  <a:pt x="83" y="142"/>
                </a:cubicBezTo>
                <a:cubicBezTo>
                  <a:pt x="83" y="148"/>
                  <a:pt x="88" y="154"/>
                  <a:pt x="95" y="154"/>
                </a:cubicBezTo>
                <a:cubicBezTo>
                  <a:pt x="101" y="154"/>
                  <a:pt x="106" y="148"/>
                  <a:pt x="106" y="142"/>
                </a:cubicBezTo>
                <a:cubicBezTo>
                  <a:pt x="106" y="135"/>
                  <a:pt x="101" y="130"/>
                  <a:pt x="95" y="130"/>
                </a:cubicBezTo>
                <a:close/>
                <a:moveTo>
                  <a:pt x="130" y="59"/>
                </a:moveTo>
                <a:cubicBezTo>
                  <a:pt x="123" y="59"/>
                  <a:pt x="118" y="64"/>
                  <a:pt x="118" y="71"/>
                </a:cubicBezTo>
                <a:cubicBezTo>
                  <a:pt x="118" y="77"/>
                  <a:pt x="123" y="83"/>
                  <a:pt x="130" y="83"/>
                </a:cubicBezTo>
                <a:cubicBezTo>
                  <a:pt x="137" y="83"/>
                  <a:pt x="142" y="77"/>
                  <a:pt x="142" y="71"/>
                </a:cubicBezTo>
                <a:cubicBezTo>
                  <a:pt x="142" y="64"/>
                  <a:pt x="137" y="59"/>
                  <a:pt x="130" y="59"/>
                </a:cubicBezTo>
                <a:close/>
                <a:moveTo>
                  <a:pt x="142" y="106"/>
                </a:moveTo>
                <a:cubicBezTo>
                  <a:pt x="142" y="100"/>
                  <a:pt x="136" y="94"/>
                  <a:pt x="130" y="94"/>
                </a:cubicBezTo>
                <a:cubicBezTo>
                  <a:pt x="124" y="94"/>
                  <a:pt x="118" y="100"/>
                  <a:pt x="118" y="106"/>
                </a:cubicBezTo>
                <a:cubicBezTo>
                  <a:pt x="118" y="142"/>
                  <a:pt x="118" y="142"/>
                  <a:pt x="118" y="142"/>
                </a:cubicBezTo>
                <a:cubicBezTo>
                  <a:pt x="118" y="148"/>
                  <a:pt x="124" y="154"/>
                  <a:pt x="130" y="154"/>
                </a:cubicBezTo>
                <a:cubicBezTo>
                  <a:pt x="136" y="154"/>
                  <a:pt x="142" y="148"/>
                  <a:pt x="142" y="142"/>
                </a:cubicBezTo>
                <a:lnTo>
                  <a:pt x="142" y="10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2" name="Freeform 304"/>
          <p:cNvSpPr>
            <a:spLocks noEditPoints="1"/>
          </p:cNvSpPr>
          <p:nvPr/>
        </p:nvSpPr>
        <p:spPr bwMode="auto">
          <a:xfrm>
            <a:off x="2129477" y="4097735"/>
            <a:ext cx="178547" cy="191641"/>
          </a:xfrm>
          <a:custGeom>
            <a:avLst/>
            <a:gdLst>
              <a:gd name="T0" fmla="*/ 142 w 154"/>
              <a:gd name="T1" fmla="*/ 165 h 165"/>
              <a:gd name="T2" fmla="*/ 0 w 154"/>
              <a:gd name="T3" fmla="*/ 154 h 165"/>
              <a:gd name="T4" fmla="*/ 12 w 154"/>
              <a:gd name="T5" fmla="*/ 23 h 165"/>
              <a:gd name="T6" fmla="*/ 24 w 154"/>
              <a:gd name="T7" fmla="*/ 15 h 165"/>
              <a:gd name="T8" fmla="*/ 45 w 154"/>
              <a:gd name="T9" fmla="*/ 0 h 165"/>
              <a:gd name="T10" fmla="*/ 59 w 154"/>
              <a:gd name="T11" fmla="*/ 23 h 165"/>
              <a:gd name="T12" fmla="*/ 95 w 154"/>
              <a:gd name="T13" fmla="*/ 15 h 165"/>
              <a:gd name="T14" fmla="*/ 116 w 154"/>
              <a:gd name="T15" fmla="*/ 0 h 165"/>
              <a:gd name="T16" fmla="*/ 130 w 154"/>
              <a:gd name="T17" fmla="*/ 23 h 165"/>
              <a:gd name="T18" fmla="*/ 154 w 154"/>
              <a:gd name="T19" fmla="*/ 35 h 165"/>
              <a:gd name="T20" fmla="*/ 39 w 154"/>
              <a:gd name="T21" fmla="*/ 86 h 165"/>
              <a:gd name="T22" fmla="*/ 12 w 154"/>
              <a:gd name="T23" fmla="*/ 59 h 165"/>
              <a:gd name="T24" fmla="*/ 39 w 154"/>
              <a:gd name="T25" fmla="*/ 86 h 165"/>
              <a:gd name="T26" fmla="*/ 39 w 154"/>
              <a:gd name="T27" fmla="*/ 91 h 165"/>
              <a:gd name="T28" fmla="*/ 12 w 154"/>
              <a:gd name="T29" fmla="*/ 121 h 165"/>
              <a:gd name="T30" fmla="*/ 39 w 154"/>
              <a:gd name="T31" fmla="*/ 154 h 165"/>
              <a:gd name="T32" fmla="*/ 12 w 154"/>
              <a:gd name="T33" fmla="*/ 127 h 165"/>
              <a:gd name="T34" fmla="*/ 39 w 154"/>
              <a:gd name="T35" fmla="*/ 154 h 165"/>
              <a:gd name="T36" fmla="*/ 45 w 154"/>
              <a:gd name="T37" fmla="*/ 12 h 165"/>
              <a:gd name="T38" fmla="*/ 36 w 154"/>
              <a:gd name="T39" fmla="*/ 15 h 165"/>
              <a:gd name="T40" fmla="*/ 39 w 154"/>
              <a:gd name="T41" fmla="*/ 44 h 165"/>
              <a:gd name="T42" fmla="*/ 48 w 154"/>
              <a:gd name="T43" fmla="*/ 41 h 165"/>
              <a:gd name="T44" fmla="*/ 74 w 154"/>
              <a:gd name="T45" fmla="*/ 86 h 165"/>
              <a:gd name="T46" fmla="*/ 45 w 154"/>
              <a:gd name="T47" fmla="*/ 59 h 165"/>
              <a:gd name="T48" fmla="*/ 74 w 154"/>
              <a:gd name="T49" fmla="*/ 86 h 165"/>
              <a:gd name="T50" fmla="*/ 74 w 154"/>
              <a:gd name="T51" fmla="*/ 91 h 165"/>
              <a:gd name="T52" fmla="*/ 45 w 154"/>
              <a:gd name="T53" fmla="*/ 121 h 165"/>
              <a:gd name="T54" fmla="*/ 74 w 154"/>
              <a:gd name="T55" fmla="*/ 154 h 165"/>
              <a:gd name="T56" fmla="*/ 45 w 154"/>
              <a:gd name="T57" fmla="*/ 127 h 165"/>
              <a:gd name="T58" fmla="*/ 74 w 154"/>
              <a:gd name="T59" fmla="*/ 154 h 165"/>
              <a:gd name="T60" fmla="*/ 110 w 154"/>
              <a:gd name="T61" fmla="*/ 59 h 165"/>
              <a:gd name="T62" fmla="*/ 80 w 154"/>
              <a:gd name="T63" fmla="*/ 86 h 165"/>
              <a:gd name="T64" fmla="*/ 110 w 154"/>
              <a:gd name="T65" fmla="*/ 121 h 165"/>
              <a:gd name="T66" fmla="*/ 80 w 154"/>
              <a:gd name="T67" fmla="*/ 91 h 165"/>
              <a:gd name="T68" fmla="*/ 110 w 154"/>
              <a:gd name="T69" fmla="*/ 121 h 165"/>
              <a:gd name="T70" fmla="*/ 110 w 154"/>
              <a:gd name="T71" fmla="*/ 127 h 165"/>
              <a:gd name="T72" fmla="*/ 80 w 154"/>
              <a:gd name="T73" fmla="*/ 154 h 165"/>
              <a:gd name="T74" fmla="*/ 119 w 154"/>
              <a:gd name="T75" fmla="*/ 15 h 165"/>
              <a:gd name="T76" fmla="*/ 110 w 154"/>
              <a:gd name="T77" fmla="*/ 12 h 165"/>
              <a:gd name="T78" fmla="*/ 107 w 154"/>
              <a:gd name="T79" fmla="*/ 41 h 165"/>
              <a:gd name="T80" fmla="*/ 116 w 154"/>
              <a:gd name="T81" fmla="*/ 44 h 165"/>
              <a:gd name="T82" fmla="*/ 119 w 154"/>
              <a:gd name="T83" fmla="*/ 15 h 165"/>
              <a:gd name="T84" fmla="*/ 142 w 154"/>
              <a:gd name="T85" fmla="*/ 59 h 165"/>
              <a:gd name="T86" fmla="*/ 116 w 154"/>
              <a:gd name="T87" fmla="*/ 86 h 165"/>
              <a:gd name="T88" fmla="*/ 142 w 154"/>
              <a:gd name="T89" fmla="*/ 121 h 165"/>
              <a:gd name="T90" fmla="*/ 116 w 154"/>
              <a:gd name="T91" fmla="*/ 91 h 165"/>
              <a:gd name="T92" fmla="*/ 142 w 154"/>
              <a:gd name="T93" fmla="*/ 121 h 165"/>
              <a:gd name="T94" fmla="*/ 142 w 154"/>
              <a:gd name="T95" fmla="*/ 127 h 165"/>
              <a:gd name="T96" fmla="*/ 116 w 154"/>
              <a:gd name="T97" fmla="*/ 154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54" h="165">
                <a:moveTo>
                  <a:pt x="154" y="154"/>
                </a:moveTo>
                <a:cubicBezTo>
                  <a:pt x="154" y="160"/>
                  <a:pt x="149" y="165"/>
                  <a:pt x="142" y="165"/>
                </a:cubicBezTo>
                <a:cubicBezTo>
                  <a:pt x="12" y="165"/>
                  <a:pt x="12" y="165"/>
                  <a:pt x="12" y="165"/>
                </a:cubicBezTo>
                <a:cubicBezTo>
                  <a:pt x="6" y="165"/>
                  <a:pt x="0" y="160"/>
                  <a:pt x="0" y="15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29"/>
                  <a:pt x="6" y="23"/>
                  <a:pt x="12" y="23"/>
                </a:cubicBezTo>
                <a:cubicBezTo>
                  <a:pt x="24" y="23"/>
                  <a:pt x="24" y="23"/>
                  <a:pt x="24" y="23"/>
                </a:cubicBezTo>
                <a:cubicBezTo>
                  <a:pt x="24" y="15"/>
                  <a:pt x="24" y="15"/>
                  <a:pt x="24" y="15"/>
                </a:cubicBezTo>
                <a:cubicBezTo>
                  <a:pt x="24" y="6"/>
                  <a:pt x="31" y="0"/>
                  <a:pt x="39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53" y="0"/>
                  <a:pt x="59" y="6"/>
                  <a:pt x="59" y="15"/>
                </a:cubicBezTo>
                <a:cubicBezTo>
                  <a:pt x="59" y="23"/>
                  <a:pt x="59" y="23"/>
                  <a:pt x="59" y="23"/>
                </a:cubicBezTo>
                <a:cubicBezTo>
                  <a:pt x="95" y="23"/>
                  <a:pt x="95" y="23"/>
                  <a:pt x="95" y="23"/>
                </a:cubicBezTo>
                <a:cubicBezTo>
                  <a:pt x="95" y="15"/>
                  <a:pt x="95" y="15"/>
                  <a:pt x="95" y="15"/>
                </a:cubicBezTo>
                <a:cubicBezTo>
                  <a:pt x="95" y="6"/>
                  <a:pt x="102" y="0"/>
                  <a:pt x="110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24" y="0"/>
                  <a:pt x="130" y="6"/>
                  <a:pt x="130" y="15"/>
                </a:cubicBezTo>
                <a:cubicBezTo>
                  <a:pt x="130" y="23"/>
                  <a:pt x="130" y="23"/>
                  <a:pt x="130" y="23"/>
                </a:cubicBezTo>
                <a:cubicBezTo>
                  <a:pt x="142" y="23"/>
                  <a:pt x="142" y="23"/>
                  <a:pt x="142" y="23"/>
                </a:cubicBezTo>
                <a:cubicBezTo>
                  <a:pt x="149" y="23"/>
                  <a:pt x="154" y="29"/>
                  <a:pt x="154" y="35"/>
                </a:cubicBezTo>
                <a:lnTo>
                  <a:pt x="154" y="154"/>
                </a:lnTo>
                <a:close/>
                <a:moveTo>
                  <a:pt x="39" y="86"/>
                </a:moveTo>
                <a:cubicBezTo>
                  <a:pt x="39" y="59"/>
                  <a:pt x="39" y="59"/>
                  <a:pt x="39" y="59"/>
                </a:cubicBezTo>
                <a:cubicBezTo>
                  <a:pt x="12" y="59"/>
                  <a:pt x="12" y="59"/>
                  <a:pt x="12" y="59"/>
                </a:cubicBezTo>
                <a:cubicBezTo>
                  <a:pt x="12" y="86"/>
                  <a:pt x="12" y="86"/>
                  <a:pt x="12" y="86"/>
                </a:cubicBezTo>
                <a:lnTo>
                  <a:pt x="39" y="86"/>
                </a:lnTo>
                <a:close/>
                <a:moveTo>
                  <a:pt x="39" y="121"/>
                </a:moveTo>
                <a:cubicBezTo>
                  <a:pt x="39" y="91"/>
                  <a:pt x="39" y="91"/>
                  <a:pt x="39" y="91"/>
                </a:cubicBezTo>
                <a:cubicBezTo>
                  <a:pt x="12" y="91"/>
                  <a:pt x="12" y="91"/>
                  <a:pt x="12" y="91"/>
                </a:cubicBezTo>
                <a:cubicBezTo>
                  <a:pt x="12" y="121"/>
                  <a:pt x="12" y="121"/>
                  <a:pt x="12" y="121"/>
                </a:cubicBezTo>
                <a:lnTo>
                  <a:pt x="39" y="121"/>
                </a:lnTo>
                <a:close/>
                <a:moveTo>
                  <a:pt x="39" y="154"/>
                </a:moveTo>
                <a:cubicBezTo>
                  <a:pt x="39" y="127"/>
                  <a:pt x="39" y="127"/>
                  <a:pt x="39" y="127"/>
                </a:cubicBezTo>
                <a:cubicBezTo>
                  <a:pt x="12" y="127"/>
                  <a:pt x="12" y="127"/>
                  <a:pt x="12" y="127"/>
                </a:cubicBezTo>
                <a:cubicBezTo>
                  <a:pt x="12" y="154"/>
                  <a:pt x="12" y="154"/>
                  <a:pt x="12" y="154"/>
                </a:cubicBezTo>
                <a:lnTo>
                  <a:pt x="39" y="154"/>
                </a:lnTo>
                <a:close/>
                <a:moveTo>
                  <a:pt x="48" y="15"/>
                </a:moveTo>
                <a:cubicBezTo>
                  <a:pt x="48" y="13"/>
                  <a:pt x="46" y="12"/>
                  <a:pt x="45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7" y="12"/>
                  <a:pt x="36" y="13"/>
                  <a:pt x="36" y="15"/>
                </a:cubicBezTo>
                <a:cubicBezTo>
                  <a:pt x="36" y="41"/>
                  <a:pt x="36" y="41"/>
                  <a:pt x="36" y="41"/>
                </a:cubicBezTo>
                <a:cubicBezTo>
                  <a:pt x="36" y="43"/>
                  <a:pt x="37" y="44"/>
                  <a:pt x="39" y="44"/>
                </a:cubicBezTo>
                <a:cubicBezTo>
                  <a:pt x="45" y="44"/>
                  <a:pt x="45" y="44"/>
                  <a:pt x="45" y="44"/>
                </a:cubicBezTo>
                <a:cubicBezTo>
                  <a:pt x="46" y="44"/>
                  <a:pt x="48" y="43"/>
                  <a:pt x="48" y="41"/>
                </a:cubicBezTo>
                <a:lnTo>
                  <a:pt x="48" y="15"/>
                </a:lnTo>
                <a:close/>
                <a:moveTo>
                  <a:pt x="74" y="86"/>
                </a:moveTo>
                <a:cubicBezTo>
                  <a:pt x="74" y="59"/>
                  <a:pt x="74" y="59"/>
                  <a:pt x="74" y="59"/>
                </a:cubicBezTo>
                <a:cubicBezTo>
                  <a:pt x="45" y="59"/>
                  <a:pt x="45" y="59"/>
                  <a:pt x="45" y="59"/>
                </a:cubicBezTo>
                <a:cubicBezTo>
                  <a:pt x="45" y="86"/>
                  <a:pt x="45" y="86"/>
                  <a:pt x="45" y="86"/>
                </a:cubicBezTo>
                <a:lnTo>
                  <a:pt x="74" y="86"/>
                </a:lnTo>
                <a:close/>
                <a:moveTo>
                  <a:pt x="74" y="121"/>
                </a:moveTo>
                <a:cubicBezTo>
                  <a:pt x="74" y="91"/>
                  <a:pt x="74" y="91"/>
                  <a:pt x="74" y="91"/>
                </a:cubicBezTo>
                <a:cubicBezTo>
                  <a:pt x="45" y="91"/>
                  <a:pt x="45" y="91"/>
                  <a:pt x="45" y="91"/>
                </a:cubicBezTo>
                <a:cubicBezTo>
                  <a:pt x="45" y="121"/>
                  <a:pt x="45" y="121"/>
                  <a:pt x="45" y="121"/>
                </a:cubicBezTo>
                <a:lnTo>
                  <a:pt x="74" y="121"/>
                </a:lnTo>
                <a:close/>
                <a:moveTo>
                  <a:pt x="74" y="154"/>
                </a:moveTo>
                <a:cubicBezTo>
                  <a:pt x="74" y="127"/>
                  <a:pt x="74" y="127"/>
                  <a:pt x="74" y="127"/>
                </a:cubicBezTo>
                <a:cubicBezTo>
                  <a:pt x="45" y="127"/>
                  <a:pt x="45" y="127"/>
                  <a:pt x="45" y="127"/>
                </a:cubicBezTo>
                <a:cubicBezTo>
                  <a:pt x="45" y="154"/>
                  <a:pt x="45" y="154"/>
                  <a:pt x="45" y="154"/>
                </a:cubicBezTo>
                <a:lnTo>
                  <a:pt x="74" y="154"/>
                </a:lnTo>
                <a:close/>
                <a:moveTo>
                  <a:pt x="110" y="86"/>
                </a:moveTo>
                <a:cubicBezTo>
                  <a:pt x="110" y="59"/>
                  <a:pt x="110" y="59"/>
                  <a:pt x="110" y="59"/>
                </a:cubicBezTo>
                <a:cubicBezTo>
                  <a:pt x="80" y="59"/>
                  <a:pt x="80" y="59"/>
                  <a:pt x="80" y="59"/>
                </a:cubicBezTo>
                <a:cubicBezTo>
                  <a:pt x="80" y="86"/>
                  <a:pt x="80" y="86"/>
                  <a:pt x="80" y="86"/>
                </a:cubicBezTo>
                <a:lnTo>
                  <a:pt x="110" y="86"/>
                </a:lnTo>
                <a:close/>
                <a:moveTo>
                  <a:pt x="110" y="121"/>
                </a:moveTo>
                <a:cubicBezTo>
                  <a:pt x="110" y="91"/>
                  <a:pt x="110" y="91"/>
                  <a:pt x="110" y="91"/>
                </a:cubicBezTo>
                <a:cubicBezTo>
                  <a:pt x="80" y="91"/>
                  <a:pt x="80" y="91"/>
                  <a:pt x="80" y="91"/>
                </a:cubicBezTo>
                <a:cubicBezTo>
                  <a:pt x="80" y="121"/>
                  <a:pt x="80" y="121"/>
                  <a:pt x="80" y="121"/>
                </a:cubicBezTo>
                <a:lnTo>
                  <a:pt x="110" y="121"/>
                </a:lnTo>
                <a:close/>
                <a:moveTo>
                  <a:pt x="110" y="154"/>
                </a:moveTo>
                <a:cubicBezTo>
                  <a:pt x="110" y="127"/>
                  <a:pt x="110" y="127"/>
                  <a:pt x="110" y="127"/>
                </a:cubicBezTo>
                <a:cubicBezTo>
                  <a:pt x="80" y="127"/>
                  <a:pt x="80" y="127"/>
                  <a:pt x="80" y="127"/>
                </a:cubicBezTo>
                <a:cubicBezTo>
                  <a:pt x="80" y="154"/>
                  <a:pt x="80" y="154"/>
                  <a:pt x="80" y="154"/>
                </a:cubicBezTo>
                <a:lnTo>
                  <a:pt x="110" y="154"/>
                </a:lnTo>
                <a:close/>
                <a:moveTo>
                  <a:pt x="119" y="15"/>
                </a:moveTo>
                <a:cubicBezTo>
                  <a:pt x="119" y="13"/>
                  <a:pt x="117" y="12"/>
                  <a:pt x="116" y="12"/>
                </a:cubicBezTo>
                <a:cubicBezTo>
                  <a:pt x="110" y="12"/>
                  <a:pt x="110" y="12"/>
                  <a:pt x="110" y="12"/>
                </a:cubicBezTo>
                <a:cubicBezTo>
                  <a:pt x="108" y="12"/>
                  <a:pt x="107" y="13"/>
                  <a:pt x="107" y="15"/>
                </a:cubicBezTo>
                <a:cubicBezTo>
                  <a:pt x="107" y="41"/>
                  <a:pt x="107" y="41"/>
                  <a:pt x="107" y="41"/>
                </a:cubicBezTo>
                <a:cubicBezTo>
                  <a:pt x="107" y="43"/>
                  <a:pt x="108" y="44"/>
                  <a:pt x="110" y="44"/>
                </a:cubicBezTo>
                <a:cubicBezTo>
                  <a:pt x="116" y="44"/>
                  <a:pt x="116" y="44"/>
                  <a:pt x="116" y="44"/>
                </a:cubicBezTo>
                <a:cubicBezTo>
                  <a:pt x="117" y="44"/>
                  <a:pt x="119" y="43"/>
                  <a:pt x="119" y="41"/>
                </a:cubicBezTo>
                <a:lnTo>
                  <a:pt x="119" y="15"/>
                </a:lnTo>
                <a:close/>
                <a:moveTo>
                  <a:pt x="142" y="86"/>
                </a:moveTo>
                <a:cubicBezTo>
                  <a:pt x="142" y="59"/>
                  <a:pt x="142" y="59"/>
                  <a:pt x="142" y="59"/>
                </a:cubicBezTo>
                <a:cubicBezTo>
                  <a:pt x="116" y="59"/>
                  <a:pt x="116" y="59"/>
                  <a:pt x="116" y="59"/>
                </a:cubicBezTo>
                <a:cubicBezTo>
                  <a:pt x="116" y="86"/>
                  <a:pt x="116" y="86"/>
                  <a:pt x="116" y="86"/>
                </a:cubicBezTo>
                <a:lnTo>
                  <a:pt x="142" y="86"/>
                </a:lnTo>
                <a:close/>
                <a:moveTo>
                  <a:pt x="142" y="121"/>
                </a:moveTo>
                <a:cubicBezTo>
                  <a:pt x="142" y="91"/>
                  <a:pt x="142" y="91"/>
                  <a:pt x="142" y="91"/>
                </a:cubicBezTo>
                <a:cubicBezTo>
                  <a:pt x="116" y="91"/>
                  <a:pt x="116" y="91"/>
                  <a:pt x="116" y="91"/>
                </a:cubicBezTo>
                <a:cubicBezTo>
                  <a:pt x="116" y="121"/>
                  <a:pt x="116" y="121"/>
                  <a:pt x="116" y="121"/>
                </a:cubicBezTo>
                <a:lnTo>
                  <a:pt x="142" y="121"/>
                </a:lnTo>
                <a:close/>
                <a:moveTo>
                  <a:pt x="142" y="154"/>
                </a:moveTo>
                <a:cubicBezTo>
                  <a:pt x="142" y="127"/>
                  <a:pt x="142" y="127"/>
                  <a:pt x="142" y="127"/>
                </a:cubicBezTo>
                <a:cubicBezTo>
                  <a:pt x="116" y="127"/>
                  <a:pt x="116" y="127"/>
                  <a:pt x="116" y="127"/>
                </a:cubicBezTo>
                <a:cubicBezTo>
                  <a:pt x="116" y="154"/>
                  <a:pt x="116" y="154"/>
                  <a:pt x="116" y="154"/>
                </a:cubicBezTo>
                <a:lnTo>
                  <a:pt x="142" y="15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3" name="Freeform 305"/>
          <p:cNvSpPr>
            <a:spLocks noEditPoints="1"/>
          </p:cNvSpPr>
          <p:nvPr/>
        </p:nvSpPr>
        <p:spPr bwMode="auto">
          <a:xfrm>
            <a:off x="2356827" y="4097735"/>
            <a:ext cx="177358" cy="191641"/>
          </a:xfrm>
          <a:custGeom>
            <a:avLst/>
            <a:gdLst>
              <a:gd name="T0" fmla="*/ 153 w 153"/>
              <a:gd name="T1" fmla="*/ 154 h 165"/>
              <a:gd name="T2" fmla="*/ 142 w 153"/>
              <a:gd name="T3" fmla="*/ 165 h 165"/>
              <a:gd name="T4" fmla="*/ 11 w 153"/>
              <a:gd name="T5" fmla="*/ 165 h 165"/>
              <a:gd name="T6" fmla="*/ 0 w 153"/>
              <a:gd name="T7" fmla="*/ 154 h 165"/>
              <a:gd name="T8" fmla="*/ 0 w 153"/>
              <a:gd name="T9" fmla="*/ 35 h 165"/>
              <a:gd name="T10" fmla="*/ 11 w 153"/>
              <a:gd name="T11" fmla="*/ 23 h 165"/>
              <a:gd name="T12" fmla="*/ 23 w 153"/>
              <a:gd name="T13" fmla="*/ 23 h 165"/>
              <a:gd name="T14" fmla="*/ 23 w 153"/>
              <a:gd name="T15" fmla="*/ 15 h 165"/>
              <a:gd name="T16" fmla="*/ 38 w 153"/>
              <a:gd name="T17" fmla="*/ 0 h 165"/>
              <a:gd name="T18" fmla="*/ 44 w 153"/>
              <a:gd name="T19" fmla="*/ 0 h 165"/>
              <a:gd name="T20" fmla="*/ 59 w 153"/>
              <a:gd name="T21" fmla="*/ 15 h 165"/>
              <a:gd name="T22" fmla="*/ 59 w 153"/>
              <a:gd name="T23" fmla="*/ 23 h 165"/>
              <a:gd name="T24" fmla="*/ 94 w 153"/>
              <a:gd name="T25" fmla="*/ 23 h 165"/>
              <a:gd name="T26" fmla="*/ 94 w 153"/>
              <a:gd name="T27" fmla="*/ 15 h 165"/>
              <a:gd name="T28" fmla="*/ 109 w 153"/>
              <a:gd name="T29" fmla="*/ 0 h 165"/>
              <a:gd name="T30" fmla="*/ 115 w 153"/>
              <a:gd name="T31" fmla="*/ 0 h 165"/>
              <a:gd name="T32" fmla="*/ 130 w 153"/>
              <a:gd name="T33" fmla="*/ 15 h 165"/>
              <a:gd name="T34" fmla="*/ 130 w 153"/>
              <a:gd name="T35" fmla="*/ 23 h 165"/>
              <a:gd name="T36" fmla="*/ 142 w 153"/>
              <a:gd name="T37" fmla="*/ 23 h 165"/>
              <a:gd name="T38" fmla="*/ 153 w 153"/>
              <a:gd name="T39" fmla="*/ 35 h 165"/>
              <a:gd name="T40" fmla="*/ 153 w 153"/>
              <a:gd name="T41" fmla="*/ 154 h 165"/>
              <a:gd name="T42" fmla="*/ 142 w 153"/>
              <a:gd name="T43" fmla="*/ 154 h 165"/>
              <a:gd name="T44" fmla="*/ 142 w 153"/>
              <a:gd name="T45" fmla="*/ 59 h 165"/>
              <a:gd name="T46" fmla="*/ 11 w 153"/>
              <a:gd name="T47" fmla="*/ 59 h 165"/>
              <a:gd name="T48" fmla="*/ 11 w 153"/>
              <a:gd name="T49" fmla="*/ 154 h 165"/>
              <a:gd name="T50" fmla="*/ 142 w 153"/>
              <a:gd name="T51" fmla="*/ 154 h 165"/>
              <a:gd name="T52" fmla="*/ 47 w 153"/>
              <a:gd name="T53" fmla="*/ 15 h 165"/>
              <a:gd name="T54" fmla="*/ 44 w 153"/>
              <a:gd name="T55" fmla="*/ 12 h 165"/>
              <a:gd name="T56" fmla="*/ 38 w 153"/>
              <a:gd name="T57" fmla="*/ 12 h 165"/>
              <a:gd name="T58" fmla="*/ 35 w 153"/>
              <a:gd name="T59" fmla="*/ 15 h 165"/>
              <a:gd name="T60" fmla="*/ 35 w 153"/>
              <a:gd name="T61" fmla="*/ 41 h 165"/>
              <a:gd name="T62" fmla="*/ 38 w 153"/>
              <a:gd name="T63" fmla="*/ 44 h 165"/>
              <a:gd name="T64" fmla="*/ 44 w 153"/>
              <a:gd name="T65" fmla="*/ 44 h 165"/>
              <a:gd name="T66" fmla="*/ 47 w 153"/>
              <a:gd name="T67" fmla="*/ 41 h 165"/>
              <a:gd name="T68" fmla="*/ 47 w 153"/>
              <a:gd name="T69" fmla="*/ 15 h 165"/>
              <a:gd name="T70" fmla="*/ 118 w 153"/>
              <a:gd name="T71" fmla="*/ 15 h 165"/>
              <a:gd name="T72" fmla="*/ 115 w 153"/>
              <a:gd name="T73" fmla="*/ 12 h 165"/>
              <a:gd name="T74" fmla="*/ 109 w 153"/>
              <a:gd name="T75" fmla="*/ 12 h 165"/>
              <a:gd name="T76" fmla="*/ 106 w 153"/>
              <a:gd name="T77" fmla="*/ 15 h 165"/>
              <a:gd name="T78" fmla="*/ 106 w 153"/>
              <a:gd name="T79" fmla="*/ 41 h 165"/>
              <a:gd name="T80" fmla="*/ 109 w 153"/>
              <a:gd name="T81" fmla="*/ 44 h 165"/>
              <a:gd name="T82" fmla="*/ 115 w 153"/>
              <a:gd name="T83" fmla="*/ 44 h 165"/>
              <a:gd name="T84" fmla="*/ 118 w 153"/>
              <a:gd name="T85" fmla="*/ 41 h 165"/>
              <a:gd name="T86" fmla="*/ 118 w 153"/>
              <a:gd name="T87" fmla="*/ 15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53" h="165">
                <a:moveTo>
                  <a:pt x="153" y="154"/>
                </a:moveTo>
                <a:cubicBezTo>
                  <a:pt x="153" y="160"/>
                  <a:pt x="148" y="165"/>
                  <a:pt x="142" y="165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5" y="165"/>
                  <a:pt x="0" y="160"/>
                  <a:pt x="0" y="15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29"/>
                  <a:pt x="5" y="23"/>
                  <a:pt x="11" y="23"/>
                </a:cubicBezTo>
                <a:cubicBezTo>
                  <a:pt x="23" y="23"/>
                  <a:pt x="23" y="23"/>
                  <a:pt x="23" y="23"/>
                </a:cubicBezTo>
                <a:cubicBezTo>
                  <a:pt x="23" y="15"/>
                  <a:pt x="23" y="15"/>
                  <a:pt x="23" y="15"/>
                </a:cubicBezTo>
                <a:cubicBezTo>
                  <a:pt x="23" y="6"/>
                  <a:pt x="30" y="0"/>
                  <a:pt x="38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2" y="0"/>
                  <a:pt x="59" y="6"/>
                  <a:pt x="59" y="15"/>
                </a:cubicBezTo>
                <a:cubicBezTo>
                  <a:pt x="59" y="23"/>
                  <a:pt x="59" y="23"/>
                  <a:pt x="59" y="23"/>
                </a:cubicBezTo>
                <a:cubicBezTo>
                  <a:pt x="94" y="23"/>
                  <a:pt x="94" y="23"/>
                  <a:pt x="94" y="23"/>
                </a:cubicBezTo>
                <a:cubicBezTo>
                  <a:pt x="94" y="15"/>
                  <a:pt x="94" y="15"/>
                  <a:pt x="94" y="15"/>
                </a:cubicBezTo>
                <a:cubicBezTo>
                  <a:pt x="94" y="6"/>
                  <a:pt x="101" y="0"/>
                  <a:pt x="109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23" y="0"/>
                  <a:pt x="130" y="6"/>
                  <a:pt x="130" y="15"/>
                </a:cubicBezTo>
                <a:cubicBezTo>
                  <a:pt x="130" y="23"/>
                  <a:pt x="130" y="23"/>
                  <a:pt x="130" y="23"/>
                </a:cubicBezTo>
                <a:cubicBezTo>
                  <a:pt x="142" y="23"/>
                  <a:pt x="142" y="23"/>
                  <a:pt x="142" y="23"/>
                </a:cubicBezTo>
                <a:cubicBezTo>
                  <a:pt x="148" y="23"/>
                  <a:pt x="153" y="29"/>
                  <a:pt x="153" y="35"/>
                </a:cubicBezTo>
                <a:lnTo>
                  <a:pt x="153" y="154"/>
                </a:lnTo>
                <a:close/>
                <a:moveTo>
                  <a:pt x="142" y="154"/>
                </a:moveTo>
                <a:cubicBezTo>
                  <a:pt x="142" y="59"/>
                  <a:pt x="142" y="59"/>
                  <a:pt x="142" y="59"/>
                </a:cubicBezTo>
                <a:cubicBezTo>
                  <a:pt x="11" y="59"/>
                  <a:pt x="11" y="59"/>
                  <a:pt x="11" y="59"/>
                </a:cubicBezTo>
                <a:cubicBezTo>
                  <a:pt x="11" y="154"/>
                  <a:pt x="11" y="154"/>
                  <a:pt x="11" y="154"/>
                </a:cubicBezTo>
                <a:lnTo>
                  <a:pt x="142" y="154"/>
                </a:lnTo>
                <a:close/>
                <a:moveTo>
                  <a:pt x="47" y="15"/>
                </a:moveTo>
                <a:cubicBezTo>
                  <a:pt x="47" y="13"/>
                  <a:pt x="46" y="12"/>
                  <a:pt x="44" y="12"/>
                </a:cubicBezTo>
                <a:cubicBezTo>
                  <a:pt x="38" y="12"/>
                  <a:pt x="38" y="12"/>
                  <a:pt x="38" y="12"/>
                </a:cubicBezTo>
                <a:cubicBezTo>
                  <a:pt x="36" y="12"/>
                  <a:pt x="35" y="13"/>
                  <a:pt x="35" y="15"/>
                </a:cubicBezTo>
                <a:cubicBezTo>
                  <a:pt x="35" y="41"/>
                  <a:pt x="35" y="41"/>
                  <a:pt x="35" y="41"/>
                </a:cubicBezTo>
                <a:cubicBezTo>
                  <a:pt x="35" y="43"/>
                  <a:pt x="36" y="44"/>
                  <a:pt x="38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6" y="44"/>
                  <a:pt x="47" y="43"/>
                  <a:pt x="47" y="41"/>
                </a:cubicBezTo>
                <a:lnTo>
                  <a:pt x="47" y="15"/>
                </a:lnTo>
                <a:close/>
                <a:moveTo>
                  <a:pt x="118" y="15"/>
                </a:moveTo>
                <a:cubicBezTo>
                  <a:pt x="118" y="13"/>
                  <a:pt x="117" y="12"/>
                  <a:pt x="115" y="12"/>
                </a:cubicBezTo>
                <a:cubicBezTo>
                  <a:pt x="109" y="12"/>
                  <a:pt x="109" y="12"/>
                  <a:pt x="109" y="12"/>
                </a:cubicBezTo>
                <a:cubicBezTo>
                  <a:pt x="107" y="12"/>
                  <a:pt x="106" y="13"/>
                  <a:pt x="106" y="15"/>
                </a:cubicBezTo>
                <a:cubicBezTo>
                  <a:pt x="106" y="41"/>
                  <a:pt x="106" y="41"/>
                  <a:pt x="106" y="41"/>
                </a:cubicBezTo>
                <a:cubicBezTo>
                  <a:pt x="106" y="43"/>
                  <a:pt x="107" y="44"/>
                  <a:pt x="109" y="44"/>
                </a:cubicBezTo>
                <a:cubicBezTo>
                  <a:pt x="115" y="44"/>
                  <a:pt x="115" y="44"/>
                  <a:pt x="115" y="44"/>
                </a:cubicBezTo>
                <a:cubicBezTo>
                  <a:pt x="117" y="44"/>
                  <a:pt x="118" y="43"/>
                  <a:pt x="118" y="41"/>
                </a:cubicBezTo>
                <a:lnTo>
                  <a:pt x="118" y="1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4" name="Freeform 306"/>
          <p:cNvSpPr>
            <a:spLocks noEditPoints="1"/>
          </p:cNvSpPr>
          <p:nvPr/>
        </p:nvSpPr>
        <p:spPr bwMode="auto">
          <a:xfrm>
            <a:off x="2582988" y="4112019"/>
            <a:ext cx="178547" cy="149980"/>
          </a:xfrm>
          <a:custGeom>
            <a:avLst/>
            <a:gdLst>
              <a:gd name="T0" fmla="*/ 139 w 154"/>
              <a:gd name="T1" fmla="*/ 130 h 130"/>
              <a:gd name="T2" fmla="*/ 0 w 154"/>
              <a:gd name="T3" fmla="*/ 115 h 130"/>
              <a:gd name="T4" fmla="*/ 15 w 154"/>
              <a:gd name="T5" fmla="*/ 0 h 130"/>
              <a:gd name="T6" fmla="*/ 154 w 154"/>
              <a:gd name="T7" fmla="*/ 14 h 130"/>
              <a:gd name="T8" fmla="*/ 47 w 154"/>
              <a:gd name="T9" fmla="*/ 26 h 130"/>
              <a:gd name="T10" fmla="*/ 15 w 154"/>
              <a:gd name="T11" fmla="*/ 23 h 130"/>
              <a:gd name="T12" fmla="*/ 12 w 154"/>
              <a:gd name="T13" fmla="*/ 44 h 130"/>
              <a:gd name="T14" fmla="*/ 44 w 154"/>
              <a:gd name="T15" fmla="*/ 47 h 130"/>
              <a:gd name="T16" fmla="*/ 47 w 154"/>
              <a:gd name="T17" fmla="*/ 26 h 130"/>
              <a:gd name="T18" fmla="*/ 44 w 154"/>
              <a:gd name="T19" fmla="*/ 59 h 130"/>
              <a:gd name="T20" fmla="*/ 12 w 154"/>
              <a:gd name="T21" fmla="*/ 62 h 130"/>
              <a:gd name="T22" fmla="*/ 15 w 154"/>
              <a:gd name="T23" fmla="*/ 82 h 130"/>
              <a:gd name="T24" fmla="*/ 47 w 154"/>
              <a:gd name="T25" fmla="*/ 79 h 130"/>
              <a:gd name="T26" fmla="*/ 47 w 154"/>
              <a:gd name="T27" fmla="*/ 97 h 130"/>
              <a:gd name="T28" fmla="*/ 15 w 154"/>
              <a:gd name="T29" fmla="*/ 94 h 130"/>
              <a:gd name="T30" fmla="*/ 12 w 154"/>
              <a:gd name="T31" fmla="*/ 115 h 130"/>
              <a:gd name="T32" fmla="*/ 44 w 154"/>
              <a:gd name="T33" fmla="*/ 118 h 130"/>
              <a:gd name="T34" fmla="*/ 47 w 154"/>
              <a:gd name="T35" fmla="*/ 97 h 130"/>
              <a:gd name="T36" fmla="*/ 92 w 154"/>
              <a:gd name="T37" fmla="*/ 23 h 130"/>
              <a:gd name="T38" fmla="*/ 59 w 154"/>
              <a:gd name="T39" fmla="*/ 26 h 130"/>
              <a:gd name="T40" fmla="*/ 62 w 154"/>
              <a:gd name="T41" fmla="*/ 47 h 130"/>
              <a:gd name="T42" fmla="*/ 95 w 154"/>
              <a:gd name="T43" fmla="*/ 44 h 130"/>
              <a:gd name="T44" fmla="*/ 95 w 154"/>
              <a:gd name="T45" fmla="*/ 62 h 130"/>
              <a:gd name="T46" fmla="*/ 62 w 154"/>
              <a:gd name="T47" fmla="*/ 59 h 130"/>
              <a:gd name="T48" fmla="*/ 59 w 154"/>
              <a:gd name="T49" fmla="*/ 79 h 130"/>
              <a:gd name="T50" fmla="*/ 92 w 154"/>
              <a:gd name="T51" fmla="*/ 82 h 130"/>
              <a:gd name="T52" fmla="*/ 95 w 154"/>
              <a:gd name="T53" fmla="*/ 62 h 130"/>
              <a:gd name="T54" fmla="*/ 92 w 154"/>
              <a:gd name="T55" fmla="*/ 94 h 130"/>
              <a:gd name="T56" fmla="*/ 59 w 154"/>
              <a:gd name="T57" fmla="*/ 97 h 130"/>
              <a:gd name="T58" fmla="*/ 62 w 154"/>
              <a:gd name="T59" fmla="*/ 118 h 130"/>
              <a:gd name="T60" fmla="*/ 95 w 154"/>
              <a:gd name="T61" fmla="*/ 115 h 130"/>
              <a:gd name="T62" fmla="*/ 142 w 154"/>
              <a:gd name="T63" fmla="*/ 26 h 130"/>
              <a:gd name="T64" fmla="*/ 109 w 154"/>
              <a:gd name="T65" fmla="*/ 23 h 130"/>
              <a:gd name="T66" fmla="*/ 106 w 154"/>
              <a:gd name="T67" fmla="*/ 44 h 130"/>
              <a:gd name="T68" fmla="*/ 139 w 154"/>
              <a:gd name="T69" fmla="*/ 47 h 130"/>
              <a:gd name="T70" fmla="*/ 142 w 154"/>
              <a:gd name="T71" fmla="*/ 26 h 130"/>
              <a:gd name="T72" fmla="*/ 139 w 154"/>
              <a:gd name="T73" fmla="*/ 59 h 130"/>
              <a:gd name="T74" fmla="*/ 106 w 154"/>
              <a:gd name="T75" fmla="*/ 62 h 130"/>
              <a:gd name="T76" fmla="*/ 109 w 154"/>
              <a:gd name="T77" fmla="*/ 82 h 130"/>
              <a:gd name="T78" fmla="*/ 142 w 154"/>
              <a:gd name="T79" fmla="*/ 79 h 130"/>
              <a:gd name="T80" fmla="*/ 142 w 154"/>
              <a:gd name="T81" fmla="*/ 97 h 130"/>
              <a:gd name="T82" fmla="*/ 109 w 154"/>
              <a:gd name="T83" fmla="*/ 94 h 130"/>
              <a:gd name="T84" fmla="*/ 106 w 154"/>
              <a:gd name="T85" fmla="*/ 115 h 130"/>
              <a:gd name="T86" fmla="*/ 139 w 154"/>
              <a:gd name="T87" fmla="*/ 118 h 130"/>
              <a:gd name="T88" fmla="*/ 142 w 154"/>
              <a:gd name="T89" fmla="*/ 9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54" h="130">
                <a:moveTo>
                  <a:pt x="154" y="115"/>
                </a:moveTo>
                <a:cubicBezTo>
                  <a:pt x="154" y="123"/>
                  <a:pt x="147" y="130"/>
                  <a:pt x="139" y="130"/>
                </a:cubicBezTo>
                <a:cubicBezTo>
                  <a:pt x="15" y="130"/>
                  <a:pt x="15" y="130"/>
                  <a:pt x="15" y="130"/>
                </a:cubicBezTo>
                <a:cubicBezTo>
                  <a:pt x="7" y="130"/>
                  <a:pt x="0" y="123"/>
                  <a:pt x="0" y="115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7" y="0"/>
                  <a:pt x="15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7" y="0"/>
                  <a:pt x="154" y="6"/>
                  <a:pt x="154" y="14"/>
                </a:cubicBezTo>
                <a:lnTo>
                  <a:pt x="154" y="115"/>
                </a:lnTo>
                <a:close/>
                <a:moveTo>
                  <a:pt x="47" y="26"/>
                </a:moveTo>
                <a:cubicBezTo>
                  <a:pt x="47" y="25"/>
                  <a:pt x="46" y="23"/>
                  <a:pt x="44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3" y="23"/>
                  <a:pt x="12" y="25"/>
                  <a:pt x="12" y="26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46"/>
                  <a:pt x="13" y="47"/>
                  <a:pt x="15" y="47"/>
                </a:cubicBezTo>
                <a:cubicBezTo>
                  <a:pt x="44" y="47"/>
                  <a:pt x="44" y="47"/>
                  <a:pt x="44" y="47"/>
                </a:cubicBezTo>
                <a:cubicBezTo>
                  <a:pt x="46" y="47"/>
                  <a:pt x="47" y="46"/>
                  <a:pt x="47" y="44"/>
                </a:cubicBezTo>
                <a:lnTo>
                  <a:pt x="47" y="26"/>
                </a:lnTo>
                <a:close/>
                <a:moveTo>
                  <a:pt x="47" y="62"/>
                </a:moveTo>
                <a:cubicBezTo>
                  <a:pt x="47" y="60"/>
                  <a:pt x="46" y="59"/>
                  <a:pt x="44" y="59"/>
                </a:cubicBezTo>
                <a:cubicBezTo>
                  <a:pt x="15" y="59"/>
                  <a:pt x="15" y="59"/>
                  <a:pt x="15" y="59"/>
                </a:cubicBezTo>
                <a:cubicBezTo>
                  <a:pt x="13" y="59"/>
                  <a:pt x="12" y="60"/>
                  <a:pt x="12" y="62"/>
                </a:cubicBezTo>
                <a:cubicBezTo>
                  <a:pt x="12" y="79"/>
                  <a:pt x="12" y="79"/>
                  <a:pt x="12" y="79"/>
                </a:cubicBezTo>
                <a:cubicBezTo>
                  <a:pt x="12" y="81"/>
                  <a:pt x="13" y="82"/>
                  <a:pt x="15" y="82"/>
                </a:cubicBezTo>
                <a:cubicBezTo>
                  <a:pt x="44" y="82"/>
                  <a:pt x="44" y="82"/>
                  <a:pt x="44" y="82"/>
                </a:cubicBezTo>
                <a:cubicBezTo>
                  <a:pt x="46" y="82"/>
                  <a:pt x="47" y="81"/>
                  <a:pt x="47" y="79"/>
                </a:cubicBezTo>
                <a:lnTo>
                  <a:pt x="47" y="62"/>
                </a:lnTo>
                <a:close/>
                <a:moveTo>
                  <a:pt x="47" y="97"/>
                </a:moveTo>
                <a:cubicBezTo>
                  <a:pt x="47" y="96"/>
                  <a:pt x="46" y="94"/>
                  <a:pt x="44" y="94"/>
                </a:cubicBezTo>
                <a:cubicBezTo>
                  <a:pt x="15" y="94"/>
                  <a:pt x="15" y="94"/>
                  <a:pt x="15" y="94"/>
                </a:cubicBezTo>
                <a:cubicBezTo>
                  <a:pt x="13" y="94"/>
                  <a:pt x="12" y="96"/>
                  <a:pt x="12" y="97"/>
                </a:cubicBezTo>
                <a:cubicBezTo>
                  <a:pt x="12" y="115"/>
                  <a:pt x="12" y="115"/>
                  <a:pt x="12" y="115"/>
                </a:cubicBezTo>
                <a:cubicBezTo>
                  <a:pt x="12" y="117"/>
                  <a:pt x="13" y="118"/>
                  <a:pt x="15" y="118"/>
                </a:cubicBezTo>
                <a:cubicBezTo>
                  <a:pt x="44" y="118"/>
                  <a:pt x="44" y="118"/>
                  <a:pt x="44" y="118"/>
                </a:cubicBezTo>
                <a:cubicBezTo>
                  <a:pt x="46" y="118"/>
                  <a:pt x="47" y="117"/>
                  <a:pt x="47" y="115"/>
                </a:cubicBezTo>
                <a:lnTo>
                  <a:pt x="47" y="97"/>
                </a:lnTo>
                <a:close/>
                <a:moveTo>
                  <a:pt x="95" y="26"/>
                </a:moveTo>
                <a:cubicBezTo>
                  <a:pt x="95" y="25"/>
                  <a:pt x="93" y="23"/>
                  <a:pt x="92" y="23"/>
                </a:cubicBezTo>
                <a:cubicBezTo>
                  <a:pt x="62" y="23"/>
                  <a:pt x="62" y="23"/>
                  <a:pt x="62" y="23"/>
                </a:cubicBezTo>
                <a:cubicBezTo>
                  <a:pt x="60" y="23"/>
                  <a:pt x="59" y="25"/>
                  <a:pt x="59" y="26"/>
                </a:cubicBezTo>
                <a:cubicBezTo>
                  <a:pt x="59" y="44"/>
                  <a:pt x="59" y="44"/>
                  <a:pt x="59" y="44"/>
                </a:cubicBezTo>
                <a:cubicBezTo>
                  <a:pt x="59" y="46"/>
                  <a:pt x="60" y="47"/>
                  <a:pt x="62" y="47"/>
                </a:cubicBezTo>
                <a:cubicBezTo>
                  <a:pt x="92" y="47"/>
                  <a:pt x="92" y="47"/>
                  <a:pt x="92" y="47"/>
                </a:cubicBezTo>
                <a:cubicBezTo>
                  <a:pt x="93" y="47"/>
                  <a:pt x="95" y="46"/>
                  <a:pt x="95" y="44"/>
                </a:cubicBezTo>
                <a:lnTo>
                  <a:pt x="95" y="26"/>
                </a:lnTo>
                <a:close/>
                <a:moveTo>
                  <a:pt x="95" y="62"/>
                </a:moveTo>
                <a:cubicBezTo>
                  <a:pt x="95" y="60"/>
                  <a:pt x="93" y="59"/>
                  <a:pt x="92" y="59"/>
                </a:cubicBezTo>
                <a:cubicBezTo>
                  <a:pt x="62" y="59"/>
                  <a:pt x="62" y="59"/>
                  <a:pt x="62" y="59"/>
                </a:cubicBezTo>
                <a:cubicBezTo>
                  <a:pt x="60" y="59"/>
                  <a:pt x="59" y="60"/>
                  <a:pt x="59" y="62"/>
                </a:cubicBezTo>
                <a:cubicBezTo>
                  <a:pt x="59" y="79"/>
                  <a:pt x="59" y="79"/>
                  <a:pt x="59" y="79"/>
                </a:cubicBezTo>
                <a:cubicBezTo>
                  <a:pt x="59" y="81"/>
                  <a:pt x="60" y="82"/>
                  <a:pt x="6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3" y="82"/>
                  <a:pt x="95" y="81"/>
                  <a:pt x="95" y="79"/>
                </a:cubicBezTo>
                <a:lnTo>
                  <a:pt x="95" y="62"/>
                </a:lnTo>
                <a:close/>
                <a:moveTo>
                  <a:pt x="95" y="97"/>
                </a:moveTo>
                <a:cubicBezTo>
                  <a:pt x="95" y="96"/>
                  <a:pt x="93" y="94"/>
                  <a:pt x="92" y="94"/>
                </a:cubicBezTo>
                <a:cubicBezTo>
                  <a:pt x="62" y="94"/>
                  <a:pt x="62" y="94"/>
                  <a:pt x="62" y="94"/>
                </a:cubicBezTo>
                <a:cubicBezTo>
                  <a:pt x="60" y="94"/>
                  <a:pt x="59" y="96"/>
                  <a:pt x="59" y="97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7"/>
                  <a:pt x="60" y="118"/>
                  <a:pt x="62" y="118"/>
                </a:cubicBezTo>
                <a:cubicBezTo>
                  <a:pt x="92" y="118"/>
                  <a:pt x="92" y="118"/>
                  <a:pt x="92" y="118"/>
                </a:cubicBezTo>
                <a:cubicBezTo>
                  <a:pt x="93" y="118"/>
                  <a:pt x="95" y="117"/>
                  <a:pt x="95" y="115"/>
                </a:cubicBezTo>
                <a:lnTo>
                  <a:pt x="95" y="97"/>
                </a:lnTo>
                <a:close/>
                <a:moveTo>
                  <a:pt x="142" y="26"/>
                </a:moveTo>
                <a:cubicBezTo>
                  <a:pt x="142" y="25"/>
                  <a:pt x="141" y="23"/>
                  <a:pt x="139" y="23"/>
                </a:cubicBezTo>
                <a:cubicBezTo>
                  <a:pt x="109" y="23"/>
                  <a:pt x="109" y="23"/>
                  <a:pt x="109" y="23"/>
                </a:cubicBezTo>
                <a:cubicBezTo>
                  <a:pt x="108" y="23"/>
                  <a:pt x="106" y="25"/>
                  <a:pt x="106" y="26"/>
                </a:cubicBezTo>
                <a:cubicBezTo>
                  <a:pt x="106" y="44"/>
                  <a:pt x="106" y="44"/>
                  <a:pt x="106" y="44"/>
                </a:cubicBezTo>
                <a:cubicBezTo>
                  <a:pt x="106" y="46"/>
                  <a:pt x="108" y="47"/>
                  <a:pt x="109" y="47"/>
                </a:cubicBezTo>
                <a:cubicBezTo>
                  <a:pt x="139" y="47"/>
                  <a:pt x="139" y="47"/>
                  <a:pt x="139" y="47"/>
                </a:cubicBezTo>
                <a:cubicBezTo>
                  <a:pt x="141" y="47"/>
                  <a:pt x="142" y="46"/>
                  <a:pt x="142" y="44"/>
                </a:cubicBezTo>
                <a:lnTo>
                  <a:pt x="142" y="26"/>
                </a:lnTo>
                <a:close/>
                <a:moveTo>
                  <a:pt x="142" y="62"/>
                </a:moveTo>
                <a:cubicBezTo>
                  <a:pt x="142" y="60"/>
                  <a:pt x="141" y="59"/>
                  <a:pt x="139" y="59"/>
                </a:cubicBezTo>
                <a:cubicBezTo>
                  <a:pt x="109" y="59"/>
                  <a:pt x="109" y="59"/>
                  <a:pt x="109" y="59"/>
                </a:cubicBezTo>
                <a:cubicBezTo>
                  <a:pt x="108" y="59"/>
                  <a:pt x="106" y="60"/>
                  <a:pt x="106" y="62"/>
                </a:cubicBezTo>
                <a:cubicBezTo>
                  <a:pt x="106" y="79"/>
                  <a:pt x="106" y="79"/>
                  <a:pt x="106" y="79"/>
                </a:cubicBezTo>
                <a:cubicBezTo>
                  <a:pt x="106" y="81"/>
                  <a:pt x="108" y="82"/>
                  <a:pt x="109" y="82"/>
                </a:cubicBezTo>
                <a:cubicBezTo>
                  <a:pt x="139" y="82"/>
                  <a:pt x="139" y="82"/>
                  <a:pt x="139" y="82"/>
                </a:cubicBezTo>
                <a:cubicBezTo>
                  <a:pt x="141" y="82"/>
                  <a:pt x="142" y="81"/>
                  <a:pt x="142" y="79"/>
                </a:cubicBezTo>
                <a:lnTo>
                  <a:pt x="142" y="62"/>
                </a:lnTo>
                <a:close/>
                <a:moveTo>
                  <a:pt x="142" y="97"/>
                </a:moveTo>
                <a:cubicBezTo>
                  <a:pt x="142" y="96"/>
                  <a:pt x="141" y="94"/>
                  <a:pt x="139" y="94"/>
                </a:cubicBezTo>
                <a:cubicBezTo>
                  <a:pt x="109" y="94"/>
                  <a:pt x="109" y="94"/>
                  <a:pt x="109" y="94"/>
                </a:cubicBezTo>
                <a:cubicBezTo>
                  <a:pt x="108" y="94"/>
                  <a:pt x="106" y="96"/>
                  <a:pt x="106" y="97"/>
                </a:cubicBezTo>
                <a:cubicBezTo>
                  <a:pt x="106" y="115"/>
                  <a:pt x="106" y="115"/>
                  <a:pt x="106" y="115"/>
                </a:cubicBezTo>
                <a:cubicBezTo>
                  <a:pt x="106" y="117"/>
                  <a:pt x="108" y="118"/>
                  <a:pt x="109" y="118"/>
                </a:cubicBezTo>
                <a:cubicBezTo>
                  <a:pt x="139" y="118"/>
                  <a:pt x="139" y="118"/>
                  <a:pt x="139" y="118"/>
                </a:cubicBezTo>
                <a:cubicBezTo>
                  <a:pt x="141" y="118"/>
                  <a:pt x="142" y="117"/>
                  <a:pt x="142" y="115"/>
                </a:cubicBezTo>
                <a:lnTo>
                  <a:pt x="142" y="9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5" name="Freeform 307"/>
          <p:cNvSpPr>
            <a:spLocks noEditPoints="1"/>
          </p:cNvSpPr>
          <p:nvPr/>
        </p:nvSpPr>
        <p:spPr bwMode="auto">
          <a:xfrm>
            <a:off x="2809148" y="4123921"/>
            <a:ext cx="179738" cy="152360"/>
          </a:xfrm>
          <a:custGeom>
            <a:avLst/>
            <a:gdLst>
              <a:gd name="T0" fmla="*/ 154 w 154"/>
              <a:gd name="T1" fmla="*/ 65 h 131"/>
              <a:gd name="T2" fmla="*/ 149 w 154"/>
              <a:gd name="T3" fmla="*/ 71 h 131"/>
              <a:gd name="T4" fmla="*/ 52 w 154"/>
              <a:gd name="T5" fmla="*/ 83 h 131"/>
              <a:gd name="T6" fmla="*/ 54 w 154"/>
              <a:gd name="T7" fmla="*/ 89 h 131"/>
              <a:gd name="T8" fmla="*/ 51 w 154"/>
              <a:gd name="T9" fmla="*/ 95 h 131"/>
              <a:gd name="T10" fmla="*/ 136 w 154"/>
              <a:gd name="T11" fmla="*/ 95 h 131"/>
              <a:gd name="T12" fmla="*/ 142 w 154"/>
              <a:gd name="T13" fmla="*/ 101 h 131"/>
              <a:gd name="T14" fmla="*/ 136 w 154"/>
              <a:gd name="T15" fmla="*/ 107 h 131"/>
              <a:gd name="T16" fmla="*/ 42 w 154"/>
              <a:gd name="T17" fmla="*/ 107 h 131"/>
              <a:gd name="T18" fmla="*/ 36 w 154"/>
              <a:gd name="T19" fmla="*/ 101 h 131"/>
              <a:gd name="T20" fmla="*/ 41 w 154"/>
              <a:gd name="T21" fmla="*/ 88 h 131"/>
              <a:gd name="T22" fmla="*/ 25 w 154"/>
              <a:gd name="T23" fmla="*/ 12 h 131"/>
              <a:gd name="T24" fmla="*/ 6 w 154"/>
              <a:gd name="T25" fmla="*/ 12 h 131"/>
              <a:gd name="T26" fmla="*/ 0 w 154"/>
              <a:gd name="T27" fmla="*/ 6 h 131"/>
              <a:gd name="T28" fmla="*/ 6 w 154"/>
              <a:gd name="T29" fmla="*/ 0 h 131"/>
              <a:gd name="T30" fmla="*/ 30 w 154"/>
              <a:gd name="T31" fmla="*/ 0 h 131"/>
              <a:gd name="T32" fmla="*/ 37 w 154"/>
              <a:gd name="T33" fmla="*/ 12 h 131"/>
              <a:gd name="T34" fmla="*/ 148 w 154"/>
              <a:gd name="T35" fmla="*/ 12 h 131"/>
              <a:gd name="T36" fmla="*/ 154 w 154"/>
              <a:gd name="T37" fmla="*/ 18 h 131"/>
              <a:gd name="T38" fmla="*/ 154 w 154"/>
              <a:gd name="T39" fmla="*/ 65 h 131"/>
              <a:gd name="T40" fmla="*/ 48 w 154"/>
              <a:gd name="T41" fmla="*/ 131 h 131"/>
              <a:gd name="T42" fmla="*/ 36 w 154"/>
              <a:gd name="T43" fmla="*/ 119 h 131"/>
              <a:gd name="T44" fmla="*/ 48 w 154"/>
              <a:gd name="T45" fmla="*/ 107 h 131"/>
              <a:gd name="T46" fmla="*/ 60 w 154"/>
              <a:gd name="T47" fmla="*/ 119 h 131"/>
              <a:gd name="T48" fmla="*/ 48 w 154"/>
              <a:gd name="T49" fmla="*/ 131 h 131"/>
              <a:gd name="T50" fmla="*/ 130 w 154"/>
              <a:gd name="T51" fmla="*/ 131 h 131"/>
              <a:gd name="T52" fmla="*/ 119 w 154"/>
              <a:gd name="T53" fmla="*/ 119 h 131"/>
              <a:gd name="T54" fmla="*/ 130 w 154"/>
              <a:gd name="T55" fmla="*/ 107 h 131"/>
              <a:gd name="T56" fmla="*/ 142 w 154"/>
              <a:gd name="T57" fmla="*/ 119 h 131"/>
              <a:gd name="T58" fmla="*/ 130 w 154"/>
              <a:gd name="T59" fmla="*/ 13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54" h="131">
                <a:moveTo>
                  <a:pt x="154" y="65"/>
                </a:moveTo>
                <a:cubicBezTo>
                  <a:pt x="154" y="68"/>
                  <a:pt x="152" y="71"/>
                  <a:pt x="149" y="71"/>
                </a:cubicBezTo>
                <a:cubicBezTo>
                  <a:pt x="52" y="83"/>
                  <a:pt x="52" y="83"/>
                  <a:pt x="52" y="83"/>
                </a:cubicBezTo>
                <a:cubicBezTo>
                  <a:pt x="53" y="85"/>
                  <a:pt x="54" y="87"/>
                  <a:pt x="54" y="89"/>
                </a:cubicBezTo>
                <a:cubicBezTo>
                  <a:pt x="54" y="91"/>
                  <a:pt x="52" y="93"/>
                  <a:pt x="51" y="95"/>
                </a:cubicBezTo>
                <a:cubicBezTo>
                  <a:pt x="136" y="95"/>
                  <a:pt x="136" y="95"/>
                  <a:pt x="136" y="95"/>
                </a:cubicBezTo>
                <a:cubicBezTo>
                  <a:pt x="140" y="95"/>
                  <a:pt x="142" y="98"/>
                  <a:pt x="142" y="101"/>
                </a:cubicBezTo>
                <a:cubicBezTo>
                  <a:pt x="142" y="104"/>
                  <a:pt x="140" y="107"/>
                  <a:pt x="136" y="107"/>
                </a:cubicBezTo>
                <a:cubicBezTo>
                  <a:pt x="42" y="107"/>
                  <a:pt x="42" y="107"/>
                  <a:pt x="42" y="107"/>
                </a:cubicBezTo>
                <a:cubicBezTo>
                  <a:pt x="39" y="107"/>
                  <a:pt x="36" y="104"/>
                  <a:pt x="36" y="101"/>
                </a:cubicBezTo>
                <a:cubicBezTo>
                  <a:pt x="36" y="98"/>
                  <a:pt x="40" y="91"/>
                  <a:pt x="41" y="88"/>
                </a:cubicBezTo>
                <a:cubicBezTo>
                  <a:pt x="25" y="12"/>
                  <a:pt x="25" y="12"/>
                  <a:pt x="25" y="12"/>
                </a:cubicBezTo>
                <a:cubicBezTo>
                  <a:pt x="6" y="12"/>
                  <a:pt x="6" y="12"/>
                  <a:pt x="6" y="12"/>
                </a:cubicBezTo>
                <a:cubicBezTo>
                  <a:pt x="3" y="12"/>
                  <a:pt x="0" y="10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6" y="0"/>
                  <a:pt x="36" y="8"/>
                  <a:pt x="37" y="12"/>
                </a:cubicBezTo>
                <a:cubicBezTo>
                  <a:pt x="148" y="12"/>
                  <a:pt x="148" y="12"/>
                  <a:pt x="148" y="12"/>
                </a:cubicBezTo>
                <a:cubicBezTo>
                  <a:pt x="151" y="12"/>
                  <a:pt x="154" y="15"/>
                  <a:pt x="154" y="18"/>
                </a:cubicBezTo>
                <a:lnTo>
                  <a:pt x="154" y="65"/>
                </a:lnTo>
                <a:close/>
                <a:moveTo>
                  <a:pt x="48" y="131"/>
                </a:moveTo>
                <a:cubicBezTo>
                  <a:pt x="41" y="131"/>
                  <a:pt x="36" y="125"/>
                  <a:pt x="36" y="119"/>
                </a:cubicBezTo>
                <a:cubicBezTo>
                  <a:pt x="36" y="112"/>
                  <a:pt x="41" y="107"/>
                  <a:pt x="48" y="107"/>
                </a:cubicBezTo>
                <a:cubicBezTo>
                  <a:pt x="54" y="107"/>
                  <a:pt x="60" y="112"/>
                  <a:pt x="60" y="119"/>
                </a:cubicBezTo>
                <a:cubicBezTo>
                  <a:pt x="60" y="125"/>
                  <a:pt x="54" y="131"/>
                  <a:pt x="48" y="131"/>
                </a:cubicBezTo>
                <a:close/>
                <a:moveTo>
                  <a:pt x="130" y="131"/>
                </a:moveTo>
                <a:cubicBezTo>
                  <a:pt x="124" y="131"/>
                  <a:pt x="119" y="125"/>
                  <a:pt x="119" y="119"/>
                </a:cubicBezTo>
                <a:cubicBezTo>
                  <a:pt x="119" y="112"/>
                  <a:pt x="124" y="107"/>
                  <a:pt x="130" y="107"/>
                </a:cubicBezTo>
                <a:cubicBezTo>
                  <a:pt x="137" y="107"/>
                  <a:pt x="142" y="112"/>
                  <a:pt x="142" y="119"/>
                </a:cubicBezTo>
                <a:cubicBezTo>
                  <a:pt x="142" y="125"/>
                  <a:pt x="137" y="131"/>
                  <a:pt x="130" y="13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6" name="Freeform 308"/>
          <p:cNvSpPr>
            <a:spLocks noEditPoints="1"/>
          </p:cNvSpPr>
          <p:nvPr/>
        </p:nvSpPr>
        <p:spPr bwMode="auto">
          <a:xfrm>
            <a:off x="3036497" y="4112018"/>
            <a:ext cx="191641" cy="166645"/>
          </a:xfrm>
          <a:custGeom>
            <a:avLst/>
            <a:gdLst>
              <a:gd name="T0" fmla="*/ 165 w 165"/>
              <a:gd name="T1" fmla="*/ 59 h 144"/>
              <a:gd name="T2" fmla="*/ 153 w 165"/>
              <a:gd name="T3" fmla="*/ 71 h 144"/>
              <a:gd name="T4" fmla="*/ 153 w 165"/>
              <a:gd name="T5" fmla="*/ 106 h 144"/>
              <a:gd name="T6" fmla="*/ 142 w 165"/>
              <a:gd name="T7" fmla="*/ 118 h 144"/>
              <a:gd name="T8" fmla="*/ 67 w 165"/>
              <a:gd name="T9" fmla="*/ 83 h 144"/>
              <a:gd name="T10" fmla="*/ 59 w 165"/>
              <a:gd name="T11" fmla="*/ 107 h 144"/>
              <a:gd name="T12" fmla="*/ 71 w 165"/>
              <a:gd name="T13" fmla="*/ 132 h 144"/>
              <a:gd name="T14" fmla="*/ 33 w 165"/>
              <a:gd name="T15" fmla="*/ 136 h 144"/>
              <a:gd name="T16" fmla="*/ 26 w 165"/>
              <a:gd name="T17" fmla="*/ 82 h 144"/>
              <a:gd name="T18" fmla="*/ 15 w 165"/>
              <a:gd name="T19" fmla="*/ 82 h 144"/>
              <a:gd name="T20" fmla="*/ 0 w 165"/>
              <a:gd name="T21" fmla="*/ 68 h 144"/>
              <a:gd name="T22" fmla="*/ 0 w 165"/>
              <a:gd name="T23" fmla="*/ 50 h 144"/>
              <a:gd name="T24" fmla="*/ 15 w 165"/>
              <a:gd name="T25" fmla="*/ 35 h 144"/>
              <a:gd name="T26" fmla="*/ 59 w 165"/>
              <a:gd name="T27" fmla="*/ 35 h 144"/>
              <a:gd name="T28" fmla="*/ 142 w 165"/>
              <a:gd name="T29" fmla="*/ 0 h 144"/>
              <a:gd name="T30" fmla="*/ 153 w 165"/>
              <a:gd name="T31" fmla="*/ 11 h 144"/>
              <a:gd name="T32" fmla="*/ 153 w 165"/>
              <a:gd name="T33" fmla="*/ 47 h 144"/>
              <a:gd name="T34" fmla="*/ 165 w 165"/>
              <a:gd name="T35" fmla="*/ 59 h 144"/>
              <a:gd name="T36" fmla="*/ 142 w 165"/>
              <a:gd name="T37" fmla="*/ 15 h 144"/>
              <a:gd name="T38" fmla="*/ 71 w 165"/>
              <a:gd name="T39" fmla="*/ 46 h 144"/>
              <a:gd name="T40" fmla="*/ 71 w 165"/>
              <a:gd name="T41" fmla="*/ 71 h 144"/>
              <a:gd name="T42" fmla="*/ 142 w 165"/>
              <a:gd name="T43" fmla="*/ 103 h 144"/>
              <a:gd name="T44" fmla="*/ 142 w 165"/>
              <a:gd name="T45" fmla="*/ 15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5" h="144">
                <a:moveTo>
                  <a:pt x="165" y="59"/>
                </a:moveTo>
                <a:cubicBezTo>
                  <a:pt x="165" y="65"/>
                  <a:pt x="160" y="71"/>
                  <a:pt x="153" y="71"/>
                </a:cubicBezTo>
                <a:cubicBezTo>
                  <a:pt x="153" y="106"/>
                  <a:pt x="153" y="106"/>
                  <a:pt x="153" y="106"/>
                </a:cubicBezTo>
                <a:cubicBezTo>
                  <a:pt x="153" y="113"/>
                  <a:pt x="148" y="118"/>
                  <a:pt x="142" y="118"/>
                </a:cubicBezTo>
                <a:cubicBezTo>
                  <a:pt x="125" y="104"/>
                  <a:pt x="99" y="85"/>
                  <a:pt x="67" y="83"/>
                </a:cubicBezTo>
                <a:cubicBezTo>
                  <a:pt x="56" y="86"/>
                  <a:pt x="52" y="99"/>
                  <a:pt x="59" y="107"/>
                </a:cubicBezTo>
                <a:cubicBezTo>
                  <a:pt x="53" y="117"/>
                  <a:pt x="61" y="125"/>
                  <a:pt x="71" y="132"/>
                </a:cubicBezTo>
                <a:cubicBezTo>
                  <a:pt x="65" y="144"/>
                  <a:pt x="41" y="144"/>
                  <a:pt x="33" y="136"/>
                </a:cubicBezTo>
                <a:cubicBezTo>
                  <a:pt x="27" y="120"/>
                  <a:pt x="19" y="103"/>
                  <a:pt x="26" y="82"/>
                </a:cubicBezTo>
                <a:cubicBezTo>
                  <a:pt x="15" y="82"/>
                  <a:pt x="15" y="82"/>
                  <a:pt x="15" y="82"/>
                </a:cubicBezTo>
                <a:cubicBezTo>
                  <a:pt x="6" y="82"/>
                  <a:pt x="0" y="76"/>
                  <a:pt x="0" y="68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42"/>
                  <a:pt x="6" y="35"/>
                  <a:pt x="15" y="35"/>
                </a:cubicBezTo>
                <a:cubicBezTo>
                  <a:pt x="59" y="35"/>
                  <a:pt x="59" y="35"/>
                  <a:pt x="59" y="35"/>
                </a:cubicBezTo>
                <a:cubicBezTo>
                  <a:pt x="94" y="35"/>
                  <a:pt x="124" y="14"/>
                  <a:pt x="142" y="0"/>
                </a:cubicBezTo>
                <a:cubicBezTo>
                  <a:pt x="148" y="0"/>
                  <a:pt x="153" y="5"/>
                  <a:pt x="153" y="11"/>
                </a:cubicBezTo>
                <a:cubicBezTo>
                  <a:pt x="153" y="47"/>
                  <a:pt x="153" y="47"/>
                  <a:pt x="153" y="47"/>
                </a:cubicBezTo>
                <a:cubicBezTo>
                  <a:pt x="160" y="47"/>
                  <a:pt x="165" y="52"/>
                  <a:pt x="165" y="59"/>
                </a:cubicBezTo>
                <a:close/>
                <a:moveTo>
                  <a:pt x="142" y="15"/>
                </a:moveTo>
                <a:cubicBezTo>
                  <a:pt x="118" y="33"/>
                  <a:pt x="94" y="44"/>
                  <a:pt x="71" y="46"/>
                </a:cubicBezTo>
                <a:cubicBezTo>
                  <a:pt x="71" y="71"/>
                  <a:pt x="71" y="71"/>
                  <a:pt x="71" y="71"/>
                </a:cubicBezTo>
                <a:cubicBezTo>
                  <a:pt x="94" y="74"/>
                  <a:pt x="118" y="84"/>
                  <a:pt x="142" y="103"/>
                </a:cubicBezTo>
                <a:lnTo>
                  <a:pt x="142" y="1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" name="Freeform 309"/>
          <p:cNvSpPr>
            <a:spLocks noEditPoints="1"/>
          </p:cNvSpPr>
          <p:nvPr/>
        </p:nvSpPr>
        <p:spPr bwMode="auto">
          <a:xfrm>
            <a:off x="3275751" y="4123921"/>
            <a:ext cx="192831" cy="152360"/>
          </a:xfrm>
          <a:custGeom>
            <a:avLst/>
            <a:gdLst>
              <a:gd name="T0" fmla="*/ 153 w 166"/>
              <a:gd name="T1" fmla="*/ 128 h 131"/>
              <a:gd name="T2" fmla="*/ 148 w 166"/>
              <a:gd name="T3" fmla="*/ 131 h 131"/>
              <a:gd name="T4" fmla="*/ 18 w 166"/>
              <a:gd name="T5" fmla="*/ 131 h 131"/>
              <a:gd name="T6" fmla="*/ 13 w 166"/>
              <a:gd name="T7" fmla="*/ 128 h 131"/>
              <a:gd name="T8" fmla="*/ 0 w 166"/>
              <a:gd name="T9" fmla="*/ 83 h 131"/>
              <a:gd name="T10" fmla="*/ 83 w 166"/>
              <a:gd name="T11" fmla="*/ 0 h 131"/>
              <a:gd name="T12" fmla="*/ 166 w 166"/>
              <a:gd name="T13" fmla="*/ 83 h 131"/>
              <a:gd name="T14" fmla="*/ 153 w 166"/>
              <a:gd name="T15" fmla="*/ 128 h 131"/>
              <a:gd name="T16" fmla="*/ 24 w 166"/>
              <a:gd name="T17" fmla="*/ 71 h 131"/>
              <a:gd name="T18" fmla="*/ 12 w 166"/>
              <a:gd name="T19" fmla="*/ 83 h 131"/>
              <a:gd name="T20" fmla="*/ 24 w 166"/>
              <a:gd name="T21" fmla="*/ 95 h 131"/>
              <a:gd name="T22" fmla="*/ 35 w 166"/>
              <a:gd name="T23" fmla="*/ 83 h 131"/>
              <a:gd name="T24" fmla="*/ 24 w 166"/>
              <a:gd name="T25" fmla="*/ 71 h 131"/>
              <a:gd name="T26" fmla="*/ 41 w 166"/>
              <a:gd name="T27" fmla="*/ 30 h 131"/>
              <a:gd name="T28" fmla="*/ 30 w 166"/>
              <a:gd name="T29" fmla="*/ 42 h 131"/>
              <a:gd name="T30" fmla="*/ 41 w 166"/>
              <a:gd name="T31" fmla="*/ 54 h 131"/>
              <a:gd name="T32" fmla="*/ 53 w 166"/>
              <a:gd name="T33" fmla="*/ 42 h 131"/>
              <a:gd name="T34" fmla="*/ 41 w 166"/>
              <a:gd name="T35" fmla="*/ 30 h 131"/>
              <a:gd name="T36" fmla="*/ 102 w 166"/>
              <a:gd name="T37" fmla="*/ 51 h 131"/>
              <a:gd name="T38" fmla="*/ 98 w 166"/>
              <a:gd name="T39" fmla="*/ 44 h 131"/>
              <a:gd name="T40" fmla="*/ 91 w 166"/>
              <a:gd name="T41" fmla="*/ 48 h 131"/>
              <a:gd name="T42" fmla="*/ 81 w 166"/>
              <a:gd name="T43" fmla="*/ 83 h 131"/>
              <a:gd name="T44" fmla="*/ 66 w 166"/>
              <a:gd name="T45" fmla="*/ 96 h 131"/>
              <a:gd name="T46" fmla="*/ 78 w 166"/>
              <a:gd name="T47" fmla="*/ 118 h 131"/>
              <a:gd name="T48" fmla="*/ 100 w 166"/>
              <a:gd name="T49" fmla="*/ 106 h 131"/>
              <a:gd name="T50" fmla="*/ 93 w 166"/>
              <a:gd name="T51" fmla="*/ 86 h 131"/>
              <a:gd name="T52" fmla="*/ 102 w 166"/>
              <a:gd name="T53" fmla="*/ 51 h 131"/>
              <a:gd name="T54" fmla="*/ 83 w 166"/>
              <a:gd name="T55" fmla="*/ 12 h 131"/>
              <a:gd name="T56" fmla="*/ 71 w 166"/>
              <a:gd name="T57" fmla="*/ 24 h 131"/>
              <a:gd name="T58" fmla="*/ 83 w 166"/>
              <a:gd name="T59" fmla="*/ 36 h 131"/>
              <a:gd name="T60" fmla="*/ 95 w 166"/>
              <a:gd name="T61" fmla="*/ 24 h 131"/>
              <a:gd name="T62" fmla="*/ 83 w 166"/>
              <a:gd name="T63" fmla="*/ 12 h 131"/>
              <a:gd name="T64" fmla="*/ 124 w 166"/>
              <a:gd name="T65" fmla="*/ 30 h 131"/>
              <a:gd name="T66" fmla="*/ 112 w 166"/>
              <a:gd name="T67" fmla="*/ 42 h 131"/>
              <a:gd name="T68" fmla="*/ 124 w 166"/>
              <a:gd name="T69" fmla="*/ 54 h 131"/>
              <a:gd name="T70" fmla="*/ 136 w 166"/>
              <a:gd name="T71" fmla="*/ 42 h 131"/>
              <a:gd name="T72" fmla="*/ 124 w 166"/>
              <a:gd name="T73" fmla="*/ 30 h 131"/>
              <a:gd name="T74" fmla="*/ 142 w 166"/>
              <a:gd name="T75" fmla="*/ 71 h 131"/>
              <a:gd name="T76" fmla="*/ 130 w 166"/>
              <a:gd name="T77" fmla="*/ 83 h 131"/>
              <a:gd name="T78" fmla="*/ 142 w 166"/>
              <a:gd name="T79" fmla="*/ 95 h 131"/>
              <a:gd name="T80" fmla="*/ 154 w 166"/>
              <a:gd name="T81" fmla="*/ 83 h 131"/>
              <a:gd name="T82" fmla="*/ 142 w 166"/>
              <a:gd name="T83" fmla="*/ 7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6" h="131">
                <a:moveTo>
                  <a:pt x="153" y="128"/>
                </a:moveTo>
                <a:cubicBezTo>
                  <a:pt x="151" y="130"/>
                  <a:pt x="150" y="131"/>
                  <a:pt x="148" y="131"/>
                </a:cubicBezTo>
                <a:cubicBezTo>
                  <a:pt x="18" y="131"/>
                  <a:pt x="18" y="131"/>
                  <a:pt x="18" y="131"/>
                </a:cubicBezTo>
                <a:cubicBezTo>
                  <a:pt x="16" y="131"/>
                  <a:pt x="14" y="130"/>
                  <a:pt x="13" y="128"/>
                </a:cubicBezTo>
                <a:cubicBezTo>
                  <a:pt x="5" y="115"/>
                  <a:pt x="0" y="99"/>
                  <a:pt x="0" y="83"/>
                </a:cubicBezTo>
                <a:cubicBezTo>
                  <a:pt x="0" y="38"/>
                  <a:pt x="37" y="0"/>
                  <a:pt x="83" y="0"/>
                </a:cubicBezTo>
                <a:cubicBezTo>
                  <a:pt x="128" y="0"/>
                  <a:pt x="166" y="38"/>
                  <a:pt x="166" y="83"/>
                </a:cubicBezTo>
                <a:cubicBezTo>
                  <a:pt x="166" y="99"/>
                  <a:pt x="161" y="114"/>
                  <a:pt x="153" y="128"/>
                </a:cubicBezTo>
                <a:close/>
                <a:moveTo>
                  <a:pt x="24" y="71"/>
                </a:moveTo>
                <a:cubicBezTo>
                  <a:pt x="17" y="71"/>
                  <a:pt x="12" y="77"/>
                  <a:pt x="12" y="83"/>
                </a:cubicBezTo>
                <a:cubicBezTo>
                  <a:pt x="12" y="90"/>
                  <a:pt x="17" y="95"/>
                  <a:pt x="24" y="95"/>
                </a:cubicBezTo>
                <a:cubicBezTo>
                  <a:pt x="30" y="95"/>
                  <a:pt x="35" y="90"/>
                  <a:pt x="35" y="83"/>
                </a:cubicBezTo>
                <a:cubicBezTo>
                  <a:pt x="35" y="77"/>
                  <a:pt x="30" y="71"/>
                  <a:pt x="24" y="71"/>
                </a:cubicBezTo>
                <a:close/>
                <a:moveTo>
                  <a:pt x="41" y="30"/>
                </a:moveTo>
                <a:cubicBezTo>
                  <a:pt x="35" y="30"/>
                  <a:pt x="30" y="35"/>
                  <a:pt x="30" y="42"/>
                </a:cubicBezTo>
                <a:cubicBezTo>
                  <a:pt x="30" y="48"/>
                  <a:pt x="35" y="54"/>
                  <a:pt x="41" y="54"/>
                </a:cubicBezTo>
                <a:cubicBezTo>
                  <a:pt x="48" y="54"/>
                  <a:pt x="53" y="48"/>
                  <a:pt x="53" y="42"/>
                </a:cubicBezTo>
                <a:cubicBezTo>
                  <a:pt x="53" y="35"/>
                  <a:pt x="48" y="30"/>
                  <a:pt x="41" y="30"/>
                </a:cubicBezTo>
                <a:close/>
                <a:moveTo>
                  <a:pt x="102" y="51"/>
                </a:moveTo>
                <a:cubicBezTo>
                  <a:pt x="103" y="48"/>
                  <a:pt x="101" y="45"/>
                  <a:pt x="98" y="44"/>
                </a:cubicBezTo>
                <a:cubicBezTo>
                  <a:pt x="95" y="43"/>
                  <a:pt x="91" y="45"/>
                  <a:pt x="91" y="48"/>
                </a:cubicBezTo>
                <a:cubicBezTo>
                  <a:pt x="81" y="83"/>
                  <a:pt x="81" y="83"/>
                  <a:pt x="81" y="83"/>
                </a:cubicBezTo>
                <a:cubicBezTo>
                  <a:pt x="74" y="84"/>
                  <a:pt x="68" y="89"/>
                  <a:pt x="66" y="96"/>
                </a:cubicBezTo>
                <a:cubicBezTo>
                  <a:pt x="63" y="106"/>
                  <a:pt x="69" y="116"/>
                  <a:pt x="78" y="118"/>
                </a:cubicBezTo>
                <a:cubicBezTo>
                  <a:pt x="88" y="121"/>
                  <a:pt x="98" y="115"/>
                  <a:pt x="100" y="106"/>
                </a:cubicBezTo>
                <a:cubicBezTo>
                  <a:pt x="102" y="98"/>
                  <a:pt x="99" y="90"/>
                  <a:pt x="93" y="86"/>
                </a:cubicBezTo>
                <a:lnTo>
                  <a:pt x="102" y="51"/>
                </a:lnTo>
                <a:close/>
                <a:moveTo>
                  <a:pt x="83" y="12"/>
                </a:moveTo>
                <a:cubicBezTo>
                  <a:pt x="76" y="12"/>
                  <a:pt x="71" y="18"/>
                  <a:pt x="71" y="24"/>
                </a:cubicBezTo>
                <a:cubicBezTo>
                  <a:pt x="71" y="31"/>
                  <a:pt x="76" y="36"/>
                  <a:pt x="83" y="36"/>
                </a:cubicBezTo>
                <a:cubicBezTo>
                  <a:pt x="89" y="36"/>
                  <a:pt x="95" y="31"/>
                  <a:pt x="95" y="24"/>
                </a:cubicBezTo>
                <a:cubicBezTo>
                  <a:pt x="95" y="18"/>
                  <a:pt x="89" y="12"/>
                  <a:pt x="83" y="12"/>
                </a:cubicBezTo>
                <a:close/>
                <a:moveTo>
                  <a:pt x="124" y="30"/>
                </a:moveTo>
                <a:cubicBezTo>
                  <a:pt x="118" y="30"/>
                  <a:pt x="112" y="35"/>
                  <a:pt x="112" y="42"/>
                </a:cubicBezTo>
                <a:cubicBezTo>
                  <a:pt x="112" y="48"/>
                  <a:pt x="118" y="54"/>
                  <a:pt x="124" y="54"/>
                </a:cubicBezTo>
                <a:cubicBezTo>
                  <a:pt x="131" y="54"/>
                  <a:pt x="136" y="48"/>
                  <a:pt x="136" y="42"/>
                </a:cubicBezTo>
                <a:cubicBezTo>
                  <a:pt x="136" y="35"/>
                  <a:pt x="131" y="30"/>
                  <a:pt x="124" y="30"/>
                </a:cubicBezTo>
                <a:close/>
                <a:moveTo>
                  <a:pt x="142" y="71"/>
                </a:moveTo>
                <a:cubicBezTo>
                  <a:pt x="135" y="71"/>
                  <a:pt x="130" y="77"/>
                  <a:pt x="130" y="83"/>
                </a:cubicBezTo>
                <a:cubicBezTo>
                  <a:pt x="130" y="90"/>
                  <a:pt x="135" y="95"/>
                  <a:pt x="142" y="95"/>
                </a:cubicBezTo>
                <a:cubicBezTo>
                  <a:pt x="149" y="95"/>
                  <a:pt x="154" y="90"/>
                  <a:pt x="154" y="83"/>
                </a:cubicBezTo>
                <a:cubicBezTo>
                  <a:pt x="154" y="77"/>
                  <a:pt x="149" y="71"/>
                  <a:pt x="142" y="7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8" name="Freeform 310"/>
          <p:cNvSpPr>
            <a:spLocks noEditPoints="1"/>
          </p:cNvSpPr>
          <p:nvPr/>
        </p:nvSpPr>
        <p:spPr bwMode="auto">
          <a:xfrm>
            <a:off x="3515004" y="4123921"/>
            <a:ext cx="199973" cy="152360"/>
          </a:xfrm>
          <a:custGeom>
            <a:avLst/>
            <a:gdLst>
              <a:gd name="T0" fmla="*/ 166 w 172"/>
              <a:gd name="T1" fmla="*/ 107 h 131"/>
              <a:gd name="T2" fmla="*/ 142 w 172"/>
              <a:gd name="T3" fmla="*/ 131 h 131"/>
              <a:gd name="T4" fmla="*/ 24 w 172"/>
              <a:gd name="T5" fmla="*/ 131 h 131"/>
              <a:gd name="T6" fmla="*/ 0 w 172"/>
              <a:gd name="T7" fmla="*/ 107 h 131"/>
              <a:gd name="T8" fmla="*/ 166 w 172"/>
              <a:gd name="T9" fmla="*/ 107 h 131"/>
              <a:gd name="T10" fmla="*/ 136 w 172"/>
              <a:gd name="T11" fmla="*/ 71 h 131"/>
              <a:gd name="T12" fmla="*/ 130 w 172"/>
              <a:gd name="T13" fmla="*/ 71 h 131"/>
              <a:gd name="T14" fmla="*/ 130 w 172"/>
              <a:gd name="T15" fmla="*/ 74 h 131"/>
              <a:gd name="T16" fmla="*/ 110 w 172"/>
              <a:gd name="T17" fmla="*/ 95 h 131"/>
              <a:gd name="T18" fmla="*/ 45 w 172"/>
              <a:gd name="T19" fmla="*/ 95 h 131"/>
              <a:gd name="T20" fmla="*/ 24 w 172"/>
              <a:gd name="T21" fmla="*/ 74 h 131"/>
              <a:gd name="T22" fmla="*/ 24 w 172"/>
              <a:gd name="T23" fmla="*/ 6 h 131"/>
              <a:gd name="T24" fmla="*/ 30 w 172"/>
              <a:gd name="T25" fmla="*/ 0 h 131"/>
              <a:gd name="T26" fmla="*/ 136 w 172"/>
              <a:gd name="T27" fmla="*/ 0 h 131"/>
              <a:gd name="T28" fmla="*/ 172 w 172"/>
              <a:gd name="T29" fmla="*/ 36 h 131"/>
              <a:gd name="T30" fmla="*/ 136 w 172"/>
              <a:gd name="T31" fmla="*/ 71 h 131"/>
              <a:gd name="T32" fmla="*/ 136 w 172"/>
              <a:gd name="T33" fmla="*/ 18 h 131"/>
              <a:gd name="T34" fmla="*/ 130 w 172"/>
              <a:gd name="T35" fmla="*/ 18 h 131"/>
              <a:gd name="T36" fmla="*/ 130 w 172"/>
              <a:gd name="T37" fmla="*/ 54 h 131"/>
              <a:gd name="T38" fmla="*/ 136 w 172"/>
              <a:gd name="T39" fmla="*/ 54 h 131"/>
              <a:gd name="T40" fmla="*/ 154 w 172"/>
              <a:gd name="T41" fmla="*/ 36 h 131"/>
              <a:gd name="T42" fmla="*/ 136 w 172"/>
              <a:gd name="T43" fmla="*/ 18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72" h="131">
                <a:moveTo>
                  <a:pt x="166" y="107"/>
                </a:moveTo>
                <a:cubicBezTo>
                  <a:pt x="166" y="120"/>
                  <a:pt x="155" y="131"/>
                  <a:pt x="142" y="131"/>
                </a:cubicBezTo>
                <a:cubicBezTo>
                  <a:pt x="24" y="131"/>
                  <a:pt x="24" y="131"/>
                  <a:pt x="24" y="131"/>
                </a:cubicBezTo>
                <a:cubicBezTo>
                  <a:pt x="11" y="131"/>
                  <a:pt x="0" y="120"/>
                  <a:pt x="0" y="107"/>
                </a:cubicBezTo>
                <a:lnTo>
                  <a:pt x="166" y="107"/>
                </a:lnTo>
                <a:close/>
                <a:moveTo>
                  <a:pt x="136" y="71"/>
                </a:moveTo>
                <a:cubicBezTo>
                  <a:pt x="130" y="71"/>
                  <a:pt x="130" y="71"/>
                  <a:pt x="130" y="71"/>
                </a:cubicBezTo>
                <a:cubicBezTo>
                  <a:pt x="130" y="74"/>
                  <a:pt x="130" y="74"/>
                  <a:pt x="130" y="74"/>
                </a:cubicBezTo>
                <a:cubicBezTo>
                  <a:pt x="130" y="86"/>
                  <a:pt x="121" y="95"/>
                  <a:pt x="110" y="95"/>
                </a:cubicBezTo>
                <a:cubicBezTo>
                  <a:pt x="45" y="95"/>
                  <a:pt x="45" y="95"/>
                  <a:pt x="45" y="95"/>
                </a:cubicBezTo>
                <a:cubicBezTo>
                  <a:pt x="33" y="95"/>
                  <a:pt x="24" y="86"/>
                  <a:pt x="24" y="74"/>
                </a:cubicBezTo>
                <a:cubicBezTo>
                  <a:pt x="24" y="6"/>
                  <a:pt x="24" y="6"/>
                  <a:pt x="24" y="6"/>
                </a:cubicBezTo>
                <a:cubicBezTo>
                  <a:pt x="24" y="3"/>
                  <a:pt x="27" y="0"/>
                  <a:pt x="30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156" y="0"/>
                  <a:pt x="172" y="16"/>
                  <a:pt x="172" y="36"/>
                </a:cubicBezTo>
                <a:cubicBezTo>
                  <a:pt x="172" y="56"/>
                  <a:pt x="156" y="71"/>
                  <a:pt x="136" y="71"/>
                </a:cubicBezTo>
                <a:close/>
                <a:moveTo>
                  <a:pt x="136" y="18"/>
                </a:moveTo>
                <a:cubicBezTo>
                  <a:pt x="130" y="18"/>
                  <a:pt x="130" y="18"/>
                  <a:pt x="130" y="18"/>
                </a:cubicBezTo>
                <a:cubicBezTo>
                  <a:pt x="130" y="54"/>
                  <a:pt x="130" y="54"/>
                  <a:pt x="130" y="54"/>
                </a:cubicBezTo>
                <a:cubicBezTo>
                  <a:pt x="136" y="54"/>
                  <a:pt x="136" y="54"/>
                  <a:pt x="136" y="54"/>
                </a:cubicBezTo>
                <a:cubicBezTo>
                  <a:pt x="146" y="54"/>
                  <a:pt x="154" y="46"/>
                  <a:pt x="154" y="36"/>
                </a:cubicBezTo>
                <a:cubicBezTo>
                  <a:pt x="154" y="26"/>
                  <a:pt x="146" y="18"/>
                  <a:pt x="136" y="1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9" name="Freeform 311"/>
          <p:cNvSpPr>
            <a:spLocks noEditPoints="1"/>
          </p:cNvSpPr>
          <p:nvPr/>
        </p:nvSpPr>
        <p:spPr bwMode="auto">
          <a:xfrm>
            <a:off x="3768541" y="4112018"/>
            <a:ext cx="164264" cy="164264"/>
          </a:xfrm>
          <a:custGeom>
            <a:avLst/>
            <a:gdLst>
              <a:gd name="T0" fmla="*/ 0 w 142"/>
              <a:gd name="T1" fmla="*/ 71 h 142"/>
              <a:gd name="T2" fmla="*/ 95 w 142"/>
              <a:gd name="T3" fmla="*/ 50 h 142"/>
              <a:gd name="T4" fmla="*/ 103 w 142"/>
              <a:gd name="T5" fmla="*/ 45 h 142"/>
              <a:gd name="T6" fmla="*/ 112 w 142"/>
              <a:gd name="T7" fmla="*/ 42 h 142"/>
              <a:gd name="T8" fmla="*/ 110 w 142"/>
              <a:gd name="T9" fmla="*/ 39 h 142"/>
              <a:gd name="T10" fmla="*/ 103 w 142"/>
              <a:gd name="T11" fmla="*/ 33 h 142"/>
              <a:gd name="T12" fmla="*/ 98 w 142"/>
              <a:gd name="T13" fmla="*/ 33 h 142"/>
              <a:gd name="T14" fmla="*/ 95 w 142"/>
              <a:gd name="T15" fmla="*/ 30 h 142"/>
              <a:gd name="T16" fmla="*/ 86 w 142"/>
              <a:gd name="T17" fmla="*/ 27 h 142"/>
              <a:gd name="T18" fmla="*/ 87 w 142"/>
              <a:gd name="T19" fmla="*/ 36 h 142"/>
              <a:gd name="T20" fmla="*/ 83 w 142"/>
              <a:gd name="T21" fmla="*/ 43 h 142"/>
              <a:gd name="T22" fmla="*/ 76 w 142"/>
              <a:gd name="T23" fmla="*/ 38 h 142"/>
              <a:gd name="T24" fmla="*/ 65 w 142"/>
              <a:gd name="T25" fmla="*/ 33 h 142"/>
              <a:gd name="T26" fmla="*/ 68 w 142"/>
              <a:gd name="T27" fmla="*/ 25 h 142"/>
              <a:gd name="T28" fmla="*/ 79 w 142"/>
              <a:gd name="T29" fmla="*/ 21 h 142"/>
              <a:gd name="T30" fmla="*/ 77 w 142"/>
              <a:gd name="T31" fmla="*/ 17 h 142"/>
              <a:gd name="T32" fmla="*/ 70 w 142"/>
              <a:gd name="T33" fmla="*/ 18 h 142"/>
              <a:gd name="T34" fmla="*/ 62 w 142"/>
              <a:gd name="T35" fmla="*/ 13 h 142"/>
              <a:gd name="T36" fmla="*/ 64 w 142"/>
              <a:gd name="T37" fmla="*/ 19 h 142"/>
              <a:gd name="T38" fmla="*/ 59 w 142"/>
              <a:gd name="T39" fmla="*/ 19 h 142"/>
              <a:gd name="T40" fmla="*/ 52 w 142"/>
              <a:gd name="T41" fmla="*/ 15 h 142"/>
              <a:gd name="T42" fmla="*/ 47 w 142"/>
              <a:gd name="T43" fmla="*/ 17 h 142"/>
              <a:gd name="T44" fmla="*/ 53 w 142"/>
              <a:gd name="T45" fmla="*/ 18 h 142"/>
              <a:gd name="T46" fmla="*/ 49 w 142"/>
              <a:gd name="T47" fmla="*/ 21 h 142"/>
              <a:gd name="T48" fmla="*/ 21 w 142"/>
              <a:gd name="T49" fmla="*/ 39 h 142"/>
              <a:gd name="T50" fmla="*/ 24 w 142"/>
              <a:gd name="T51" fmla="*/ 43 h 142"/>
              <a:gd name="T52" fmla="*/ 30 w 142"/>
              <a:gd name="T53" fmla="*/ 49 h 142"/>
              <a:gd name="T54" fmla="*/ 28 w 142"/>
              <a:gd name="T55" fmla="*/ 58 h 142"/>
              <a:gd name="T56" fmla="*/ 33 w 142"/>
              <a:gd name="T57" fmla="*/ 68 h 142"/>
              <a:gd name="T58" fmla="*/ 40 w 142"/>
              <a:gd name="T59" fmla="*/ 79 h 142"/>
              <a:gd name="T60" fmla="*/ 44 w 142"/>
              <a:gd name="T61" fmla="*/ 84 h 142"/>
              <a:gd name="T62" fmla="*/ 39 w 142"/>
              <a:gd name="T63" fmla="*/ 72 h 142"/>
              <a:gd name="T64" fmla="*/ 47 w 142"/>
              <a:gd name="T65" fmla="*/ 83 h 142"/>
              <a:gd name="T66" fmla="*/ 56 w 142"/>
              <a:gd name="T67" fmla="*/ 94 h 142"/>
              <a:gd name="T68" fmla="*/ 68 w 142"/>
              <a:gd name="T69" fmla="*/ 99 h 142"/>
              <a:gd name="T70" fmla="*/ 79 w 142"/>
              <a:gd name="T71" fmla="*/ 107 h 142"/>
              <a:gd name="T72" fmla="*/ 83 w 142"/>
              <a:gd name="T73" fmla="*/ 106 h 142"/>
              <a:gd name="T74" fmla="*/ 79 w 142"/>
              <a:gd name="T75" fmla="*/ 98 h 142"/>
              <a:gd name="T76" fmla="*/ 73 w 142"/>
              <a:gd name="T77" fmla="*/ 96 h 142"/>
              <a:gd name="T78" fmla="*/ 72 w 142"/>
              <a:gd name="T79" fmla="*/ 88 h 142"/>
              <a:gd name="T80" fmla="*/ 64 w 142"/>
              <a:gd name="T81" fmla="*/ 92 h 142"/>
              <a:gd name="T82" fmla="*/ 62 w 142"/>
              <a:gd name="T83" fmla="*/ 77 h 142"/>
              <a:gd name="T84" fmla="*/ 68 w 142"/>
              <a:gd name="T85" fmla="*/ 76 h 142"/>
              <a:gd name="T86" fmla="*/ 73 w 142"/>
              <a:gd name="T87" fmla="*/ 74 h 142"/>
              <a:gd name="T88" fmla="*/ 79 w 142"/>
              <a:gd name="T89" fmla="*/ 78 h 142"/>
              <a:gd name="T90" fmla="*/ 82 w 142"/>
              <a:gd name="T91" fmla="*/ 75 h 142"/>
              <a:gd name="T92" fmla="*/ 87 w 142"/>
              <a:gd name="T93" fmla="*/ 66 h 142"/>
              <a:gd name="T94" fmla="*/ 86 w 142"/>
              <a:gd name="T95" fmla="*/ 63 h 142"/>
              <a:gd name="T96" fmla="*/ 93 w 142"/>
              <a:gd name="T97" fmla="*/ 58 h 142"/>
              <a:gd name="T98" fmla="*/ 99 w 142"/>
              <a:gd name="T99" fmla="*/ 53 h 142"/>
              <a:gd name="T100" fmla="*/ 101 w 142"/>
              <a:gd name="T101" fmla="*/ 48 h 142"/>
              <a:gd name="T102" fmla="*/ 95 w 142"/>
              <a:gd name="T103" fmla="*/ 50 h 142"/>
              <a:gd name="T104" fmla="*/ 110 w 142"/>
              <a:gd name="T105" fmla="*/ 110 h 142"/>
              <a:gd name="T106" fmla="*/ 101 w 142"/>
              <a:gd name="T107" fmla="*/ 106 h 142"/>
              <a:gd name="T108" fmla="*/ 93 w 142"/>
              <a:gd name="T109" fmla="*/ 106 h 142"/>
              <a:gd name="T110" fmla="*/ 88 w 142"/>
              <a:gd name="T111" fmla="*/ 105 h 142"/>
              <a:gd name="T112" fmla="*/ 86 w 142"/>
              <a:gd name="T113" fmla="*/ 113 h 142"/>
              <a:gd name="T114" fmla="*/ 83 w 142"/>
              <a:gd name="T115" fmla="*/ 123 h 142"/>
              <a:gd name="T116" fmla="*/ 114 w 142"/>
              <a:gd name="T117" fmla="*/ 11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42" h="142">
                <a:moveTo>
                  <a:pt x="142" y="71"/>
                </a:moveTo>
                <a:cubicBezTo>
                  <a:pt x="142" y="110"/>
                  <a:pt x="111" y="142"/>
                  <a:pt x="71" y="142"/>
                </a:cubicBezTo>
                <a:cubicBezTo>
                  <a:pt x="32" y="142"/>
                  <a:pt x="0" y="110"/>
                  <a:pt x="0" y="71"/>
                </a:cubicBezTo>
                <a:cubicBezTo>
                  <a:pt x="0" y="31"/>
                  <a:pt x="32" y="0"/>
                  <a:pt x="71" y="0"/>
                </a:cubicBezTo>
                <a:cubicBezTo>
                  <a:pt x="111" y="0"/>
                  <a:pt x="142" y="31"/>
                  <a:pt x="142" y="71"/>
                </a:cubicBezTo>
                <a:close/>
                <a:moveTo>
                  <a:pt x="95" y="50"/>
                </a:moveTo>
                <a:cubicBezTo>
                  <a:pt x="95" y="49"/>
                  <a:pt x="96" y="48"/>
                  <a:pt x="96" y="47"/>
                </a:cubicBezTo>
                <a:cubicBezTo>
                  <a:pt x="96" y="47"/>
                  <a:pt x="97" y="46"/>
                  <a:pt x="98" y="46"/>
                </a:cubicBezTo>
                <a:cubicBezTo>
                  <a:pt x="99" y="45"/>
                  <a:pt x="101" y="45"/>
                  <a:pt x="103" y="45"/>
                </a:cubicBezTo>
                <a:cubicBezTo>
                  <a:pt x="104" y="45"/>
                  <a:pt x="106" y="45"/>
                  <a:pt x="107" y="46"/>
                </a:cubicBezTo>
                <a:cubicBezTo>
                  <a:pt x="107" y="46"/>
                  <a:pt x="109" y="44"/>
                  <a:pt x="110" y="44"/>
                </a:cubicBezTo>
                <a:cubicBezTo>
                  <a:pt x="110" y="43"/>
                  <a:pt x="112" y="43"/>
                  <a:pt x="112" y="42"/>
                </a:cubicBezTo>
                <a:cubicBezTo>
                  <a:pt x="113" y="42"/>
                  <a:pt x="113" y="40"/>
                  <a:pt x="113" y="40"/>
                </a:cubicBezTo>
                <a:cubicBezTo>
                  <a:pt x="111" y="41"/>
                  <a:pt x="110" y="39"/>
                  <a:pt x="110" y="38"/>
                </a:cubicBezTo>
                <a:cubicBezTo>
                  <a:pt x="110" y="38"/>
                  <a:pt x="110" y="38"/>
                  <a:pt x="110" y="39"/>
                </a:cubicBezTo>
                <a:cubicBezTo>
                  <a:pt x="110" y="37"/>
                  <a:pt x="108" y="38"/>
                  <a:pt x="107" y="38"/>
                </a:cubicBezTo>
                <a:cubicBezTo>
                  <a:pt x="105" y="38"/>
                  <a:pt x="106" y="36"/>
                  <a:pt x="105" y="34"/>
                </a:cubicBezTo>
                <a:cubicBezTo>
                  <a:pt x="105" y="34"/>
                  <a:pt x="104" y="33"/>
                  <a:pt x="103" y="33"/>
                </a:cubicBezTo>
                <a:cubicBezTo>
                  <a:pt x="103" y="32"/>
                  <a:pt x="103" y="31"/>
                  <a:pt x="102" y="31"/>
                </a:cubicBezTo>
                <a:cubicBezTo>
                  <a:pt x="101" y="31"/>
                  <a:pt x="100" y="33"/>
                  <a:pt x="100" y="33"/>
                </a:cubicBezTo>
                <a:cubicBezTo>
                  <a:pt x="99" y="32"/>
                  <a:pt x="99" y="33"/>
                  <a:pt x="98" y="33"/>
                </a:cubicBezTo>
                <a:cubicBezTo>
                  <a:pt x="98" y="33"/>
                  <a:pt x="97" y="33"/>
                  <a:pt x="97" y="34"/>
                </a:cubicBezTo>
                <a:cubicBezTo>
                  <a:pt x="98" y="33"/>
                  <a:pt x="96" y="32"/>
                  <a:pt x="95" y="32"/>
                </a:cubicBezTo>
                <a:cubicBezTo>
                  <a:pt x="96" y="32"/>
                  <a:pt x="96" y="30"/>
                  <a:pt x="95" y="30"/>
                </a:cubicBezTo>
                <a:cubicBezTo>
                  <a:pt x="95" y="30"/>
                  <a:pt x="95" y="30"/>
                  <a:pt x="95" y="30"/>
                </a:cubicBezTo>
                <a:cubicBezTo>
                  <a:pt x="95" y="29"/>
                  <a:pt x="93" y="28"/>
                  <a:pt x="92" y="28"/>
                </a:cubicBezTo>
                <a:cubicBezTo>
                  <a:pt x="91" y="27"/>
                  <a:pt x="87" y="26"/>
                  <a:pt x="86" y="27"/>
                </a:cubicBezTo>
                <a:cubicBezTo>
                  <a:pt x="85" y="27"/>
                  <a:pt x="86" y="29"/>
                  <a:pt x="86" y="30"/>
                </a:cubicBezTo>
                <a:cubicBezTo>
                  <a:pt x="86" y="31"/>
                  <a:pt x="85" y="32"/>
                  <a:pt x="85" y="33"/>
                </a:cubicBezTo>
                <a:cubicBezTo>
                  <a:pt x="85" y="34"/>
                  <a:pt x="88" y="34"/>
                  <a:pt x="87" y="36"/>
                </a:cubicBezTo>
                <a:cubicBezTo>
                  <a:pt x="87" y="37"/>
                  <a:pt x="85" y="38"/>
                  <a:pt x="84" y="39"/>
                </a:cubicBezTo>
                <a:cubicBezTo>
                  <a:pt x="83" y="39"/>
                  <a:pt x="84" y="41"/>
                  <a:pt x="85" y="42"/>
                </a:cubicBezTo>
                <a:cubicBezTo>
                  <a:pt x="86" y="42"/>
                  <a:pt x="84" y="43"/>
                  <a:pt x="83" y="43"/>
                </a:cubicBezTo>
                <a:cubicBezTo>
                  <a:pt x="82" y="44"/>
                  <a:pt x="81" y="42"/>
                  <a:pt x="80" y="40"/>
                </a:cubicBezTo>
                <a:cubicBezTo>
                  <a:pt x="80" y="39"/>
                  <a:pt x="80" y="38"/>
                  <a:pt x="79" y="38"/>
                </a:cubicBezTo>
                <a:cubicBezTo>
                  <a:pt x="78" y="38"/>
                  <a:pt x="76" y="37"/>
                  <a:pt x="76" y="38"/>
                </a:cubicBezTo>
                <a:cubicBezTo>
                  <a:pt x="75" y="36"/>
                  <a:pt x="74" y="36"/>
                  <a:pt x="72" y="35"/>
                </a:cubicBezTo>
                <a:cubicBezTo>
                  <a:pt x="70" y="35"/>
                  <a:pt x="69" y="35"/>
                  <a:pt x="67" y="35"/>
                </a:cubicBezTo>
                <a:cubicBezTo>
                  <a:pt x="68" y="35"/>
                  <a:pt x="67" y="32"/>
                  <a:pt x="65" y="33"/>
                </a:cubicBezTo>
                <a:cubicBezTo>
                  <a:pt x="66" y="32"/>
                  <a:pt x="65" y="31"/>
                  <a:pt x="66" y="30"/>
                </a:cubicBezTo>
                <a:cubicBezTo>
                  <a:pt x="66" y="29"/>
                  <a:pt x="66" y="28"/>
                  <a:pt x="67" y="28"/>
                </a:cubicBezTo>
                <a:cubicBezTo>
                  <a:pt x="67" y="27"/>
                  <a:pt x="69" y="25"/>
                  <a:pt x="68" y="25"/>
                </a:cubicBezTo>
                <a:cubicBezTo>
                  <a:pt x="70" y="25"/>
                  <a:pt x="72" y="25"/>
                  <a:pt x="73" y="24"/>
                </a:cubicBezTo>
                <a:cubicBezTo>
                  <a:pt x="74" y="23"/>
                  <a:pt x="74" y="22"/>
                  <a:pt x="75" y="21"/>
                </a:cubicBezTo>
                <a:cubicBezTo>
                  <a:pt x="76" y="19"/>
                  <a:pt x="78" y="21"/>
                  <a:pt x="79" y="21"/>
                </a:cubicBezTo>
                <a:cubicBezTo>
                  <a:pt x="81" y="21"/>
                  <a:pt x="81" y="19"/>
                  <a:pt x="80" y="18"/>
                </a:cubicBezTo>
                <a:cubicBezTo>
                  <a:pt x="81" y="18"/>
                  <a:pt x="80" y="16"/>
                  <a:pt x="79" y="16"/>
                </a:cubicBezTo>
                <a:cubicBezTo>
                  <a:pt x="78" y="16"/>
                  <a:pt x="75" y="17"/>
                  <a:pt x="77" y="17"/>
                </a:cubicBezTo>
                <a:cubicBezTo>
                  <a:pt x="77" y="17"/>
                  <a:pt x="74" y="22"/>
                  <a:pt x="73" y="19"/>
                </a:cubicBezTo>
                <a:cubicBezTo>
                  <a:pt x="73" y="19"/>
                  <a:pt x="72" y="17"/>
                  <a:pt x="72" y="17"/>
                </a:cubicBezTo>
                <a:cubicBezTo>
                  <a:pt x="71" y="17"/>
                  <a:pt x="70" y="18"/>
                  <a:pt x="70" y="18"/>
                </a:cubicBezTo>
                <a:cubicBezTo>
                  <a:pt x="71" y="17"/>
                  <a:pt x="68" y="16"/>
                  <a:pt x="67" y="16"/>
                </a:cubicBezTo>
                <a:cubicBezTo>
                  <a:pt x="68" y="15"/>
                  <a:pt x="67" y="14"/>
                  <a:pt x="66" y="14"/>
                </a:cubicBezTo>
                <a:cubicBezTo>
                  <a:pt x="65" y="13"/>
                  <a:pt x="63" y="13"/>
                  <a:pt x="62" y="13"/>
                </a:cubicBezTo>
                <a:cubicBezTo>
                  <a:pt x="61" y="16"/>
                  <a:pt x="64" y="16"/>
                  <a:pt x="65" y="16"/>
                </a:cubicBezTo>
                <a:cubicBezTo>
                  <a:pt x="66" y="17"/>
                  <a:pt x="67" y="17"/>
                  <a:pt x="66" y="18"/>
                </a:cubicBezTo>
                <a:cubicBezTo>
                  <a:pt x="65" y="18"/>
                  <a:pt x="64" y="18"/>
                  <a:pt x="64" y="19"/>
                </a:cubicBezTo>
                <a:cubicBezTo>
                  <a:pt x="63" y="20"/>
                  <a:pt x="64" y="21"/>
                  <a:pt x="63" y="21"/>
                </a:cubicBezTo>
                <a:cubicBezTo>
                  <a:pt x="63" y="21"/>
                  <a:pt x="63" y="19"/>
                  <a:pt x="62" y="18"/>
                </a:cubicBezTo>
                <a:cubicBezTo>
                  <a:pt x="63" y="19"/>
                  <a:pt x="59" y="19"/>
                  <a:pt x="59" y="19"/>
                </a:cubicBezTo>
                <a:cubicBezTo>
                  <a:pt x="57" y="19"/>
                  <a:pt x="55" y="20"/>
                  <a:pt x="54" y="18"/>
                </a:cubicBezTo>
                <a:cubicBezTo>
                  <a:pt x="54" y="18"/>
                  <a:pt x="54" y="16"/>
                  <a:pt x="54" y="16"/>
                </a:cubicBezTo>
                <a:cubicBezTo>
                  <a:pt x="54" y="16"/>
                  <a:pt x="53" y="15"/>
                  <a:pt x="52" y="15"/>
                </a:cubicBezTo>
                <a:cubicBezTo>
                  <a:pt x="49" y="16"/>
                  <a:pt x="47" y="17"/>
                  <a:pt x="44" y="18"/>
                </a:cubicBezTo>
                <a:cubicBezTo>
                  <a:pt x="44" y="18"/>
                  <a:pt x="44" y="18"/>
                  <a:pt x="45" y="18"/>
                </a:cubicBezTo>
                <a:cubicBezTo>
                  <a:pt x="46" y="18"/>
                  <a:pt x="46" y="18"/>
                  <a:pt x="47" y="17"/>
                </a:cubicBezTo>
                <a:cubicBezTo>
                  <a:pt x="48" y="17"/>
                  <a:pt x="50" y="16"/>
                  <a:pt x="51" y="17"/>
                </a:cubicBezTo>
                <a:cubicBezTo>
                  <a:pt x="51" y="16"/>
                  <a:pt x="51" y="16"/>
                  <a:pt x="51" y="16"/>
                </a:cubicBezTo>
                <a:cubicBezTo>
                  <a:pt x="52" y="17"/>
                  <a:pt x="53" y="18"/>
                  <a:pt x="53" y="18"/>
                </a:cubicBezTo>
                <a:cubicBezTo>
                  <a:pt x="52" y="18"/>
                  <a:pt x="51" y="18"/>
                  <a:pt x="50" y="18"/>
                </a:cubicBezTo>
                <a:cubicBezTo>
                  <a:pt x="50" y="18"/>
                  <a:pt x="49" y="19"/>
                  <a:pt x="48" y="19"/>
                </a:cubicBezTo>
                <a:cubicBezTo>
                  <a:pt x="49" y="20"/>
                  <a:pt x="49" y="21"/>
                  <a:pt x="49" y="21"/>
                </a:cubicBezTo>
                <a:cubicBezTo>
                  <a:pt x="48" y="20"/>
                  <a:pt x="47" y="19"/>
                  <a:pt x="45" y="19"/>
                </a:cubicBezTo>
                <a:cubicBezTo>
                  <a:pt x="44" y="19"/>
                  <a:pt x="44" y="19"/>
                  <a:pt x="43" y="19"/>
                </a:cubicBezTo>
                <a:cubicBezTo>
                  <a:pt x="34" y="24"/>
                  <a:pt x="27" y="31"/>
                  <a:pt x="21" y="39"/>
                </a:cubicBezTo>
                <a:cubicBezTo>
                  <a:pt x="22" y="40"/>
                  <a:pt x="22" y="40"/>
                  <a:pt x="22" y="40"/>
                </a:cubicBezTo>
                <a:cubicBezTo>
                  <a:pt x="23" y="40"/>
                  <a:pt x="22" y="43"/>
                  <a:pt x="24" y="42"/>
                </a:cubicBezTo>
                <a:cubicBezTo>
                  <a:pt x="25" y="42"/>
                  <a:pt x="25" y="43"/>
                  <a:pt x="24" y="43"/>
                </a:cubicBezTo>
                <a:cubicBezTo>
                  <a:pt x="25" y="43"/>
                  <a:pt x="28" y="46"/>
                  <a:pt x="29" y="46"/>
                </a:cubicBezTo>
                <a:cubicBezTo>
                  <a:pt x="29" y="46"/>
                  <a:pt x="30" y="47"/>
                  <a:pt x="30" y="48"/>
                </a:cubicBezTo>
                <a:cubicBezTo>
                  <a:pt x="31" y="48"/>
                  <a:pt x="30" y="49"/>
                  <a:pt x="30" y="49"/>
                </a:cubicBezTo>
                <a:cubicBezTo>
                  <a:pt x="29" y="49"/>
                  <a:pt x="28" y="48"/>
                  <a:pt x="28" y="48"/>
                </a:cubicBezTo>
                <a:cubicBezTo>
                  <a:pt x="28" y="49"/>
                  <a:pt x="28" y="51"/>
                  <a:pt x="29" y="51"/>
                </a:cubicBezTo>
                <a:cubicBezTo>
                  <a:pt x="27" y="51"/>
                  <a:pt x="28" y="57"/>
                  <a:pt x="28" y="58"/>
                </a:cubicBezTo>
                <a:cubicBezTo>
                  <a:pt x="28" y="58"/>
                  <a:pt x="28" y="58"/>
                  <a:pt x="28" y="58"/>
                </a:cubicBezTo>
                <a:cubicBezTo>
                  <a:pt x="28" y="59"/>
                  <a:pt x="29" y="64"/>
                  <a:pt x="30" y="63"/>
                </a:cubicBezTo>
                <a:cubicBezTo>
                  <a:pt x="29" y="63"/>
                  <a:pt x="33" y="68"/>
                  <a:pt x="33" y="68"/>
                </a:cubicBezTo>
                <a:cubicBezTo>
                  <a:pt x="34" y="69"/>
                  <a:pt x="36" y="69"/>
                  <a:pt x="36" y="70"/>
                </a:cubicBezTo>
                <a:cubicBezTo>
                  <a:pt x="37" y="72"/>
                  <a:pt x="37" y="74"/>
                  <a:pt x="39" y="75"/>
                </a:cubicBezTo>
                <a:cubicBezTo>
                  <a:pt x="38" y="76"/>
                  <a:pt x="41" y="77"/>
                  <a:pt x="40" y="79"/>
                </a:cubicBezTo>
                <a:cubicBezTo>
                  <a:pt x="40" y="79"/>
                  <a:pt x="40" y="79"/>
                  <a:pt x="40" y="79"/>
                </a:cubicBezTo>
                <a:cubicBezTo>
                  <a:pt x="40" y="80"/>
                  <a:pt x="42" y="80"/>
                  <a:pt x="43" y="81"/>
                </a:cubicBezTo>
                <a:cubicBezTo>
                  <a:pt x="43" y="82"/>
                  <a:pt x="43" y="84"/>
                  <a:pt x="44" y="84"/>
                </a:cubicBezTo>
                <a:cubicBezTo>
                  <a:pt x="44" y="81"/>
                  <a:pt x="43" y="79"/>
                  <a:pt x="42" y="78"/>
                </a:cubicBezTo>
                <a:cubicBezTo>
                  <a:pt x="41" y="77"/>
                  <a:pt x="41" y="76"/>
                  <a:pt x="40" y="75"/>
                </a:cubicBezTo>
                <a:cubicBezTo>
                  <a:pt x="40" y="74"/>
                  <a:pt x="40" y="73"/>
                  <a:pt x="39" y="72"/>
                </a:cubicBezTo>
                <a:cubicBezTo>
                  <a:pt x="40" y="72"/>
                  <a:pt x="42" y="73"/>
                  <a:pt x="42" y="73"/>
                </a:cubicBezTo>
                <a:cubicBezTo>
                  <a:pt x="41" y="75"/>
                  <a:pt x="45" y="79"/>
                  <a:pt x="46" y="80"/>
                </a:cubicBezTo>
                <a:cubicBezTo>
                  <a:pt x="46" y="80"/>
                  <a:pt x="48" y="83"/>
                  <a:pt x="47" y="83"/>
                </a:cubicBezTo>
                <a:cubicBezTo>
                  <a:pt x="48" y="83"/>
                  <a:pt x="50" y="85"/>
                  <a:pt x="50" y="86"/>
                </a:cubicBezTo>
                <a:cubicBezTo>
                  <a:pt x="51" y="87"/>
                  <a:pt x="51" y="89"/>
                  <a:pt x="51" y="90"/>
                </a:cubicBezTo>
                <a:cubicBezTo>
                  <a:pt x="52" y="92"/>
                  <a:pt x="55" y="93"/>
                  <a:pt x="56" y="94"/>
                </a:cubicBezTo>
                <a:cubicBezTo>
                  <a:pt x="57" y="94"/>
                  <a:pt x="58" y="95"/>
                  <a:pt x="60" y="96"/>
                </a:cubicBezTo>
                <a:cubicBezTo>
                  <a:pt x="62" y="96"/>
                  <a:pt x="62" y="96"/>
                  <a:pt x="64" y="96"/>
                </a:cubicBezTo>
                <a:cubicBezTo>
                  <a:pt x="66" y="95"/>
                  <a:pt x="67" y="98"/>
                  <a:pt x="68" y="99"/>
                </a:cubicBezTo>
                <a:cubicBezTo>
                  <a:pt x="70" y="100"/>
                  <a:pt x="72" y="100"/>
                  <a:pt x="74" y="100"/>
                </a:cubicBezTo>
                <a:cubicBezTo>
                  <a:pt x="73" y="100"/>
                  <a:pt x="75" y="104"/>
                  <a:pt x="76" y="104"/>
                </a:cubicBezTo>
                <a:cubicBezTo>
                  <a:pt x="77" y="105"/>
                  <a:pt x="78" y="106"/>
                  <a:pt x="79" y="107"/>
                </a:cubicBezTo>
                <a:cubicBezTo>
                  <a:pt x="79" y="107"/>
                  <a:pt x="80" y="106"/>
                  <a:pt x="80" y="106"/>
                </a:cubicBezTo>
                <a:cubicBezTo>
                  <a:pt x="79" y="107"/>
                  <a:pt x="81" y="109"/>
                  <a:pt x="82" y="109"/>
                </a:cubicBezTo>
                <a:cubicBezTo>
                  <a:pt x="83" y="109"/>
                  <a:pt x="83" y="107"/>
                  <a:pt x="83" y="106"/>
                </a:cubicBezTo>
                <a:cubicBezTo>
                  <a:pt x="81" y="107"/>
                  <a:pt x="80" y="106"/>
                  <a:pt x="79" y="104"/>
                </a:cubicBezTo>
                <a:cubicBezTo>
                  <a:pt x="79" y="104"/>
                  <a:pt x="77" y="101"/>
                  <a:pt x="78" y="101"/>
                </a:cubicBezTo>
                <a:cubicBezTo>
                  <a:pt x="80" y="101"/>
                  <a:pt x="79" y="100"/>
                  <a:pt x="79" y="98"/>
                </a:cubicBezTo>
                <a:cubicBezTo>
                  <a:pt x="79" y="97"/>
                  <a:pt x="77" y="96"/>
                  <a:pt x="77" y="95"/>
                </a:cubicBezTo>
                <a:cubicBezTo>
                  <a:pt x="76" y="96"/>
                  <a:pt x="74" y="96"/>
                  <a:pt x="74" y="95"/>
                </a:cubicBezTo>
                <a:cubicBezTo>
                  <a:pt x="74" y="95"/>
                  <a:pt x="73" y="96"/>
                  <a:pt x="73" y="96"/>
                </a:cubicBezTo>
                <a:cubicBezTo>
                  <a:pt x="73" y="96"/>
                  <a:pt x="72" y="96"/>
                  <a:pt x="72" y="96"/>
                </a:cubicBezTo>
                <a:cubicBezTo>
                  <a:pt x="72" y="95"/>
                  <a:pt x="72" y="94"/>
                  <a:pt x="73" y="92"/>
                </a:cubicBezTo>
                <a:cubicBezTo>
                  <a:pt x="73" y="91"/>
                  <a:pt x="76" y="88"/>
                  <a:pt x="72" y="88"/>
                </a:cubicBezTo>
                <a:cubicBezTo>
                  <a:pt x="71" y="88"/>
                  <a:pt x="70" y="88"/>
                  <a:pt x="70" y="90"/>
                </a:cubicBezTo>
                <a:cubicBezTo>
                  <a:pt x="69" y="91"/>
                  <a:pt x="69" y="92"/>
                  <a:pt x="68" y="92"/>
                </a:cubicBezTo>
                <a:cubicBezTo>
                  <a:pt x="67" y="93"/>
                  <a:pt x="64" y="92"/>
                  <a:pt x="64" y="92"/>
                </a:cubicBezTo>
                <a:cubicBezTo>
                  <a:pt x="62" y="91"/>
                  <a:pt x="61" y="88"/>
                  <a:pt x="61" y="86"/>
                </a:cubicBezTo>
                <a:cubicBezTo>
                  <a:pt x="61" y="83"/>
                  <a:pt x="62" y="81"/>
                  <a:pt x="61" y="79"/>
                </a:cubicBezTo>
                <a:cubicBezTo>
                  <a:pt x="61" y="78"/>
                  <a:pt x="62" y="78"/>
                  <a:pt x="62" y="77"/>
                </a:cubicBezTo>
                <a:cubicBezTo>
                  <a:pt x="63" y="77"/>
                  <a:pt x="64" y="77"/>
                  <a:pt x="64" y="76"/>
                </a:cubicBezTo>
                <a:cubicBezTo>
                  <a:pt x="64" y="76"/>
                  <a:pt x="63" y="76"/>
                  <a:pt x="63" y="76"/>
                </a:cubicBezTo>
                <a:cubicBezTo>
                  <a:pt x="65" y="76"/>
                  <a:pt x="67" y="75"/>
                  <a:pt x="68" y="76"/>
                </a:cubicBezTo>
                <a:cubicBezTo>
                  <a:pt x="69" y="76"/>
                  <a:pt x="70" y="76"/>
                  <a:pt x="70" y="75"/>
                </a:cubicBezTo>
                <a:cubicBezTo>
                  <a:pt x="70" y="75"/>
                  <a:pt x="70" y="74"/>
                  <a:pt x="70" y="73"/>
                </a:cubicBezTo>
                <a:cubicBezTo>
                  <a:pt x="70" y="75"/>
                  <a:pt x="71" y="75"/>
                  <a:pt x="73" y="74"/>
                </a:cubicBezTo>
                <a:cubicBezTo>
                  <a:pt x="73" y="75"/>
                  <a:pt x="75" y="75"/>
                  <a:pt x="76" y="75"/>
                </a:cubicBezTo>
                <a:cubicBezTo>
                  <a:pt x="77" y="76"/>
                  <a:pt x="77" y="77"/>
                  <a:pt x="78" y="75"/>
                </a:cubicBezTo>
                <a:cubicBezTo>
                  <a:pt x="79" y="76"/>
                  <a:pt x="79" y="76"/>
                  <a:pt x="79" y="78"/>
                </a:cubicBezTo>
                <a:cubicBezTo>
                  <a:pt x="80" y="79"/>
                  <a:pt x="80" y="81"/>
                  <a:pt x="81" y="82"/>
                </a:cubicBezTo>
                <a:cubicBezTo>
                  <a:pt x="83" y="83"/>
                  <a:pt x="83" y="80"/>
                  <a:pt x="82" y="79"/>
                </a:cubicBezTo>
                <a:cubicBezTo>
                  <a:pt x="82" y="78"/>
                  <a:pt x="82" y="75"/>
                  <a:pt x="82" y="75"/>
                </a:cubicBezTo>
                <a:cubicBezTo>
                  <a:pt x="79" y="75"/>
                  <a:pt x="80" y="72"/>
                  <a:pt x="82" y="71"/>
                </a:cubicBezTo>
                <a:cubicBezTo>
                  <a:pt x="82" y="71"/>
                  <a:pt x="84" y="70"/>
                  <a:pt x="85" y="69"/>
                </a:cubicBezTo>
                <a:cubicBezTo>
                  <a:pt x="86" y="68"/>
                  <a:pt x="87" y="67"/>
                  <a:pt x="87" y="66"/>
                </a:cubicBezTo>
                <a:cubicBezTo>
                  <a:pt x="87" y="66"/>
                  <a:pt x="88" y="66"/>
                  <a:pt x="88" y="65"/>
                </a:cubicBezTo>
                <a:cubicBezTo>
                  <a:pt x="87" y="65"/>
                  <a:pt x="86" y="64"/>
                  <a:pt x="86" y="64"/>
                </a:cubicBezTo>
                <a:cubicBezTo>
                  <a:pt x="87" y="64"/>
                  <a:pt x="87" y="63"/>
                  <a:pt x="86" y="63"/>
                </a:cubicBezTo>
                <a:cubicBezTo>
                  <a:pt x="87" y="62"/>
                  <a:pt x="87" y="61"/>
                  <a:pt x="88" y="61"/>
                </a:cubicBezTo>
                <a:cubicBezTo>
                  <a:pt x="89" y="62"/>
                  <a:pt x="91" y="61"/>
                  <a:pt x="90" y="59"/>
                </a:cubicBezTo>
                <a:cubicBezTo>
                  <a:pt x="91" y="58"/>
                  <a:pt x="93" y="59"/>
                  <a:pt x="93" y="58"/>
                </a:cubicBezTo>
                <a:cubicBezTo>
                  <a:pt x="95" y="58"/>
                  <a:pt x="94" y="56"/>
                  <a:pt x="95" y="55"/>
                </a:cubicBezTo>
                <a:cubicBezTo>
                  <a:pt x="95" y="54"/>
                  <a:pt x="96" y="54"/>
                  <a:pt x="97" y="54"/>
                </a:cubicBezTo>
                <a:cubicBezTo>
                  <a:pt x="97" y="54"/>
                  <a:pt x="99" y="53"/>
                  <a:pt x="99" y="53"/>
                </a:cubicBezTo>
                <a:cubicBezTo>
                  <a:pt x="100" y="53"/>
                  <a:pt x="103" y="51"/>
                  <a:pt x="101" y="50"/>
                </a:cubicBezTo>
                <a:cubicBezTo>
                  <a:pt x="101" y="49"/>
                  <a:pt x="100" y="48"/>
                  <a:pt x="99" y="48"/>
                </a:cubicBezTo>
                <a:cubicBezTo>
                  <a:pt x="100" y="48"/>
                  <a:pt x="101" y="48"/>
                  <a:pt x="101" y="48"/>
                </a:cubicBezTo>
                <a:cubicBezTo>
                  <a:pt x="103" y="47"/>
                  <a:pt x="102" y="47"/>
                  <a:pt x="101" y="47"/>
                </a:cubicBezTo>
                <a:cubicBezTo>
                  <a:pt x="99" y="46"/>
                  <a:pt x="98" y="47"/>
                  <a:pt x="97" y="48"/>
                </a:cubicBezTo>
                <a:cubicBezTo>
                  <a:pt x="96" y="48"/>
                  <a:pt x="96" y="49"/>
                  <a:pt x="95" y="50"/>
                </a:cubicBezTo>
                <a:close/>
                <a:moveTo>
                  <a:pt x="114" y="111"/>
                </a:moveTo>
                <a:cubicBezTo>
                  <a:pt x="114" y="111"/>
                  <a:pt x="113" y="111"/>
                  <a:pt x="112" y="111"/>
                </a:cubicBezTo>
                <a:cubicBezTo>
                  <a:pt x="111" y="110"/>
                  <a:pt x="111" y="110"/>
                  <a:pt x="110" y="110"/>
                </a:cubicBezTo>
                <a:cubicBezTo>
                  <a:pt x="110" y="108"/>
                  <a:pt x="108" y="107"/>
                  <a:pt x="106" y="106"/>
                </a:cubicBezTo>
                <a:cubicBezTo>
                  <a:pt x="105" y="106"/>
                  <a:pt x="105" y="104"/>
                  <a:pt x="103" y="105"/>
                </a:cubicBezTo>
                <a:cubicBezTo>
                  <a:pt x="103" y="105"/>
                  <a:pt x="101" y="106"/>
                  <a:pt x="101" y="106"/>
                </a:cubicBezTo>
                <a:cubicBezTo>
                  <a:pt x="100" y="105"/>
                  <a:pt x="99" y="104"/>
                  <a:pt x="98" y="104"/>
                </a:cubicBezTo>
                <a:cubicBezTo>
                  <a:pt x="96" y="103"/>
                  <a:pt x="95" y="102"/>
                  <a:pt x="94" y="103"/>
                </a:cubicBezTo>
                <a:cubicBezTo>
                  <a:pt x="93" y="104"/>
                  <a:pt x="93" y="105"/>
                  <a:pt x="93" y="106"/>
                </a:cubicBezTo>
                <a:cubicBezTo>
                  <a:pt x="92" y="105"/>
                  <a:pt x="94" y="104"/>
                  <a:pt x="93" y="103"/>
                </a:cubicBezTo>
                <a:cubicBezTo>
                  <a:pt x="92" y="101"/>
                  <a:pt x="90" y="103"/>
                  <a:pt x="89" y="104"/>
                </a:cubicBezTo>
                <a:cubicBezTo>
                  <a:pt x="89" y="104"/>
                  <a:pt x="88" y="105"/>
                  <a:pt x="88" y="105"/>
                </a:cubicBezTo>
                <a:cubicBezTo>
                  <a:pt x="87" y="106"/>
                  <a:pt x="87" y="107"/>
                  <a:pt x="87" y="107"/>
                </a:cubicBezTo>
                <a:cubicBezTo>
                  <a:pt x="86" y="107"/>
                  <a:pt x="85" y="107"/>
                  <a:pt x="85" y="106"/>
                </a:cubicBezTo>
                <a:cubicBezTo>
                  <a:pt x="85" y="108"/>
                  <a:pt x="85" y="111"/>
                  <a:pt x="86" y="113"/>
                </a:cubicBezTo>
                <a:cubicBezTo>
                  <a:pt x="86" y="114"/>
                  <a:pt x="86" y="116"/>
                  <a:pt x="84" y="117"/>
                </a:cubicBezTo>
                <a:cubicBezTo>
                  <a:pt x="83" y="118"/>
                  <a:pt x="82" y="119"/>
                  <a:pt x="82" y="121"/>
                </a:cubicBezTo>
                <a:cubicBezTo>
                  <a:pt x="82" y="122"/>
                  <a:pt x="82" y="123"/>
                  <a:pt x="83" y="123"/>
                </a:cubicBezTo>
                <a:cubicBezTo>
                  <a:pt x="83" y="125"/>
                  <a:pt x="81" y="126"/>
                  <a:pt x="81" y="127"/>
                </a:cubicBezTo>
                <a:cubicBezTo>
                  <a:pt x="81" y="127"/>
                  <a:pt x="82" y="128"/>
                  <a:pt x="82" y="129"/>
                </a:cubicBezTo>
                <a:cubicBezTo>
                  <a:pt x="94" y="127"/>
                  <a:pt x="106" y="120"/>
                  <a:pt x="114" y="11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0" name="Freeform 312"/>
          <p:cNvSpPr>
            <a:spLocks noEditPoints="1"/>
          </p:cNvSpPr>
          <p:nvPr/>
        </p:nvSpPr>
        <p:spPr bwMode="auto">
          <a:xfrm>
            <a:off x="3975655" y="4112018"/>
            <a:ext cx="247586" cy="164264"/>
          </a:xfrm>
          <a:custGeom>
            <a:avLst/>
            <a:gdLst>
              <a:gd name="T0" fmla="*/ 211 w 213"/>
              <a:gd name="T1" fmla="*/ 38 h 142"/>
              <a:gd name="T2" fmla="*/ 107 w 213"/>
              <a:gd name="T3" fmla="*/ 70 h 142"/>
              <a:gd name="T4" fmla="*/ 106 w 213"/>
              <a:gd name="T5" fmla="*/ 71 h 142"/>
              <a:gd name="T6" fmla="*/ 105 w 213"/>
              <a:gd name="T7" fmla="*/ 70 h 142"/>
              <a:gd name="T8" fmla="*/ 45 w 213"/>
              <a:gd name="T9" fmla="*/ 51 h 142"/>
              <a:gd name="T10" fmla="*/ 36 w 213"/>
              <a:gd name="T11" fmla="*/ 78 h 142"/>
              <a:gd name="T12" fmla="*/ 41 w 213"/>
              <a:gd name="T13" fmla="*/ 88 h 142"/>
              <a:gd name="T14" fmla="*/ 36 w 213"/>
              <a:gd name="T15" fmla="*/ 98 h 142"/>
              <a:gd name="T16" fmla="*/ 41 w 213"/>
              <a:gd name="T17" fmla="*/ 138 h 142"/>
              <a:gd name="T18" fmla="*/ 41 w 213"/>
              <a:gd name="T19" fmla="*/ 141 h 142"/>
              <a:gd name="T20" fmla="*/ 38 w 213"/>
              <a:gd name="T21" fmla="*/ 142 h 142"/>
              <a:gd name="T22" fmla="*/ 21 w 213"/>
              <a:gd name="T23" fmla="*/ 142 h 142"/>
              <a:gd name="T24" fmla="*/ 18 w 213"/>
              <a:gd name="T25" fmla="*/ 141 h 142"/>
              <a:gd name="T26" fmla="*/ 18 w 213"/>
              <a:gd name="T27" fmla="*/ 138 h 142"/>
              <a:gd name="T28" fmla="*/ 23 w 213"/>
              <a:gd name="T29" fmla="*/ 98 h 142"/>
              <a:gd name="T30" fmla="*/ 18 w 213"/>
              <a:gd name="T31" fmla="*/ 88 h 142"/>
              <a:gd name="T32" fmla="*/ 24 w 213"/>
              <a:gd name="T33" fmla="*/ 78 h 142"/>
              <a:gd name="T34" fmla="*/ 33 w 213"/>
              <a:gd name="T35" fmla="*/ 48 h 142"/>
              <a:gd name="T36" fmla="*/ 2 w 213"/>
              <a:gd name="T37" fmla="*/ 38 h 142"/>
              <a:gd name="T38" fmla="*/ 0 w 213"/>
              <a:gd name="T39" fmla="*/ 35 h 142"/>
              <a:gd name="T40" fmla="*/ 2 w 213"/>
              <a:gd name="T41" fmla="*/ 32 h 142"/>
              <a:gd name="T42" fmla="*/ 105 w 213"/>
              <a:gd name="T43" fmla="*/ 0 h 142"/>
              <a:gd name="T44" fmla="*/ 106 w 213"/>
              <a:gd name="T45" fmla="*/ 0 h 142"/>
              <a:gd name="T46" fmla="*/ 107 w 213"/>
              <a:gd name="T47" fmla="*/ 0 h 142"/>
              <a:gd name="T48" fmla="*/ 211 w 213"/>
              <a:gd name="T49" fmla="*/ 32 h 142"/>
              <a:gd name="T50" fmla="*/ 213 w 213"/>
              <a:gd name="T51" fmla="*/ 35 h 142"/>
              <a:gd name="T52" fmla="*/ 211 w 213"/>
              <a:gd name="T53" fmla="*/ 38 h 142"/>
              <a:gd name="T54" fmla="*/ 166 w 213"/>
              <a:gd name="T55" fmla="*/ 94 h 142"/>
              <a:gd name="T56" fmla="*/ 106 w 213"/>
              <a:gd name="T57" fmla="*/ 118 h 142"/>
              <a:gd name="T58" fmla="*/ 47 w 213"/>
              <a:gd name="T59" fmla="*/ 94 h 142"/>
              <a:gd name="T60" fmla="*/ 49 w 213"/>
              <a:gd name="T61" fmla="*/ 65 h 142"/>
              <a:gd name="T62" fmla="*/ 102 w 213"/>
              <a:gd name="T63" fmla="*/ 82 h 142"/>
              <a:gd name="T64" fmla="*/ 106 w 213"/>
              <a:gd name="T65" fmla="*/ 82 h 142"/>
              <a:gd name="T66" fmla="*/ 111 w 213"/>
              <a:gd name="T67" fmla="*/ 82 h 142"/>
              <a:gd name="T68" fmla="*/ 164 w 213"/>
              <a:gd name="T69" fmla="*/ 65 h 142"/>
              <a:gd name="T70" fmla="*/ 166 w 213"/>
              <a:gd name="T71" fmla="*/ 94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13" h="142">
                <a:moveTo>
                  <a:pt x="211" y="38"/>
                </a:moveTo>
                <a:cubicBezTo>
                  <a:pt x="107" y="70"/>
                  <a:pt x="107" y="70"/>
                  <a:pt x="107" y="70"/>
                </a:cubicBezTo>
                <a:cubicBezTo>
                  <a:pt x="107" y="71"/>
                  <a:pt x="107" y="71"/>
                  <a:pt x="106" y="71"/>
                </a:cubicBezTo>
                <a:cubicBezTo>
                  <a:pt x="106" y="71"/>
                  <a:pt x="106" y="71"/>
                  <a:pt x="105" y="70"/>
                </a:cubicBezTo>
                <a:cubicBezTo>
                  <a:pt x="45" y="51"/>
                  <a:pt x="45" y="51"/>
                  <a:pt x="45" y="51"/>
                </a:cubicBezTo>
                <a:cubicBezTo>
                  <a:pt x="40" y="56"/>
                  <a:pt x="36" y="66"/>
                  <a:pt x="36" y="78"/>
                </a:cubicBezTo>
                <a:cubicBezTo>
                  <a:pt x="39" y="80"/>
                  <a:pt x="41" y="84"/>
                  <a:pt x="41" y="88"/>
                </a:cubicBezTo>
                <a:cubicBezTo>
                  <a:pt x="41" y="92"/>
                  <a:pt x="39" y="96"/>
                  <a:pt x="36" y="98"/>
                </a:cubicBezTo>
                <a:cubicBezTo>
                  <a:pt x="41" y="138"/>
                  <a:pt x="41" y="138"/>
                  <a:pt x="41" y="138"/>
                </a:cubicBezTo>
                <a:cubicBezTo>
                  <a:pt x="41" y="139"/>
                  <a:pt x="41" y="140"/>
                  <a:pt x="41" y="141"/>
                </a:cubicBezTo>
                <a:cubicBezTo>
                  <a:pt x="40" y="141"/>
                  <a:pt x="39" y="142"/>
                  <a:pt x="38" y="142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0" y="142"/>
                  <a:pt x="19" y="141"/>
                  <a:pt x="18" y="141"/>
                </a:cubicBezTo>
                <a:cubicBezTo>
                  <a:pt x="18" y="140"/>
                  <a:pt x="18" y="139"/>
                  <a:pt x="18" y="138"/>
                </a:cubicBezTo>
                <a:cubicBezTo>
                  <a:pt x="23" y="98"/>
                  <a:pt x="23" y="98"/>
                  <a:pt x="23" y="98"/>
                </a:cubicBezTo>
                <a:cubicBezTo>
                  <a:pt x="20" y="96"/>
                  <a:pt x="18" y="92"/>
                  <a:pt x="18" y="88"/>
                </a:cubicBezTo>
                <a:cubicBezTo>
                  <a:pt x="18" y="84"/>
                  <a:pt x="20" y="80"/>
                  <a:pt x="24" y="78"/>
                </a:cubicBezTo>
                <a:cubicBezTo>
                  <a:pt x="24" y="67"/>
                  <a:pt x="27" y="56"/>
                  <a:pt x="33" y="48"/>
                </a:cubicBezTo>
                <a:cubicBezTo>
                  <a:pt x="2" y="38"/>
                  <a:pt x="2" y="38"/>
                  <a:pt x="2" y="38"/>
                </a:cubicBezTo>
                <a:cubicBezTo>
                  <a:pt x="1" y="38"/>
                  <a:pt x="0" y="36"/>
                  <a:pt x="0" y="35"/>
                </a:cubicBezTo>
                <a:cubicBezTo>
                  <a:pt x="0" y="34"/>
                  <a:pt x="1" y="33"/>
                  <a:pt x="2" y="32"/>
                </a:cubicBezTo>
                <a:cubicBezTo>
                  <a:pt x="105" y="0"/>
                  <a:pt x="105" y="0"/>
                  <a:pt x="105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211" y="32"/>
                  <a:pt x="211" y="32"/>
                  <a:pt x="211" y="32"/>
                </a:cubicBezTo>
                <a:cubicBezTo>
                  <a:pt x="212" y="33"/>
                  <a:pt x="213" y="34"/>
                  <a:pt x="213" y="35"/>
                </a:cubicBezTo>
                <a:cubicBezTo>
                  <a:pt x="213" y="36"/>
                  <a:pt x="212" y="38"/>
                  <a:pt x="211" y="38"/>
                </a:cubicBezTo>
                <a:close/>
                <a:moveTo>
                  <a:pt x="166" y="94"/>
                </a:moveTo>
                <a:cubicBezTo>
                  <a:pt x="166" y="107"/>
                  <a:pt x="139" y="118"/>
                  <a:pt x="106" y="118"/>
                </a:cubicBezTo>
                <a:cubicBezTo>
                  <a:pt x="74" y="118"/>
                  <a:pt x="47" y="107"/>
                  <a:pt x="47" y="94"/>
                </a:cubicBezTo>
                <a:cubicBezTo>
                  <a:pt x="49" y="65"/>
                  <a:pt x="49" y="65"/>
                  <a:pt x="49" y="65"/>
                </a:cubicBezTo>
                <a:cubicBezTo>
                  <a:pt x="102" y="82"/>
                  <a:pt x="102" y="82"/>
                  <a:pt x="102" y="82"/>
                </a:cubicBezTo>
                <a:cubicBezTo>
                  <a:pt x="103" y="82"/>
                  <a:pt x="105" y="82"/>
                  <a:pt x="106" y="82"/>
                </a:cubicBezTo>
                <a:cubicBezTo>
                  <a:pt x="108" y="82"/>
                  <a:pt x="109" y="82"/>
                  <a:pt x="111" y="82"/>
                </a:cubicBezTo>
                <a:cubicBezTo>
                  <a:pt x="164" y="65"/>
                  <a:pt x="164" y="65"/>
                  <a:pt x="164" y="65"/>
                </a:cubicBezTo>
                <a:lnTo>
                  <a:pt x="166" y="9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1" name="Freeform 313"/>
          <p:cNvSpPr>
            <a:spLocks noEditPoints="1"/>
          </p:cNvSpPr>
          <p:nvPr/>
        </p:nvSpPr>
        <p:spPr bwMode="auto">
          <a:xfrm>
            <a:off x="4272044" y="4112018"/>
            <a:ext cx="164264" cy="164264"/>
          </a:xfrm>
          <a:custGeom>
            <a:avLst/>
            <a:gdLst>
              <a:gd name="T0" fmla="*/ 71 w 142"/>
              <a:gd name="T1" fmla="*/ 142 h 142"/>
              <a:gd name="T2" fmla="*/ 16 w 142"/>
              <a:gd name="T3" fmla="*/ 116 h 142"/>
              <a:gd name="T4" fmla="*/ 16 w 142"/>
              <a:gd name="T5" fmla="*/ 112 h 142"/>
              <a:gd name="T6" fmla="*/ 29 w 142"/>
              <a:gd name="T7" fmla="*/ 99 h 142"/>
              <a:gd name="T8" fmla="*/ 31 w 142"/>
              <a:gd name="T9" fmla="*/ 98 h 142"/>
              <a:gd name="T10" fmla="*/ 33 w 142"/>
              <a:gd name="T11" fmla="*/ 100 h 142"/>
              <a:gd name="T12" fmla="*/ 71 w 142"/>
              <a:gd name="T13" fmla="*/ 118 h 142"/>
              <a:gd name="T14" fmla="*/ 118 w 142"/>
              <a:gd name="T15" fmla="*/ 71 h 142"/>
              <a:gd name="T16" fmla="*/ 71 w 142"/>
              <a:gd name="T17" fmla="*/ 23 h 142"/>
              <a:gd name="T18" fmla="*/ 39 w 142"/>
              <a:gd name="T19" fmla="*/ 36 h 142"/>
              <a:gd name="T20" fmla="*/ 51 w 142"/>
              <a:gd name="T21" fmla="*/ 49 h 142"/>
              <a:gd name="T22" fmla="*/ 53 w 142"/>
              <a:gd name="T23" fmla="*/ 55 h 142"/>
              <a:gd name="T24" fmla="*/ 47 w 142"/>
              <a:gd name="T25" fmla="*/ 59 h 142"/>
              <a:gd name="T26" fmla="*/ 6 w 142"/>
              <a:gd name="T27" fmla="*/ 59 h 142"/>
              <a:gd name="T28" fmla="*/ 0 w 142"/>
              <a:gd name="T29" fmla="*/ 53 h 142"/>
              <a:gd name="T30" fmla="*/ 0 w 142"/>
              <a:gd name="T31" fmla="*/ 11 h 142"/>
              <a:gd name="T32" fmla="*/ 3 w 142"/>
              <a:gd name="T33" fmla="*/ 6 h 142"/>
              <a:gd name="T34" fmla="*/ 10 w 142"/>
              <a:gd name="T35" fmla="*/ 7 h 142"/>
              <a:gd name="T36" fmla="*/ 22 w 142"/>
              <a:gd name="T37" fmla="*/ 19 h 142"/>
              <a:gd name="T38" fmla="*/ 71 w 142"/>
              <a:gd name="T39" fmla="*/ 0 h 142"/>
              <a:gd name="T40" fmla="*/ 142 w 142"/>
              <a:gd name="T41" fmla="*/ 71 h 142"/>
              <a:gd name="T42" fmla="*/ 71 w 142"/>
              <a:gd name="T43" fmla="*/ 142 h 142"/>
              <a:gd name="T44" fmla="*/ 83 w 142"/>
              <a:gd name="T45" fmla="*/ 85 h 142"/>
              <a:gd name="T46" fmla="*/ 80 w 142"/>
              <a:gd name="T47" fmla="*/ 88 h 142"/>
              <a:gd name="T48" fmla="*/ 50 w 142"/>
              <a:gd name="T49" fmla="*/ 88 h 142"/>
              <a:gd name="T50" fmla="*/ 47 w 142"/>
              <a:gd name="T51" fmla="*/ 85 h 142"/>
              <a:gd name="T52" fmla="*/ 47 w 142"/>
              <a:gd name="T53" fmla="*/ 79 h 142"/>
              <a:gd name="T54" fmla="*/ 50 w 142"/>
              <a:gd name="T55" fmla="*/ 76 h 142"/>
              <a:gd name="T56" fmla="*/ 71 w 142"/>
              <a:gd name="T57" fmla="*/ 76 h 142"/>
              <a:gd name="T58" fmla="*/ 71 w 142"/>
              <a:gd name="T59" fmla="*/ 44 h 142"/>
              <a:gd name="T60" fmla="*/ 74 w 142"/>
              <a:gd name="T61" fmla="*/ 41 h 142"/>
              <a:gd name="T62" fmla="*/ 80 w 142"/>
              <a:gd name="T63" fmla="*/ 41 h 142"/>
              <a:gd name="T64" fmla="*/ 83 w 142"/>
              <a:gd name="T65" fmla="*/ 44 h 142"/>
              <a:gd name="T66" fmla="*/ 83 w 142"/>
              <a:gd name="T67" fmla="*/ 8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50" y="142"/>
                  <a:pt x="30" y="132"/>
                  <a:pt x="16" y="116"/>
                </a:cubicBezTo>
                <a:cubicBezTo>
                  <a:pt x="15" y="115"/>
                  <a:pt x="15" y="113"/>
                  <a:pt x="16" y="112"/>
                </a:cubicBezTo>
                <a:cubicBezTo>
                  <a:pt x="29" y="99"/>
                  <a:pt x="29" y="99"/>
                  <a:pt x="29" y="99"/>
                </a:cubicBezTo>
                <a:cubicBezTo>
                  <a:pt x="30" y="99"/>
                  <a:pt x="30" y="98"/>
                  <a:pt x="31" y="98"/>
                </a:cubicBezTo>
                <a:cubicBezTo>
                  <a:pt x="32" y="98"/>
                  <a:pt x="33" y="99"/>
                  <a:pt x="33" y="100"/>
                </a:cubicBezTo>
                <a:cubicBezTo>
                  <a:pt x="42" y="111"/>
                  <a:pt x="56" y="118"/>
                  <a:pt x="71" y="118"/>
                </a:cubicBezTo>
                <a:cubicBezTo>
                  <a:pt x="97" y="118"/>
                  <a:pt x="118" y="97"/>
                  <a:pt x="118" y="71"/>
                </a:cubicBezTo>
                <a:cubicBezTo>
                  <a:pt x="118" y="45"/>
                  <a:pt x="97" y="23"/>
                  <a:pt x="71" y="23"/>
                </a:cubicBezTo>
                <a:cubicBezTo>
                  <a:pt x="59" y="23"/>
                  <a:pt x="47" y="28"/>
                  <a:pt x="39" y="36"/>
                </a:cubicBezTo>
                <a:cubicBezTo>
                  <a:pt x="51" y="49"/>
                  <a:pt x="51" y="49"/>
                  <a:pt x="51" y="49"/>
                </a:cubicBezTo>
                <a:cubicBezTo>
                  <a:pt x="53" y="50"/>
                  <a:pt x="53" y="53"/>
                  <a:pt x="53" y="55"/>
                </a:cubicBezTo>
                <a:cubicBezTo>
                  <a:pt x="52" y="57"/>
                  <a:pt x="50" y="59"/>
                  <a:pt x="47" y="59"/>
                </a:cubicBezTo>
                <a:cubicBezTo>
                  <a:pt x="6" y="59"/>
                  <a:pt x="6" y="59"/>
                  <a:pt x="6" y="59"/>
                </a:cubicBezTo>
                <a:cubicBezTo>
                  <a:pt x="2" y="59"/>
                  <a:pt x="0" y="56"/>
                  <a:pt x="0" y="5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9"/>
                  <a:pt x="1" y="7"/>
                  <a:pt x="3" y="6"/>
                </a:cubicBezTo>
                <a:cubicBezTo>
                  <a:pt x="6" y="5"/>
                  <a:pt x="8" y="6"/>
                  <a:pt x="10" y="7"/>
                </a:cubicBezTo>
                <a:cubicBezTo>
                  <a:pt x="22" y="19"/>
                  <a:pt x="22" y="19"/>
                  <a:pt x="22" y="19"/>
                </a:cubicBezTo>
                <a:cubicBezTo>
                  <a:pt x="35" y="7"/>
                  <a:pt x="53" y="0"/>
                  <a:pt x="71" y="0"/>
                </a:cubicBezTo>
                <a:cubicBezTo>
                  <a:pt x="110" y="0"/>
                  <a:pt x="142" y="31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83" y="85"/>
                </a:moveTo>
                <a:cubicBezTo>
                  <a:pt x="83" y="87"/>
                  <a:pt x="81" y="88"/>
                  <a:pt x="80" y="88"/>
                </a:cubicBezTo>
                <a:cubicBezTo>
                  <a:pt x="50" y="88"/>
                  <a:pt x="50" y="88"/>
                  <a:pt x="50" y="88"/>
                </a:cubicBezTo>
                <a:cubicBezTo>
                  <a:pt x="48" y="88"/>
                  <a:pt x="47" y="87"/>
                  <a:pt x="47" y="85"/>
                </a:cubicBezTo>
                <a:cubicBezTo>
                  <a:pt x="47" y="79"/>
                  <a:pt x="47" y="79"/>
                  <a:pt x="47" y="79"/>
                </a:cubicBezTo>
                <a:cubicBezTo>
                  <a:pt x="47" y="78"/>
                  <a:pt x="48" y="76"/>
                  <a:pt x="50" y="76"/>
                </a:cubicBezTo>
                <a:cubicBezTo>
                  <a:pt x="71" y="76"/>
                  <a:pt x="71" y="76"/>
                  <a:pt x="71" y="76"/>
                </a:cubicBezTo>
                <a:cubicBezTo>
                  <a:pt x="71" y="44"/>
                  <a:pt x="71" y="44"/>
                  <a:pt x="71" y="44"/>
                </a:cubicBezTo>
                <a:cubicBezTo>
                  <a:pt x="71" y="42"/>
                  <a:pt x="72" y="41"/>
                  <a:pt x="74" y="41"/>
                </a:cubicBezTo>
                <a:cubicBezTo>
                  <a:pt x="80" y="41"/>
                  <a:pt x="80" y="41"/>
                  <a:pt x="80" y="41"/>
                </a:cubicBezTo>
                <a:cubicBezTo>
                  <a:pt x="81" y="41"/>
                  <a:pt x="83" y="42"/>
                  <a:pt x="83" y="44"/>
                </a:cubicBezTo>
                <a:lnTo>
                  <a:pt x="83" y="8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2" name="Freeform 314"/>
          <p:cNvSpPr>
            <a:spLocks noEditPoints="1"/>
          </p:cNvSpPr>
          <p:nvPr/>
        </p:nvSpPr>
        <p:spPr bwMode="auto">
          <a:xfrm>
            <a:off x="4480351" y="4122731"/>
            <a:ext cx="173786" cy="139268"/>
          </a:xfrm>
          <a:custGeom>
            <a:avLst/>
            <a:gdLst>
              <a:gd name="T0" fmla="*/ 143 w 150"/>
              <a:gd name="T1" fmla="*/ 70 h 120"/>
              <a:gd name="T2" fmla="*/ 141 w 150"/>
              <a:gd name="T3" fmla="*/ 71 h 120"/>
              <a:gd name="T4" fmla="*/ 141 w 150"/>
              <a:gd name="T5" fmla="*/ 71 h 120"/>
              <a:gd name="T6" fmla="*/ 139 w 150"/>
              <a:gd name="T7" fmla="*/ 70 h 120"/>
              <a:gd name="T8" fmla="*/ 75 w 150"/>
              <a:gd name="T9" fmla="*/ 17 h 120"/>
              <a:gd name="T10" fmla="*/ 11 w 150"/>
              <a:gd name="T11" fmla="*/ 70 h 120"/>
              <a:gd name="T12" fmla="*/ 9 w 150"/>
              <a:gd name="T13" fmla="*/ 71 h 120"/>
              <a:gd name="T14" fmla="*/ 7 w 150"/>
              <a:gd name="T15" fmla="*/ 70 h 120"/>
              <a:gd name="T16" fmla="*/ 1 w 150"/>
              <a:gd name="T17" fmla="*/ 63 h 120"/>
              <a:gd name="T18" fmla="*/ 2 w 150"/>
              <a:gd name="T19" fmla="*/ 59 h 120"/>
              <a:gd name="T20" fmla="*/ 68 w 150"/>
              <a:gd name="T21" fmla="*/ 4 h 120"/>
              <a:gd name="T22" fmla="*/ 82 w 150"/>
              <a:gd name="T23" fmla="*/ 4 h 120"/>
              <a:gd name="T24" fmla="*/ 105 w 150"/>
              <a:gd name="T25" fmla="*/ 22 h 120"/>
              <a:gd name="T26" fmla="*/ 105 w 150"/>
              <a:gd name="T27" fmla="*/ 4 h 120"/>
              <a:gd name="T28" fmla="*/ 108 w 150"/>
              <a:gd name="T29" fmla="*/ 1 h 120"/>
              <a:gd name="T30" fmla="*/ 125 w 150"/>
              <a:gd name="T31" fmla="*/ 1 h 120"/>
              <a:gd name="T32" fmla="*/ 128 w 150"/>
              <a:gd name="T33" fmla="*/ 4 h 120"/>
              <a:gd name="T34" fmla="*/ 128 w 150"/>
              <a:gd name="T35" fmla="*/ 42 h 120"/>
              <a:gd name="T36" fmla="*/ 149 w 150"/>
              <a:gd name="T37" fmla="*/ 59 h 120"/>
              <a:gd name="T38" fmla="*/ 149 w 150"/>
              <a:gd name="T39" fmla="*/ 63 h 120"/>
              <a:gd name="T40" fmla="*/ 143 w 150"/>
              <a:gd name="T41" fmla="*/ 70 h 120"/>
              <a:gd name="T42" fmla="*/ 128 w 150"/>
              <a:gd name="T43" fmla="*/ 114 h 120"/>
              <a:gd name="T44" fmla="*/ 123 w 150"/>
              <a:gd name="T45" fmla="*/ 120 h 120"/>
              <a:gd name="T46" fmla="*/ 87 w 150"/>
              <a:gd name="T47" fmla="*/ 120 h 120"/>
              <a:gd name="T48" fmla="*/ 87 w 150"/>
              <a:gd name="T49" fmla="*/ 84 h 120"/>
              <a:gd name="T50" fmla="*/ 63 w 150"/>
              <a:gd name="T51" fmla="*/ 84 h 120"/>
              <a:gd name="T52" fmla="*/ 63 w 150"/>
              <a:gd name="T53" fmla="*/ 120 h 120"/>
              <a:gd name="T54" fmla="*/ 28 w 150"/>
              <a:gd name="T55" fmla="*/ 120 h 120"/>
              <a:gd name="T56" fmla="*/ 22 w 150"/>
              <a:gd name="T57" fmla="*/ 114 h 120"/>
              <a:gd name="T58" fmla="*/ 22 w 150"/>
              <a:gd name="T59" fmla="*/ 69 h 120"/>
              <a:gd name="T60" fmla="*/ 22 w 150"/>
              <a:gd name="T61" fmla="*/ 69 h 120"/>
              <a:gd name="T62" fmla="*/ 75 w 150"/>
              <a:gd name="T63" fmla="*/ 25 h 120"/>
              <a:gd name="T64" fmla="*/ 128 w 150"/>
              <a:gd name="T65" fmla="*/ 69 h 120"/>
              <a:gd name="T66" fmla="*/ 128 w 150"/>
              <a:gd name="T67" fmla="*/ 69 h 120"/>
              <a:gd name="T68" fmla="*/ 128 w 150"/>
              <a:gd name="T69" fmla="*/ 114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0" h="120">
                <a:moveTo>
                  <a:pt x="143" y="70"/>
                </a:moveTo>
                <a:cubicBezTo>
                  <a:pt x="143" y="70"/>
                  <a:pt x="142" y="71"/>
                  <a:pt x="141" y="71"/>
                </a:cubicBezTo>
                <a:cubicBezTo>
                  <a:pt x="141" y="71"/>
                  <a:pt x="141" y="71"/>
                  <a:pt x="141" y="71"/>
                </a:cubicBezTo>
                <a:cubicBezTo>
                  <a:pt x="140" y="71"/>
                  <a:pt x="140" y="71"/>
                  <a:pt x="139" y="70"/>
                </a:cubicBezTo>
                <a:cubicBezTo>
                  <a:pt x="75" y="17"/>
                  <a:pt x="75" y="17"/>
                  <a:pt x="75" y="17"/>
                </a:cubicBezTo>
                <a:cubicBezTo>
                  <a:pt x="11" y="70"/>
                  <a:pt x="11" y="70"/>
                  <a:pt x="11" y="70"/>
                </a:cubicBezTo>
                <a:cubicBezTo>
                  <a:pt x="11" y="71"/>
                  <a:pt x="10" y="71"/>
                  <a:pt x="9" y="71"/>
                </a:cubicBezTo>
                <a:cubicBezTo>
                  <a:pt x="8" y="71"/>
                  <a:pt x="8" y="70"/>
                  <a:pt x="7" y="70"/>
                </a:cubicBezTo>
                <a:cubicBezTo>
                  <a:pt x="1" y="63"/>
                  <a:pt x="1" y="63"/>
                  <a:pt x="1" y="63"/>
                </a:cubicBezTo>
                <a:cubicBezTo>
                  <a:pt x="0" y="62"/>
                  <a:pt x="1" y="60"/>
                  <a:pt x="2" y="59"/>
                </a:cubicBezTo>
                <a:cubicBezTo>
                  <a:pt x="68" y="4"/>
                  <a:pt x="68" y="4"/>
                  <a:pt x="68" y="4"/>
                </a:cubicBezTo>
                <a:cubicBezTo>
                  <a:pt x="72" y="0"/>
                  <a:pt x="78" y="0"/>
                  <a:pt x="82" y="4"/>
                </a:cubicBezTo>
                <a:cubicBezTo>
                  <a:pt x="105" y="22"/>
                  <a:pt x="105" y="22"/>
                  <a:pt x="105" y="22"/>
                </a:cubicBezTo>
                <a:cubicBezTo>
                  <a:pt x="105" y="4"/>
                  <a:pt x="105" y="4"/>
                  <a:pt x="105" y="4"/>
                </a:cubicBezTo>
                <a:cubicBezTo>
                  <a:pt x="105" y="3"/>
                  <a:pt x="106" y="1"/>
                  <a:pt x="108" y="1"/>
                </a:cubicBezTo>
                <a:cubicBezTo>
                  <a:pt x="125" y="1"/>
                  <a:pt x="125" y="1"/>
                  <a:pt x="125" y="1"/>
                </a:cubicBezTo>
                <a:cubicBezTo>
                  <a:pt x="127" y="1"/>
                  <a:pt x="128" y="3"/>
                  <a:pt x="128" y="4"/>
                </a:cubicBezTo>
                <a:cubicBezTo>
                  <a:pt x="128" y="42"/>
                  <a:pt x="128" y="42"/>
                  <a:pt x="128" y="42"/>
                </a:cubicBezTo>
                <a:cubicBezTo>
                  <a:pt x="149" y="59"/>
                  <a:pt x="149" y="59"/>
                  <a:pt x="149" y="59"/>
                </a:cubicBezTo>
                <a:cubicBezTo>
                  <a:pt x="150" y="60"/>
                  <a:pt x="150" y="62"/>
                  <a:pt x="149" y="63"/>
                </a:cubicBezTo>
                <a:lnTo>
                  <a:pt x="143" y="70"/>
                </a:lnTo>
                <a:close/>
                <a:moveTo>
                  <a:pt x="128" y="114"/>
                </a:moveTo>
                <a:cubicBezTo>
                  <a:pt x="128" y="117"/>
                  <a:pt x="126" y="120"/>
                  <a:pt x="123" y="120"/>
                </a:cubicBezTo>
                <a:cubicBezTo>
                  <a:pt x="87" y="120"/>
                  <a:pt x="87" y="120"/>
                  <a:pt x="87" y="120"/>
                </a:cubicBezTo>
                <a:cubicBezTo>
                  <a:pt x="87" y="84"/>
                  <a:pt x="87" y="84"/>
                  <a:pt x="87" y="84"/>
                </a:cubicBezTo>
                <a:cubicBezTo>
                  <a:pt x="63" y="84"/>
                  <a:pt x="63" y="84"/>
                  <a:pt x="63" y="84"/>
                </a:cubicBezTo>
                <a:cubicBezTo>
                  <a:pt x="63" y="120"/>
                  <a:pt x="63" y="120"/>
                  <a:pt x="63" y="120"/>
                </a:cubicBezTo>
                <a:cubicBezTo>
                  <a:pt x="28" y="120"/>
                  <a:pt x="28" y="120"/>
                  <a:pt x="28" y="120"/>
                </a:cubicBezTo>
                <a:cubicBezTo>
                  <a:pt x="25" y="120"/>
                  <a:pt x="22" y="117"/>
                  <a:pt x="22" y="114"/>
                </a:cubicBezTo>
                <a:cubicBezTo>
                  <a:pt x="22" y="69"/>
                  <a:pt x="22" y="69"/>
                  <a:pt x="22" y="69"/>
                </a:cubicBezTo>
                <a:cubicBezTo>
                  <a:pt x="22" y="69"/>
                  <a:pt x="22" y="69"/>
                  <a:pt x="22" y="69"/>
                </a:cubicBezTo>
                <a:cubicBezTo>
                  <a:pt x="75" y="25"/>
                  <a:pt x="75" y="25"/>
                  <a:pt x="75" y="25"/>
                </a:cubicBezTo>
                <a:cubicBezTo>
                  <a:pt x="128" y="69"/>
                  <a:pt x="128" y="69"/>
                  <a:pt x="128" y="69"/>
                </a:cubicBezTo>
                <a:cubicBezTo>
                  <a:pt x="128" y="69"/>
                  <a:pt x="128" y="69"/>
                  <a:pt x="128" y="69"/>
                </a:cubicBezTo>
                <a:lnTo>
                  <a:pt x="128" y="11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3" name="Freeform 315"/>
          <p:cNvSpPr>
            <a:spLocks noEditPoints="1"/>
          </p:cNvSpPr>
          <p:nvPr/>
        </p:nvSpPr>
        <p:spPr bwMode="auto">
          <a:xfrm>
            <a:off x="4699368" y="4112018"/>
            <a:ext cx="205926" cy="164264"/>
          </a:xfrm>
          <a:custGeom>
            <a:avLst/>
            <a:gdLst>
              <a:gd name="T0" fmla="*/ 177 w 177"/>
              <a:gd name="T1" fmla="*/ 127 h 142"/>
              <a:gd name="T2" fmla="*/ 162 w 177"/>
              <a:gd name="T3" fmla="*/ 142 h 142"/>
              <a:gd name="T4" fmla="*/ 14 w 177"/>
              <a:gd name="T5" fmla="*/ 142 h 142"/>
              <a:gd name="T6" fmla="*/ 0 w 177"/>
              <a:gd name="T7" fmla="*/ 127 h 142"/>
              <a:gd name="T8" fmla="*/ 0 w 177"/>
              <a:gd name="T9" fmla="*/ 14 h 142"/>
              <a:gd name="T10" fmla="*/ 14 w 177"/>
              <a:gd name="T11" fmla="*/ 0 h 142"/>
              <a:gd name="T12" fmla="*/ 162 w 177"/>
              <a:gd name="T13" fmla="*/ 0 h 142"/>
              <a:gd name="T14" fmla="*/ 177 w 177"/>
              <a:gd name="T15" fmla="*/ 14 h 142"/>
              <a:gd name="T16" fmla="*/ 177 w 177"/>
              <a:gd name="T17" fmla="*/ 127 h 142"/>
              <a:gd name="T18" fmla="*/ 14 w 177"/>
              <a:gd name="T19" fmla="*/ 11 h 142"/>
              <a:gd name="T20" fmla="*/ 12 w 177"/>
              <a:gd name="T21" fmla="*/ 14 h 142"/>
              <a:gd name="T22" fmla="*/ 12 w 177"/>
              <a:gd name="T23" fmla="*/ 127 h 142"/>
              <a:gd name="T24" fmla="*/ 14 w 177"/>
              <a:gd name="T25" fmla="*/ 130 h 142"/>
              <a:gd name="T26" fmla="*/ 162 w 177"/>
              <a:gd name="T27" fmla="*/ 130 h 142"/>
              <a:gd name="T28" fmla="*/ 165 w 177"/>
              <a:gd name="T29" fmla="*/ 127 h 142"/>
              <a:gd name="T30" fmla="*/ 165 w 177"/>
              <a:gd name="T31" fmla="*/ 14 h 142"/>
              <a:gd name="T32" fmla="*/ 162 w 177"/>
              <a:gd name="T33" fmla="*/ 11 h 142"/>
              <a:gd name="T34" fmla="*/ 14 w 177"/>
              <a:gd name="T35" fmla="*/ 11 h 142"/>
              <a:gd name="T36" fmla="*/ 41 w 177"/>
              <a:gd name="T37" fmla="*/ 59 h 142"/>
              <a:gd name="T38" fmla="*/ 23 w 177"/>
              <a:gd name="T39" fmla="*/ 41 h 142"/>
              <a:gd name="T40" fmla="*/ 41 w 177"/>
              <a:gd name="T41" fmla="*/ 23 h 142"/>
              <a:gd name="T42" fmla="*/ 59 w 177"/>
              <a:gd name="T43" fmla="*/ 41 h 142"/>
              <a:gd name="T44" fmla="*/ 41 w 177"/>
              <a:gd name="T45" fmla="*/ 59 h 142"/>
              <a:gd name="T46" fmla="*/ 153 w 177"/>
              <a:gd name="T47" fmla="*/ 118 h 142"/>
              <a:gd name="T48" fmla="*/ 23 w 177"/>
              <a:gd name="T49" fmla="*/ 118 h 142"/>
              <a:gd name="T50" fmla="*/ 23 w 177"/>
              <a:gd name="T51" fmla="*/ 100 h 142"/>
              <a:gd name="T52" fmla="*/ 53 w 177"/>
              <a:gd name="T53" fmla="*/ 71 h 142"/>
              <a:gd name="T54" fmla="*/ 68 w 177"/>
              <a:gd name="T55" fmla="*/ 85 h 142"/>
              <a:gd name="T56" fmla="*/ 115 w 177"/>
              <a:gd name="T57" fmla="*/ 38 h 142"/>
              <a:gd name="T58" fmla="*/ 153 w 177"/>
              <a:gd name="T59" fmla="*/ 76 h 142"/>
              <a:gd name="T60" fmla="*/ 153 w 177"/>
              <a:gd name="T61" fmla="*/ 11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7" h="142">
                <a:moveTo>
                  <a:pt x="177" y="127"/>
                </a:moveTo>
                <a:cubicBezTo>
                  <a:pt x="177" y="135"/>
                  <a:pt x="170" y="142"/>
                  <a:pt x="162" y="142"/>
                </a:cubicBezTo>
                <a:cubicBezTo>
                  <a:pt x="14" y="142"/>
                  <a:pt x="14" y="142"/>
                  <a:pt x="14" y="142"/>
                </a:cubicBezTo>
                <a:cubicBezTo>
                  <a:pt x="6" y="142"/>
                  <a:pt x="0" y="135"/>
                  <a:pt x="0" y="127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6" y="0"/>
                  <a:pt x="14" y="0"/>
                </a:cubicBezTo>
                <a:cubicBezTo>
                  <a:pt x="162" y="0"/>
                  <a:pt x="162" y="0"/>
                  <a:pt x="162" y="0"/>
                </a:cubicBezTo>
                <a:cubicBezTo>
                  <a:pt x="170" y="0"/>
                  <a:pt x="177" y="6"/>
                  <a:pt x="177" y="14"/>
                </a:cubicBezTo>
                <a:lnTo>
                  <a:pt x="177" y="127"/>
                </a:lnTo>
                <a:close/>
                <a:moveTo>
                  <a:pt x="14" y="11"/>
                </a:moveTo>
                <a:cubicBezTo>
                  <a:pt x="13" y="11"/>
                  <a:pt x="12" y="13"/>
                  <a:pt x="12" y="14"/>
                </a:cubicBezTo>
                <a:cubicBezTo>
                  <a:pt x="12" y="127"/>
                  <a:pt x="12" y="127"/>
                  <a:pt x="12" y="127"/>
                </a:cubicBezTo>
                <a:cubicBezTo>
                  <a:pt x="12" y="128"/>
                  <a:pt x="13" y="130"/>
                  <a:pt x="14" y="130"/>
                </a:cubicBezTo>
                <a:cubicBezTo>
                  <a:pt x="162" y="130"/>
                  <a:pt x="162" y="130"/>
                  <a:pt x="162" y="130"/>
                </a:cubicBezTo>
                <a:cubicBezTo>
                  <a:pt x="164" y="130"/>
                  <a:pt x="165" y="128"/>
                  <a:pt x="165" y="127"/>
                </a:cubicBezTo>
                <a:cubicBezTo>
                  <a:pt x="165" y="14"/>
                  <a:pt x="165" y="14"/>
                  <a:pt x="165" y="14"/>
                </a:cubicBezTo>
                <a:cubicBezTo>
                  <a:pt x="165" y="13"/>
                  <a:pt x="164" y="11"/>
                  <a:pt x="162" y="11"/>
                </a:cubicBezTo>
                <a:lnTo>
                  <a:pt x="14" y="11"/>
                </a:lnTo>
                <a:close/>
                <a:moveTo>
                  <a:pt x="41" y="59"/>
                </a:moveTo>
                <a:cubicBezTo>
                  <a:pt x="31" y="59"/>
                  <a:pt x="23" y="51"/>
                  <a:pt x="23" y="41"/>
                </a:cubicBezTo>
                <a:cubicBezTo>
                  <a:pt x="23" y="31"/>
                  <a:pt x="31" y="23"/>
                  <a:pt x="41" y="23"/>
                </a:cubicBezTo>
                <a:cubicBezTo>
                  <a:pt x="51" y="23"/>
                  <a:pt x="59" y="31"/>
                  <a:pt x="59" y="41"/>
                </a:cubicBezTo>
                <a:cubicBezTo>
                  <a:pt x="59" y="51"/>
                  <a:pt x="51" y="59"/>
                  <a:pt x="41" y="59"/>
                </a:cubicBezTo>
                <a:close/>
                <a:moveTo>
                  <a:pt x="153" y="118"/>
                </a:moveTo>
                <a:cubicBezTo>
                  <a:pt x="23" y="118"/>
                  <a:pt x="23" y="118"/>
                  <a:pt x="23" y="118"/>
                </a:cubicBezTo>
                <a:cubicBezTo>
                  <a:pt x="23" y="100"/>
                  <a:pt x="23" y="100"/>
                  <a:pt x="23" y="100"/>
                </a:cubicBezTo>
                <a:cubicBezTo>
                  <a:pt x="53" y="71"/>
                  <a:pt x="53" y="71"/>
                  <a:pt x="53" y="71"/>
                </a:cubicBezTo>
                <a:cubicBezTo>
                  <a:pt x="68" y="85"/>
                  <a:pt x="68" y="85"/>
                  <a:pt x="68" y="85"/>
                </a:cubicBezTo>
                <a:cubicBezTo>
                  <a:pt x="115" y="38"/>
                  <a:pt x="115" y="38"/>
                  <a:pt x="115" y="38"/>
                </a:cubicBezTo>
                <a:cubicBezTo>
                  <a:pt x="153" y="76"/>
                  <a:pt x="153" y="76"/>
                  <a:pt x="153" y="76"/>
                </a:cubicBezTo>
                <a:lnTo>
                  <a:pt x="153" y="11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4" name="Freeform 316"/>
          <p:cNvSpPr>
            <a:spLocks noEditPoints="1"/>
          </p:cNvSpPr>
          <p:nvPr/>
        </p:nvSpPr>
        <p:spPr bwMode="auto">
          <a:xfrm>
            <a:off x="4948143" y="4123921"/>
            <a:ext cx="164264" cy="138077"/>
          </a:xfrm>
          <a:custGeom>
            <a:avLst/>
            <a:gdLst>
              <a:gd name="T0" fmla="*/ 142 w 142"/>
              <a:gd name="T1" fmla="*/ 113 h 119"/>
              <a:gd name="T2" fmla="*/ 136 w 142"/>
              <a:gd name="T3" fmla="*/ 119 h 119"/>
              <a:gd name="T4" fmla="*/ 6 w 142"/>
              <a:gd name="T5" fmla="*/ 119 h 119"/>
              <a:gd name="T6" fmla="*/ 0 w 142"/>
              <a:gd name="T7" fmla="*/ 113 h 119"/>
              <a:gd name="T8" fmla="*/ 0 w 142"/>
              <a:gd name="T9" fmla="*/ 68 h 119"/>
              <a:gd name="T10" fmla="*/ 2 w 142"/>
              <a:gd name="T11" fmla="*/ 57 h 119"/>
              <a:gd name="T12" fmla="*/ 24 w 142"/>
              <a:gd name="T13" fmla="*/ 6 h 119"/>
              <a:gd name="T14" fmla="*/ 32 w 142"/>
              <a:gd name="T15" fmla="*/ 0 h 119"/>
              <a:gd name="T16" fmla="*/ 109 w 142"/>
              <a:gd name="T17" fmla="*/ 0 h 119"/>
              <a:gd name="T18" fmla="*/ 118 w 142"/>
              <a:gd name="T19" fmla="*/ 6 h 119"/>
              <a:gd name="T20" fmla="*/ 140 w 142"/>
              <a:gd name="T21" fmla="*/ 57 h 119"/>
              <a:gd name="T22" fmla="*/ 142 w 142"/>
              <a:gd name="T23" fmla="*/ 68 h 119"/>
              <a:gd name="T24" fmla="*/ 142 w 142"/>
              <a:gd name="T25" fmla="*/ 113 h 119"/>
              <a:gd name="T26" fmla="*/ 124 w 142"/>
              <a:gd name="T27" fmla="*/ 65 h 119"/>
              <a:gd name="T28" fmla="*/ 123 w 142"/>
              <a:gd name="T29" fmla="*/ 64 h 119"/>
              <a:gd name="T30" fmla="*/ 104 w 142"/>
              <a:gd name="T31" fmla="*/ 18 h 119"/>
              <a:gd name="T32" fmla="*/ 38 w 142"/>
              <a:gd name="T33" fmla="*/ 18 h 119"/>
              <a:gd name="T34" fmla="*/ 19 w 142"/>
              <a:gd name="T35" fmla="*/ 64 h 119"/>
              <a:gd name="T36" fmla="*/ 18 w 142"/>
              <a:gd name="T37" fmla="*/ 65 h 119"/>
              <a:gd name="T38" fmla="*/ 47 w 142"/>
              <a:gd name="T39" fmla="*/ 65 h 119"/>
              <a:gd name="T40" fmla="*/ 56 w 142"/>
              <a:gd name="T41" fmla="*/ 83 h 119"/>
              <a:gd name="T42" fmla="*/ 86 w 142"/>
              <a:gd name="T43" fmla="*/ 83 h 119"/>
              <a:gd name="T44" fmla="*/ 94 w 142"/>
              <a:gd name="T45" fmla="*/ 65 h 119"/>
              <a:gd name="T46" fmla="*/ 124 w 142"/>
              <a:gd name="T47" fmla="*/ 65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42" h="119">
                <a:moveTo>
                  <a:pt x="142" y="113"/>
                </a:moveTo>
                <a:cubicBezTo>
                  <a:pt x="142" y="116"/>
                  <a:pt x="139" y="119"/>
                  <a:pt x="136" y="119"/>
                </a:cubicBezTo>
                <a:cubicBezTo>
                  <a:pt x="6" y="119"/>
                  <a:pt x="6" y="119"/>
                  <a:pt x="6" y="119"/>
                </a:cubicBezTo>
                <a:cubicBezTo>
                  <a:pt x="3" y="119"/>
                  <a:pt x="0" y="116"/>
                  <a:pt x="0" y="113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5"/>
                  <a:pt x="1" y="60"/>
                  <a:pt x="2" y="57"/>
                </a:cubicBezTo>
                <a:cubicBezTo>
                  <a:pt x="24" y="6"/>
                  <a:pt x="24" y="6"/>
                  <a:pt x="24" y="6"/>
                </a:cubicBezTo>
                <a:cubicBezTo>
                  <a:pt x="25" y="3"/>
                  <a:pt x="29" y="0"/>
                  <a:pt x="32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13" y="0"/>
                  <a:pt x="116" y="3"/>
                  <a:pt x="118" y="6"/>
                </a:cubicBezTo>
                <a:cubicBezTo>
                  <a:pt x="140" y="57"/>
                  <a:pt x="140" y="57"/>
                  <a:pt x="140" y="57"/>
                </a:cubicBezTo>
                <a:cubicBezTo>
                  <a:pt x="141" y="60"/>
                  <a:pt x="142" y="65"/>
                  <a:pt x="142" y="68"/>
                </a:cubicBezTo>
                <a:lnTo>
                  <a:pt x="142" y="113"/>
                </a:lnTo>
                <a:close/>
                <a:moveTo>
                  <a:pt x="124" y="65"/>
                </a:moveTo>
                <a:cubicBezTo>
                  <a:pt x="123" y="65"/>
                  <a:pt x="123" y="64"/>
                  <a:pt x="123" y="64"/>
                </a:cubicBezTo>
                <a:cubicBezTo>
                  <a:pt x="104" y="18"/>
                  <a:pt x="104" y="18"/>
                  <a:pt x="104" y="18"/>
                </a:cubicBezTo>
                <a:cubicBezTo>
                  <a:pt x="38" y="18"/>
                  <a:pt x="38" y="18"/>
                  <a:pt x="38" y="18"/>
                </a:cubicBezTo>
                <a:cubicBezTo>
                  <a:pt x="19" y="64"/>
                  <a:pt x="19" y="64"/>
                  <a:pt x="19" y="64"/>
                </a:cubicBezTo>
                <a:cubicBezTo>
                  <a:pt x="18" y="64"/>
                  <a:pt x="18" y="65"/>
                  <a:pt x="18" y="65"/>
                </a:cubicBezTo>
                <a:cubicBezTo>
                  <a:pt x="47" y="65"/>
                  <a:pt x="47" y="65"/>
                  <a:pt x="47" y="65"/>
                </a:cubicBezTo>
                <a:cubicBezTo>
                  <a:pt x="56" y="83"/>
                  <a:pt x="56" y="83"/>
                  <a:pt x="56" y="83"/>
                </a:cubicBezTo>
                <a:cubicBezTo>
                  <a:pt x="86" y="83"/>
                  <a:pt x="86" y="83"/>
                  <a:pt x="86" y="83"/>
                </a:cubicBezTo>
                <a:cubicBezTo>
                  <a:pt x="94" y="65"/>
                  <a:pt x="94" y="65"/>
                  <a:pt x="94" y="65"/>
                </a:cubicBezTo>
                <a:lnTo>
                  <a:pt x="124" y="6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5" name="Freeform 317"/>
          <p:cNvSpPr>
            <a:spLocks noEditPoints="1"/>
          </p:cNvSpPr>
          <p:nvPr/>
        </p:nvSpPr>
        <p:spPr bwMode="auto">
          <a:xfrm>
            <a:off x="5158830" y="4112018"/>
            <a:ext cx="192831" cy="164264"/>
          </a:xfrm>
          <a:custGeom>
            <a:avLst/>
            <a:gdLst>
              <a:gd name="T0" fmla="*/ 24 w 166"/>
              <a:gd name="T1" fmla="*/ 142 h 142"/>
              <a:gd name="T2" fmla="*/ 21 w 166"/>
              <a:gd name="T3" fmla="*/ 142 h 142"/>
              <a:gd name="T4" fmla="*/ 0 w 166"/>
              <a:gd name="T5" fmla="*/ 121 h 142"/>
              <a:gd name="T6" fmla="*/ 0 w 166"/>
              <a:gd name="T7" fmla="*/ 44 h 142"/>
              <a:gd name="T8" fmla="*/ 21 w 166"/>
              <a:gd name="T9" fmla="*/ 23 h 142"/>
              <a:gd name="T10" fmla="*/ 24 w 166"/>
              <a:gd name="T11" fmla="*/ 23 h 142"/>
              <a:gd name="T12" fmla="*/ 24 w 166"/>
              <a:gd name="T13" fmla="*/ 142 h 142"/>
              <a:gd name="T14" fmla="*/ 133 w 166"/>
              <a:gd name="T15" fmla="*/ 142 h 142"/>
              <a:gd name="T16" fmla="*/ 33 w 166"/>
              <a:gd name="T17" fmla="*/ 142 h 142"/>
              <a:gd name="T18" fmla="*/ 33 w 166"/>
              <a:gd name="T19" fmla="*/ 23 h 142"/>
              <a:gd name="T20" fmla="*/ 48 w 166"/>
              <a:gd name="T21" fmla="*/ 23 h 142"/>
              <a:gd name="T22" fmla="*/ 48 w 166"/>
              <a:gd name="T23" fmla="*/ 8 h 142"/>
              <a:gd name="T24" fmla="*/ 57 w 166"/>
              <a:gd name="T25" fmla="*/ 0 h 142"/>
              <a:gd name="T26" fmla="*/ 110 w 166"/>
              <a:gd name="T27" fmla="*/ 0 h 142"/>
              <a:gd name="T28" fmla="*/ 119 w 166"/>
              <a:gd name="T29" fmla="*/ 8 h 142"/>
              <a:gd name="T30" fmla="*/ 119 w 166"/>
              <a:gd name="T31" fmla="*/ 23 h 142"/>
              <a:gd name="T32" fmla="*/ 133 w 166"/>
              <a:gd name="T33" fmla="*/ 23 h 142"/>
              <a:gd name="T34" fmla="*/ 133 w 166"/>
              <a:gd name="T35" fmla="*/ 142 h 142"/>
              <a:gd name="T36" fmla="*/ 119 w 166"/>
              <a:gd name="T37" fmla="*/ 74 h 142"/>
              <a:gd name="T38" fmla="*/ 116 w 166"/>
              <a:gd name="T39" fmla="*/ 71 h 142"/>
              <a:gd name="T40" fmla="*/ 95 w 166"/>
              <a:gd name="T41" fmla="*/ 71 h 142"/>
              <a:gd name="T42" fmla="*/ 95 w 166"/>
              <a:gd name="T43" fmla="*/ 50 h 142"/>
              <a:gd name="T44" fmla="*/ 92 w 166"/>
              <a:gd name="T45" fmla="*/ 47 h 142"/>
              <a:gd name="T46" fmla="*/ 74 w 166"/>
              <a:gd name="T47" fmla="*/ 47 h 142"/>
              <a:gd name="T48" fmla="*/ 71 w 166"/>
              <a:gd name="T49" fmla="*/ 50 h 142"/>
              <a:gd name="T50" fmla="*/ 71 w 166"/>
              <a:gd name="T51" fmla="*/ 71 h 142"/>
              <a:gd name="T52" fmla="*/ 51 w 166"/>
              <a:gd name="T53" fmla="*/ 71 h 142"/>
              <a:gd name="T54" fmla="*/ 48 w 166"/>
              <a:gd name="T55" fmla="*/ 74 h 142"/>
              <a:gd name="T56" fmla="*/ 48 w 166"/>
              <a:gd name="T57" fmla="*/ 91 h 142"/>
              <a:gd name="T58" fmla="*/ 51 w 166"/>
              <a:gd name="T59" fmla="*/ 94 h 142"/>
              <a:gd name="T60" fmla="*/ 71 w 166"/>
              <a:gd name="T61" fmla="*/ 94 h 142"/>
              <a:gd name="T62" fmla="*/ 71 w 166"/>
              <a:gd name="T63" fmla="*/ 115 h 142"/>
              <a:gd name="T64" fmla="*/ 74 w 166"/>
              <a:gd name="T65" fmla="*/ 118 h 142"/>
              <a:gd name="T66" fmla="*/ 92 w 166"/>
              <a:gd name="T67" fmla="*/ 118 h 142"/>
              <a:gd name="T68" fmla="*/ 95 w 166"/>
              <a:gd name="T69" fmla="*/ 115 h 142"/>
              <a:gd name="T70" fmla="*/ 95 w 166"/>
              <a:gd name="T71" fmla="*/ 94 h 142"/>
              <a:gd name="T72" fmla="*/ 116 w 166"/>
              <a:gd name="T73" fmla="*/ 94 h 142"/>
              <a:gd name="T74" fmla="*/ 119 w 166"/>
              <a:gd name="T75" fmla="*/ 91 h 142"/>
              <a:gd name="T76" fmla="*/ 119 w 166"/>
              <a:gd name="T77" fmla="*/ 74 h 142"/>
              <a:gd name="T78" fmla="*/ 107 w 166"/>
              <a:gd name="T79" fmla="*/ 23 h 142"/>
              <a:gd name="T80" fmla="*/ 107 w 166"/>
              <a:gd name="T81" fmla="*/ 11 h 142"/>
              <a:gd name="T82" fmla="*/ 60 w 166"/>
              <a:gd name="T83" fmla="*/ 11 h 142"/>
              <a:gd name="T84" fmla="*/ 60 w 166"/>
              <a:gd name="T85" fmla="*/ 23 h 142"/>
              <a:gd name="T86" fmla="*/ 107 w 166"/>
              <a:gd name="T87" fmla="*/ 23 h 142"/>
              <a:gd name="T88" fmla="*/ 166 w 166"/>
              <a:gd name="T89" fmla="*/ 121 h 142"/>
              <a:gd name="T90" fmla="*/ 145 w 166"/>
              <a:gd name="T91" fmla="*/ 142 h 142"/>
              <a:gd name="T92" fmla="*/ 142 w 166"/>
              <a:gd name="T93" fmla="*/ 142 h 142"/>
              <a:gd name="T94" fmla="*/ 142 w 166"/>
              <a:gd name="T95" fmla="*/ 23 h 142"/>
              <a:gd name="T96" fmla="*/ 145 w 166"/>
              <a:gd name="T97" fmla="*/ 23 h 142"/>
              <a:gd name="T98" fmla="*/ 166 w 166"/>
              <a:gd name="T99" fmla="*/ 44 h 142"/>
              <a:gd name="T100" fmla="*/ 166 w 166"/>
              <a:gd name="T101" fmla="*/ 12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66" h="142">
                <a:moveTo>
                  <a:pt x="24" y="142"/>
                </a:moveTo>
                <a:cubicBezTo>
                  <a:pt x="21" y="142"/>
                  <a:pt x="21" y="142"/>
                  <a:pt x="21" y="142"/>
                </a:cubicBezTo>
                <a:cubicBezTo>
                  <a:pt x="10" y="142"/>
                  <a:pt x="0" y="132"/>
                  <a:pt x="0" y="121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33"/>
                  <a:pt x="10" y="23"/>
                  <a:pt x="21" y="23"/>
                </a:cubicBezTo>
                <a:cubicBezTo>
                  <a:pt x="24" y="23"/>
                  <a:pt x="24" y="23"/>
                  <a:pt x="24" y="23"/>
                </a:cubicBezTo>
                <a:lnTo>
                  <a:pt x="24" y="142"/>
                </a:lnTo>
                <a:close/>
                <a:moveTo>
                  <a:pt x="133" y="142"/>
                </a:moveTo>
                <a:cubicBezTo>
                  <a:pt x="33" y="142"/>
                  <a:pt x="33" y="142"/>
                  <a:pt x="33" y="142"/>
                </a:cubicBezTo>
                <a:cubicBezTo>
                  <a:pt x="33" y="23"/>
                  <a:pt x="33" y="23"/>
                  <a:pt x="33" y="23"/>
                </a:cubicBezTo>
                <a:cubicBezTo>
                  <a:pt x="48" y="23"/>
                  <a:pt x="48" y="23"/>
                  <a:pt x="48" y="23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4"/>
                  <a:pt x="52" y="0"/>
                  <a:pt x="57" y="0"/>
                </a:cubicBezTo>
                <a:cubicBezTo>
                  <a:pt x="110" y="0"/>
                  <a:pt x="110" y="0"/>
                  <a:pt x="110" y="0"/>
                </a:cubicBezTo>
                <a:cubicBezTo>
                  <a:pt x="115" y="0"/>
                  <a:pt x="119" y="4"/>
                  <a:pt x="119" y="8"/>
                </a:cubicBezTo>
                <a:cubicBezTo>
                  <a:pt x="119" y="23"/>
                  <a:pt x="119" y="23"/>
                  <a:pt x="119" y="23"/>
                </a:cubicBezTo>
                <a:cubicBezTo>
                  <a:pt x="133" y="23"/>
                  <a:pt x="133" y="23"/>
                  <a:pt x="133" y="23"/>
                </a:cubicBezTo>
                <a:lnTo>
                  <a:pt x="133" y="142"/>
                </a:lnTo>
                <a:close/>
                <a:moveTo>
                  <a:pt x="119" y="74"/>
                </a:moveTo>
                <a:cubicBezTo>
                  <a:pt x="119" y="72"/>
                  <a:pt x="117" y="71"/>
                  <a:pt x="116" y="71"/>
                </a:cubicBezTo>
                <a:cubicBezTo>
                  <a:pt x="95" y="71"/>
                  <a:pt x="95" y="71"/>
                  <a:pt x="95" y="71"/>
                </a:cubicBezTo>
                <a:cubicBezTo>
                  <a:pt x="95" y="50"/>
                  <a:pt x="95" y="50"/>
                  <a:pt x="95" y="50"/>
                </a:cubicBezTo>
                <a:cubicBezTo>
                  <a:pt x="95" y="48"/>
                  <a:pt x="94" y="47"/>
                  <a:pt x="92" y="47"/>
                </a:cubicBezTo>
                <a:cubicBezTo>
                  <a:pt x="74" y="47"/>
                  <a:pt x="74" y="47"/>
                  <a:pt x="74" y="47"/>
                </a:cubicBezTo>
                <a:cubicBezTo>
                  <a:pt x="73" y="47"/>
                  <a:pt x="71" y="48"/>
                  <a:pt x="71" y="50"/>
                </a:cubicBezTo>
                <a:cubicBezTo>
                  <a:pt x="71" y="71"/>
                  <a:pt x="71" y="71"/>
                  <a:pt x="7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49" y="71"/>
                  <a:pt x="48" y="72"/>
                  <a:pt x="48" y="74"/>
                </a:cubicBezTo>
                <a:cubicBezTo>
                  <a:pt x="48" y="91"/>
                  <a:pt x="48" y="91"/>
                  <a:pt x="48" y="91"/>
                </a:cubicBezTo>
                <a:cubicBezTo>
                  <a:pt x="48" y="93"/>
                  <a:pt x="49" y="94"/>
                  <a:pt x="51" y="94"/>
                </a:cubicBezTo>
                <a:cubicBezTo>
                  <a:pt x="71" y="94"/>
                  <a:pt x="71" y="94"/>
                  <a:pt x="71" y="94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7"/>
                  <a:pt x="73" y="118"/>
                  <a:pt x="74" y="118"/>
                </a:cubicBezTo>
                <a:cubicBezTo>
                  <a:pt x="92" y="118"/>
                  <a:pt x="92" y="118"/>
                  <a:pt x="92" y="118"/>
                </a:cubicBezTo>
                <a:cubicBezTo>
                  <a:pt x="94" y="118"/>
                  <a:pt x="95" y="117"/>
                  <a:pt x="95" y="115"/>
                </a:cubicBezTo>
                <a:cubicBezTo>
                  <a:pt x="95" y="94"/>
                  <a:pt x="95" y="94"/>
                  <a:pt x="95" y="94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7" y="94"/>
                  <a:pt x="119" y="93"/>
                  <a:pt x="119" y="91"/>
                </a:cubicBezTo>
                <a:lnTo>
                  <a:pt x="119" y="74"/>
                </a:lnTo>
                <a:close/>
                <a:moveTo>
                  <a:pt x="107" y="23"/>
                </a:moveTo>
                <a:cubicBezTo>
                  <a:pt x="107" y="11"/>
                  <a:pt x="107" y="11"/>
                  <a:pt x="107" y="11"/>
                </a:cubicBezTo>
                <a:cubicBezTo>
                  <a:pt x="60" y="11"/>
                  <a:pt x="60" y="11"/>
                  <a:pt x="60" y="11"/>
                </a:cubicBezTo>
                <a:cubicBezTo>
                  <a:pt x="60" y="23"/>
                  <a:pt x="60" y="23"/>
                  <a:pt x="60" y="23"/>
                </a:cubicBezTo>
                <a:lnTo>
                  <a:pt x="107" y="23"/>
                </a:lnTo>
                <a:close/>
                <a:moveTo>
                  <a:pt x="166" y="121"/>
                </a:moveTo>
                <a:cubicBezTo>
                  <a:pt x="166" y="132"/>
                  <a:pt x="157" y="142"/>
                  <a:pt x="145" y="142"/>
                </a:cubicBezTo>
                <a:cubicBezTo>
                  <a:pt x="142" y="142"/>
                  <a:pt x="142" y="142"/>
                  <a:pt x="142" y="142"/>
                </a:cubicBezTo>
                <a:cubicBezTo>
                  <a:pt x="142" y="23"/>
                  <a:pt x="142" y="23"/>
                  <a:pt x="142" y="23"/>
                </a:cubicBezTo>
                <a:cubicBezTo>
                  <a:pt x="145" y="23"/>
                  <a:pt x="145" y="23"/>
                  <a:pt x="145" y="23"/>
                </a:cubicBezTo>
                <a:cubicBezTo>
                  <a:pt x="157" y="23"/>
                  <a:pt x="166" y="33"/>
                  <a:pt x="166" y="44"/>
                </a:cubicBezTo>
                <a:lnTo>
                  <a:pt x="166" y="12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6" name="Freeform 318"/>
          <p:cNvSpPr>
            <a:spLocks noEditPoints="1"/>
          </p:cNvSpPr>
          <p:nvPr/>
        </p:nvSpPr>
        <p:spPr bwMode="auto">
          <a:xfrm>
            <a:off x="5400463" y="4112018"/>
            <a:ext cx="191641" cy="164264"/>
          </a:xfrm>
          <a:custGeom>
            <a:avLst/>
            <a:gdLst>
              <a:gd name="T0" fmla="*/ 26 w 165"/>
              <a:gd name="T1" fmla="*/ 142 h 142"/>
              <a:gd name="T2" fmla="*/ 20 w 165"/>
              <a:gd name="T3" fmla="*/ 142 h 142"/>
              <a:gd name="T4" fmla="*/ 0 w 165"/>
              <a:gd name="T5" fmla="*/ 121 h 142"/>
              <a:gd name="T6" fmla="*/ 0 w 165"/>
              <a:gd name="T7" fmla="*/ 44 h 142"/>
              <a:gd name="T8" fmla="*/ 20 w 165"/>
              <a:gd name="T9" fmla="*/ 23 h 142"/>
              <a:gd name="T10" fmla="*/ 26 w 165"/>
              <a:gd name="T11" fmla="*/ 23 h 142"/>
              <a:gd name="T12" fmla="*/ 26 w 165"/>
              <a:gd name="T13" fmla="*/ 142 h 142"/>
              <a:gd name="T14" fmla="*/ 130 w 165"/>
              <a:gd name="T15" fmla="*/ 142 h 142"/>
              <a:gd name="T16" fmla="*/ 35 w 165"/>
              <a:gd name="T17" fmla="*/ 142 h 142"/>
              <a:gd name="T18" fmla="*/ 35 w 165"/>
              <a:gd name="T19" fmla="*/ 23 h 142"/>
              <a:gd name="T20" fmla="*/ 47 w 165"/>
              <a:gd name="T21" fmla="*/ 23 h 142"/>
              <a:gd name="T22" fmla="*/ 47 w 165"/>
              <a:gd name="T23" fmla="*/ 8 h 142"/>
              <a:gd name="T24" fmla="*/ 56 w 165"/>
              <a:gd name="T25" fmla="*/ 0 h 142"/>
              <a:gd name="T26" fmla="*/ 109 w 165"/>
              <a:gd name="T27" fmla="*/ 0 h 142"/>
              <a:gd name="T28" fmla="*/ 118 w 165"/>
              <a:gd name="T29" fmla="*/ 8 h 142"/>
              <a:gd name="T30" fmla="*/ 118 w 165"/>
              <a:gd name="T31" fmla="*/ 23 h 142"/>
              <a:gd name="T32" fmla="*/ 130 w 165"/>
              <a:gd name="T33" fmla="*/ 23 h 142"/>
              <a:gd name="T34" fmla="*/ 130 w 165"/>
              <a:gd name="T35" fmla="*/ 142 h 142"/>
              <a:gd name="T36" fmla="*/ 106 w 165"/>
              <a:gd name="T37" fmla="*/ 23 h 142"/>
              <a:gd name="T38" fmla="*/ 106 w 165"/>
              <a:gd name="T39" fmla="*/ 11 h 142"/>
              <a:gd name="T40" fmla="*/ 59 w 165"/>
              <a:gd name="T41" fmla="*/ 11 h 142"/>
              <a:gd name="T42" fmla="*/ 59 w 165"/>
              <a:gd name="T43" fmla="*/ 23 h 142"/>
              <a:gd name="T44" fmla="*/ 106 w 165"/>
              <a:gd name="T45" fmla="*/ 23 h 142"/>
              <a:gd name="T46" fmla="*/ 165 w 165"/>
              <a:gd name="T47" fmla="*/ 121 h 142"/>
              <a:gd name="T48" fmla="*/ 144 w 165"/>
              <a:gd name="T49" fmla="*/ 142 h 142"/>
              <a:gd name="T50" fmla="*/ 139 w 165"/>
              <a:gd name="T51" fmla="*/ 142 h 142"/>
              <a:gd name="T52" fmla="*/ 139 w 165"/>
              <a:gd name="T53" fmla="*/ 23 h 142"/>
              <a:gd name="T54" fmla="*/ 144 w 165"/>
              <a:gd name="T55" fmla="*/ 23 h 142"/>
              <a:gd name="T56" fmla="*/ 165 w 165"/>
              <a:gd name="T57" fmla="*/ 44 h 142"/>
              <a:gd name="T58" fmla="*/ 165 w 165"/>
              <a:gd name="T59" fmla="*/ 12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65" h="142">
                <a:moveTo>
                  <a:pt x="26" y="142"/>
                </a:moveTo>
                <a:cubicBezTo>
                  <a:pt x="20" y="142"/>
                  <a:pt x="20" y="142"/>
                  <a:pt x="20" y="142"/>
                </a:cubicBezTo>
                <a:cubicBezTo>
                  <a:pt x="9" y="142"/>
                  <a:pt x="0" y="132"/>
                  <a:pt x="0" y="121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33"/>
                  <a:pt x="9" y="23"/>
                  <a:pt x="20" y="23"/>
                </a:cubicBezTo>
                <a:cubicBezTo>
                  <a:pt x="26" y="23"/>
                  <a:pt x="26" y="23"/>
                  <a:pt x="26" y="23"/>
                </a:cubicBezTo>
                <a:lnTo>
                  <a:pt x="26" y="142"/>
                </a:lnTo>
                <a:close/>
                <a:moveTo>
                  <a:pt x="130" y="142"/>
                </a:moveTo>
                <a:cubicBezTo>
                  <a:pt x="35" y="142"/>
                  <a:pt x="35" y="142"/>
                  <a:pt x="35" y="142"/>
                </a:cubicBezTo>
                <a:cubicBezTo>
                  <a:pt x="35" y="23"/>
                  <a:pt x="35" y="23"/>
                  <a:pt x="35" y="23"/>
                </a:cubicBezTo>
                <a:cubicBezTo>
                  <a:pt x="47" y="23"/>
                  <a:pt x="47" y="23"/>
                  <a:pt x="47" y="23"/>
                </a:cubicBezTo>
                <a:cubicBezTo>
                  <a:pt x="47" y="8"/>
                  <a:pt x="47" y="8"/>
                  <a:pt x="47" y="8"/>
                </a:cubicBezTo>
                <a:cubicBezTo>
                  <a:pt x="47" y="4"/>
                  <a:pt x="51" y="0"/>
                  <a:pt x="56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14" y="0"/>
                  <a:pt x="118" y="4"/>
                  <a:pt x="118" y="8"/>
                </a:cubicBezTo>
                <a:cubicBezTo>
                  <a:pt x="118" y="23"/>
                  <a:pt x="118" y="23"/>
                  <a:pt x="118" y="23"/>
                </a:cubicBezTo>
                <a:cubicBezTo>
                  <a:pt x="130" y="23"/>
                  <a:pt x="130" y="23"/>
                  <a:pt x="130" y="23"/>
                </a:cubicBezTo>
                <a:lnTo>
                  <a:pt x="130" y="142"/>
                </a:lnTo>
                <a:close/>
                <a:moveTo>
                  <a:pt x="106" y="23"/>
                </a:moveTo>
                <a:cubicBezTo>
                  <a:pt x="106" y="11"/>
                  <a:pt x="106" y="11"/>
                  <a:pt x="106" y="11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23"/>
                  <a:pt x="59" y="23"/>
                  <a:pt x="59" y="23"/>
                </a:cubicBezTo>
                <a:lnTo>
                  <a:pt x="106" y="23"/>
                </a:lnTo>
                <a:close/>
                <a:moveTo>
                  <a:pt x="165" y="121"/>
                </a:moveTo>
                <a:cubicBezTo>
                  <a:pt x="165" y="132"/>
                  <a:pt x="156" y="142"/>
                  <a:pt x="144" y="142"/>
                </a:cubicBezTo>
                <a:cubicBezTo>
                  <a:pt x="139" y="142"/>
                  <a:pt x="139" y="142"/>
                  <a:pt x="139" y="142"/>
                </a:cubicBezTo>
                <a:cubicBezTo>
                  <a:pt x="139" y="23"/>
                  <a:pt x="139" y="23"/>
                  <a:pt x="139" y="23"/>
                </a:cubicBezTo>
                <a:cubicBezTo>
                  <a:pt x="144" y="23"/>
                  <a:pt x="144" y="23"/>
                  <a:pt x="144" y="23"/>
                </a:cubicBezTo>
                <a:cubicBezTo>
                  <a:pt x="156" y="23"/>
                  <a:pt x="165" y="33"/>
                  <a:pt x="165" y="44"/>
                </a:cubicBezTo>
                <a:lnTo>
                  <a:pt x="165" y="12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7" name="Freeform 319"/>
          <p:cNvSpPr>
            <a:spLocks noEditPoints="1"/>
          </p:cNvSpPr>
          <p:nvPr/>
        </p:nvSpPr>
        <p:spPr bwMode="auto">
          <a:xfrm>
            <a:off x="5639716" y="4112018"/>
            <a:ext cx="164264" cy="16426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71 w 142"/>
              <a:gd name="T11" fmla="*/ 11 h 142"/>
              <a:gd name="T12" fmla="*/ 12 w 142"/>
              <a:gd name="T13" fmla="*/ 71 h 142"/>
              <a:gd name="T14" fmla="*/ 71 w 142"/>
              <a:gd name="T15" fmla="*/ 130 h 142"/>
              <a:gd name="T16" fmla="*/ 130 w 142"/>
              <a:gd name="T17" fmla="*/ 71 h 142"/>
              <a:gd name="T18" fmla="*/ 71 w 142"/>
              <a:gd name="T19" fmla="*/ 11 h 142"/>
              <a:gd name="T20" fmla="*/ 71 w 142"/>
              <a:gd name="T21" fmla="*/ 118 h 142"/>
              <a:gd name="T22" fmla="*/ 24 w 142"/>
              <a:gd name="T23" fmla="*/ 71 h 142"/>
              <a:gd name="T24" fmla="*/ 71 w 142"/>
              <a:gd name="T25" fmla="*/ 23 h 142"/>
              <a:gd name="T26" fmla="*/ 118 w 142"/>
              <a:gd name="T27" fmla="*/ 71 h 142"/>
              <a:gd name="T28" fmla="*/ 71 w 142"/>
              <a:gd name="T29" fmla="*/ 118 h 142"/>
              <a:gd name="T30" fmla="*/ 71 w 142"/>
              <a:gd name="T31" fmla="*/ 35 h 142"/>
              <a:gd name="T32" fmla="*/ 35 w 142"/>
              <a:gd name="T33" fmla="*/ 71 h 142"/>
              <a:gd name="T34" fmla="*/ 71 w 142"/>
              <a:gd name="T35" fmla="*/ 106 h 142"/>
              <a:gd name="T36" fmla="*/ 106 w 142"/>
              <a:gd name="T37" fmla="*/ 71 h 142"/>
              <a:gd name="T38" fmla="*/ 71 w 142"/>
              <a:gd name="T39" fmla="*/ 35 h 142"/>
              <a:gd name="T40" fmla="*/ 71 w 142"/>
              <a:gd name="T41" fmla="*/ 94 h 142"/>
              <a:gd name="T42" fmla="*/ 47 w 142"/>
              <a:gd name="T43" fmla="*/ 71 h 142"/>
              <a:gd name="T44" fmla="*/ 71 w 142"/>
              <a:gd name="T45" fmla="*/ 47 h 142"/>
              <a:gd name="T46" fmla="*/ 95 w 142"/>
              <a:gd name="T47" fmla="*/ 71 h 142"/>
              <a:gd name="T48" fmla="*/ 71 w 142"/>
              <a:gd name="T49" fmla="*/ 94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1"/>
                  <a:pt x="32" y="0"/>
                  <a:pt x="71" y="0"/>
                </a:cubicBezTo>
                <a:cubicBezTo>
                  <a:pt x="110" y="0"/>
                  <a:pt x="142" y="31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71" y="11"/>
                </a:moveTo>
                <a:cubicBezTo>
                  <a:pt x="38" y="11"/>
                  <a:pt x="12" y="38"/>
                  <a:pt x="12" y="71"/>
                </a:cubicBezTo>
                <a:cubicBezTo>
                  <a:pt x="12" y="103"/>
                  <a:pt x="38" y="130"/>
                  <a:pt x="71" y="130"/>
                </a:cubicBezTo>
                <a:cubicBezTo>
                  <a:pt x="104" y="130"/>
                  <a:pt x="130" y="103"/>
                  <a:pt x="130" y="71"/>
                </a:cubicBezTo>
                <a:cubicBezTo>
                  <a:pt x="130" y="38"/>
                  <a:pt x="104" y="11"/>
                  <a:pt x="71" y="11"/>
                </a:cubicBezTo>
                <a:close/>
                <a:moveTo>
                  <a:pt x="71" y="118"/>
                </a:moveTo>
                <a:cubicBezTo>
                  <a:pt x="45" y="118"/>
                  <a:pt x="24" y="97"/>
                  <a:pt x="24" y="71"/>
                </a:cubicBezTo>
                <a:cubicBezTo>
                  <a:pt x="24" y="44"/>
                  <a:pt x="45" y="23"/>
                  <a:pt x="71" y="23"/>
                </a:cubicBezTo>
                <a:cubicBezTo>
                  <a:pt x="97" y="23"/>
                  <a:pt x="118" y="44"/>
                  <a:pt x="118" y="71"/>
                </a:cubicBezTo>
                <a:cubicBezTo>
                  <a:pt x="118" y="97"/>
                  <a:pt x="97" y="118"/>
                  <a:pt x="71" y="118"/>
                </a:cubicBezTo>
                <a:close/>
                <a:moveTo>
                  <a:pt x="71" y="35"/>
                </a:moveTo>
                <a:cubicBezTo>
                  <a:pt x="51" y="35"/>
                  <a:pt x="35" y="51"/>
                  <a:pt x="35" y="71"/>
                </a:cubicBezTo>
                <a:cubicBezTo>
                  <a:pt x="35" y="90"/>
                  <a:pt x="51" y="106"/>
                  <a:pt x="71" y="106"/>
                </a:cubicBezTo>
                <a:cubicBezTo>
                  <a:pt x="90" y="106"/>
                  <a:pt x="106" y="90"/>
                  <a:pt x="106" y="71"/>
                </a:cubicBezTo>
                <a:cubicBezTo>
                  <a:pt x="106" y="51"/>
                  <a:pt x="90" y="35"/>
                  <a:pt x="71" y="35"/>
                </a:cubicBezTo>
                <a:close/>
                <a:moveTo>
                  <a:pt x="71" y="94"/>
                </a:moveTo>
                <a:cubicBezTo>
                  <a:pt x="58" y="94"/>
                  <a:pt x="47" y="84"/>
                  <a:pt x="47" y="71"/>
                </a:cubicBezTo>
                <a:cubicBezTo>
                  <a:pt x="47" y="58"/>
                  <a:pt x="58" y="47"/>
                  <a:pt x="71" y="47"/>
                </a:cubicBezTo>
                <a:cubicBezTo>
                  <a:pt x="84" y="47"/>
                  <a:pt x="95" y="58"/>
                  <a:pt x="95" y="71"/>
                </a:cubicBezTo>
                <a:cubicBezTo>
                  <a:pt x="95" y="84"/>
                  <a:pt x="84" y="94"/>
                  <a:pt x="71" y="9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8" name="Freeform 320"/>
          <p:cNvSpPr>
            <a:spLocks noEditPoints="1"/>
          </p:cNvSpPr>
          <p:nvPr/>
        </p:nvSpPr>
        <p:spPr bwMode="auto">
          <a:xfrm>
            <a:off x="5853973" y="4098924"/>
            <a:ext cx="174977" cy="174977"/>
          </a:xfrm>
          <a:custGeom>
            <a:avLst/>
            <a:gdLst>
              <a:gd name="T0" fmla="*/ 143 w 151"/>
              <a:gd name="T1" fmla="*/ 130 h 151"/>
              <a:gd name="T2" fmla="*/ 129 w 151"/>
              <a:gd name="T3" fmla="*/ 143 h 151"/>
              <a:gd name="T4" fmla="*/ 110 w 151"/>
              <a:gd name="T5" fmla="*/ 151 h 151"/>
              <a:gd name="T6" fmla="*/ 92 w 151"/>
              <a:gd name="T7" fmla="*/ 143 h 151"/>
              <a:gd name="T8" fmla="*/ 73 w 151"/>
              <a:gd name="T9" fmla="*/ 124 h 151"/>
              <a:gd name="T10" fmla="*/ 65 w 151"/>
              <a:gd name="T11" fmla="*/ 105 h 151"/>
              <a:gd name="T12" fmla="*/ 73 w 151"/>
              <a:gd name="T13" fmla="*/ 86 h 151"/>
              <a:gd name="T14" fmla="*/ 65 w 151"/>
              <a:gd name="T15" fmla="*/ 78 h 151"/>
              <a:gd name="T16" fmla="*/ 46 w 151"/>
              <a:gd name="T17" fmla="*/ 86 h 151"/>
              <a:gd name="T18" fmla="*/ 27 w 151"/>
              <a:gd name="T19" fmla="*/ 78 h 151"/>
              <a:gd name="T20" fmla="*/ 8 w 151"/>
              <a:gd name="T21" fmla="*/ 59 h 151"/>
              <a:gd name="T22" fmla="*/ 0 w 151"/>
              <a:gd name="T23" fmla="*/ 40 h 151"/>
              <a:gd name="T24" fmla="*/ 8 w 151"/>
              <a:gd name="T25" fmla="*/ 21 h 151"/>
              <a:gd name="T26" fmla="*/ 21 w 151"/>
              <a:gd name="T27" fmla="*/ 8 h 151"/>
              <a:gd name="T28" fmla="*/ 40 w 151"/>
              <a:gd name="T29" fmla="*/ 0 h 151"/>
              <a:gd name="T30" fmla="*/ 59 w 151"/>
              <a:gd name="T31" fmla="*/ 8 h 151"/>
              <a:gd name="T32" fmla="*/ 78 w 151"/>
              <a:gd name="T33" fmla="*/ 27 h 151"/>
              <a:gd name="T34" fmla="*/ 86 w 151"/>
              <a:gd name="T35" fmla="*/ 46 h 151"/>
              <a:gd name="T36" fmla="*/ 78 w 151"/>
              <a:gd name="T37" fmla="*/ 65 h 151"/>
              <a:gd name="T38" fmla="*/ 86 w 151"/>
              <a:gd name="T39" fmla="*/ 73 h 151"/>
              <a:gd name="T40" fmla="*/ 105 w 151"/>
              <a:gd name="T41" fmla="*/ 65 h 151"/>
              <a:gd name="T42" fmla="*/ 124 w 151"/>
              <a:gd name="T43" fmla="*/ 73 h 151"/>
              <a:gd name="T44" fmla="*/ 143 w 151"/>
              <a:gd name="T45" fmla="*/ 92 h 151"/>
              <a:gd name="T46" fmla="*/ 151 w 151"/>
              <a:gd name="T47" fmla="*/ 111 h 151"/>
              <a:gd name="T48" fmla="*/ 143 w 151"/>
              <a:gd name="T49" fmla="*/ 130 h 151"/>
              <a:gd name="T50" fmla="*/ 65 w 151"/>
              <a:gd name="T51" fmla="*/ 40 h 151"/>
              <a:gd name="T52" fmla="*/ 46 w 151"/>
              <a:gd name="T53" fmla="*/ 21 h 151"/>
              <a:gd name="T54" fmla="*/ 40 w 151"/>
              <a:gd name="T55" fmla="*/ 18 h 151"/>
              <a:gd name="T56" fmla="*/ 34 w 151"/>
              <a:gd name="T57" fmla="*/ 21 h 151"/>
              <a:gd name="T58" fmla="*/ 20 w 151"/>
              <a:gd name="T59" fmla="*/ 34 h 151"/>
              <a:gd name="T60" fmla="*/ 18 w 151"/>
              <a:gd name="T61" fmla="*/ 40 h 151"/>
              <a:gd name="T62" fmla="*/ 20 w 151"/>
              <a:gd name="T63" fmla="*/ 46 h 151"/>
              <a:gd name="T64" fmla="*/ 39 w 151"/>
              <a:gd name="T65" fmla="*/ 66 h 151"/>
              <a:gd name="T66" fmla="*/ 46 w 151"/>
              <a:gd name="T67" fmla="*/ 68 h 151"/>
              <a:gd name="T68" fmla="*/ 52 w 151"/>
              <a:gd name="T69" fmla="*/ 65 h 151"/>
              <a:gd name="T70" fmla="*/ 46 w 151"/>
              <a:gd name="T71" fmla="*/ 55 h 151"/>
              <a:gd name="T72" fmla="*/ 55 w 151"/>
              <a:gd name="T73" fmla="*/ 46 h 151"/>
              <a:gd name="T74" fmla="*/ 65 w 151"/>
              <a:gd name="T75" fmla="*/ 53 h 151"/>
              <a:gd name="T76" fmla="*/ 68 w 151"/>
              <a:gd name="T77" fmla="*/ 46 h 151"/>
              <a:gd name="T78" fmla="*/ 65 w 151"/>
              <a:gd name="T79" fmla="*/ 40 h 151"/>
              <a:gd name="T80" fmla="*/ 130 w 151"/>
              <a:gd name="T81" fmla="*/ 105 h 151"/>
              <a:gd name="T82" fmla="*/ 111 w 151"/>
              <a:gd name="T83" fmla="*/ 86 h 151"/>
              <a:gd name="T84" fmla="*/ 105 w 151"/>
              <a:gd name="T85" fmla="*/ 83 h 151"/>
              <a:gd name="T86" fmla="*/ 98 w 151"/>
              <a:gd name="T87" fmla="*/ 86 h 151"/>
              <a:gd name="T88" fmla="*/ 105 w 151"/>
              <a:gd name="T89" fmla="*/ 96 h 151"/>
              <a:gd name="T90" fmla="*/ 96 w 151"/>
              <a:gd name="T91" fmla="*/ 105 h 151"/>
              <a:gd name="T92" fmla="*/ 86 w 151"/>
              <a:gd name="T93" fmla="*/ 99 h 151"/>
              <a:gd name="T94" fmla="*/ 83 w 151"/>
              <a:gd name="T95" fmla="*/ 105 h 151"/>
              <a:gd name="T96" fmla="*/ 85 w 151"/>
              <a:gd name="T97" fmla="*/ 112 h 151"/>
              <a:gd name="T98" fmla="*/ 104 w 151"/>
              <a:gd name="T99" fmla="*/ 131 h 151"/>
              <a:gd name="T100" fmla="*/ 110 w 151"/>
              <a:gd name="T101" fmla="*/ 133 h 151"/>
              <a:gd name="T102" fmla="*/ 117 w 151"/>
              <a:gd name="T103" fmla="*/ 131 h 151"/>
              <a:gd name="T104" fmla="*/ 130 w 151"/>
              <a:gd name="T105" fmla="*/ 117 h 151"/>
              <a:gd name="T106" fmla="*/ 133 w 151"/>
              <a:gd name="T107" fmla="*/ 111 h 151"/>
              <a:gd name="T108" fmla="*/ 130 w 151"/>
              <a:gd name="T109" fmla="*/ 105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51" h="151">
                <a:moveTo>
                  <a:pt x="143" y="130"/>
                </a:moveTo>
                <a:cubicBezTo>
                  <a:pt x="129" y="143"/>
                  <a:pt x="129" y="143"/>
                  <a:pt x="129" y="143"/>
                </a:cubicBezTo>
                <a:cubicBezTo>
                  <a:pt x="124" y="148"/>
                  <a:pt x="118" y="151"/>
                  <a:pt x="110" y="151"/>
                </a:cubicBezTo>
                <a:cubicBezTo>
                  <a:pt x="103" y="151"/>
                  <a:pt x="97" y="148"/>
                  <a:pt x="92" y="143"/>
                </a:cubicBezTo>
                <a:cubicBezTo>
                  <a:pt x="73" y="124"/>
                  <a:pt x="73" y="124"/>
                  <a:pt x="73" y="124"/>
                </a:cubicBezTo>
                <a:cubicBezTo>
                  <a:pt x="68" y="119"/>
                  <a:pt x="65" y="112"/>
                  <a:pt x="65" y="105"/>
                </a:cubicBezTo>
                <a:cubicBezTo>
                  <a:pt x="65" y="98"/>
                  <a:pt x="68" y="91"/>
                  <a:pt x="73" y="86"/>
                </a:cubicBezTo>
                <a:cubicBezTo>
                  <a:pt x="65" y="78"/>
                  <a:pt x="65" y="78"/>
                  <a:pt x="65" y="78"/>
                </a:cubicBezTo>
                <a:cubicBezTo>
                  <a:pt x="60" y="83"/>
                  <a:pt x="53" y="86"/>
                  <a:pt x="46" y="86"/>
                </a:cubicBezTo>
                <a:cubicBezTo>
                  <a:pt x="39" y="86"/>
                  <a:pt x="32" y="83"/>
                  <a:pt x="27" y="78"/>
                </a:cubicBezTo>
                <a:cubicBezTo>
                  <a:pt x="8" y="59"/>
                  <a:pt x="8" y="59"/>
                  <a:pt x="8" y="59"/>
                </a:cubicBezTo>
                <a:cubicBezTo>
                  <a:pt x="3" y="54"/>
                  <a:pt x="0" y="47"/>
                  <a:pt x="0" y="40"/>
                </a:cubicBezTo>
                <a:cubicBezTo>
                  <a:pt x="0" y="33"/>
                  <a:pt x="3" y="26"/>
                  <a:pt x="8" y="21"/>
                </a:cubicBezTo>
                <a:cubicBezTo>
                  <a:pt x="21" y="8"/>
                  <a:pt x="21" y="8"/>
                  <a:pt x="21" y="8"/>
                </a:cubicBezTo>
                <a:cubicBezTo>
                  <a:pt x="26" y="3"/>
                  <a:pt x="33" y="0"/>
                  <a:pt x="40" y="0"/>
                </a:cubicBezTo>
                <a:cubicBezTo>
                  <a:pt x="47" y="0"/>
                  <a:pt x="54" y="3"/>
                  <a:pt x="59" y="8"/>
                </a:cubicBezTo>
                <a:cubicBezTo>
                  <a:pt x="78" y="27"/>
                  <a:pt x="78" y="27"/>
                  <a:pt x="78" y="27"/>
                </a:cubicBezTo>
                <a:cubicBezTo>
                  <a:pt x="83" y="32"/>
                  <a:pt x="86" y="39"/>
                  <a:pt x="86" y="46"/>
                </a:cubicBezTo>
                <a:cubicBezTo>
                  <a:pt x="86" y="53"/>
                  <a:pt x="83" y="60"/>
                  <a:pt x="78" y="65"/>
                </a:cubicBezTo>
                <a:cubicBezTo>
                  <a:pt x="86" y="73"/>
                  <a:pt x="86" y="73"/>
                  <a:pt x="86" y="73"/>
                </a:cubicBezTo>
                <a:cubicBezTo>
                  <a:pt x="91" y="68"/>
                  <a:pt x="98" y="65"/>
                  <a:pt x="105" y="65"/>
                </a:cubicBezTo>
                <a:cubicBezTo>
                  <a:pt x="112" y="65"/>
                  <a:pt x="119" y="68"/>
                  <a:pt x="124" y="73"/>
                </a:cubicBezTo>
                <a:cubicBezTo>
                  <a:pt x="143" y="92"/>
                  <a:pt x="143" y="92"/>
                  <a:pt x="143" y="92"/>
                </a:cubicBezTo>
                <a:cubicBezTo>
                  <a:pt x="148" y="97"/>
                  <a:pt x="151" y="104"/>
                  <a:pt x="151" y="111"/>
                </a:cubicBezTo>
                <a:cubicBezTo>
                  <a:pt x="151" y="118"/>
                  <a:pt x="148" y="125"/>
                  <a:pt x="143" y="130"/>
                </a:cubicBezTo>
                <a:close/>
                <a:moveTo>
                  <a:pt x="65" y="40"/>
                </a:moveTo>
                <a:cubicBezTo>
                  <a:pt x="46" y="21"/>
                  <a:pt x="46" y="21"/>
                  <a:pt x="46" y="21"/>
                </a:cubicBezTo>
                <a:cubicBezTo>
                  <a:pt x="45" y="19"/>
                  <a:pt x="42" y="18"/>
                  <a:pt x="40" y="18"/>
                </a:cubicBezTo>
                <a:cubicBezTo>
                  <a:pt x="38" y="18"/>
                  <a:pt x="35" y="19"/>
                  <a:pt x="34" y="21"/>
                </a:cubicBezTo>
                <a:cubicBezTo>
                  <a:pt x="20" y="34"/>
                  <a:pt x="20" y="34"/>
                  <a:pt x="20" y="34"/>
                </a:cubicBezTo>
                <a:cubicBezTo>
                  <a:pt x="19" y="36"/>
                  <a:pt x="18" y="38"/>
                  <a:pt x="18" y="40"/>
                </a:cubicBezTo>
                <a:cubicBezTo>
                  <a:pt x="18" y="43"/>
                  <a:pt x="19" y="45"/>
                  <a:pt x="20" y="46"/>
                </a:cubicBezTo>
                <a:cubicBezTo>
                  <a:pt x="39" y="66"/>
                  <a:pt x="39" y="66"/>
                  <a:pt x="39" y="66"/>
                </a:cubicBezTo>
                <a:cubicBezTo>
                  <a:pt x="41" y="67"/>
                  <a:pt x="43" y="68"/>
                  <a:pt x="46" y="68"/>
                </a:cubicBezTo>
                <a:cubicBezTo>
                  <a:pt x="48" y="68"/>
                  <a:pt x="51" y="67"/>
                  <a:pt x="52" y="65"/>
                </a:cubicBezTo>
                <a:cubicBezTo>
                  <a:pt x="49" y="62"/>
                  <a:pt x="46" y="60"/>
                  <a:pt x="46" y="55"/>
                </a:cubicBezTo>
                <a:cubicBezTo>
                  <a:pt x="46" y="50"/>
                  <a:pt x="50" y="46"/>
                  <a:pt x="55" y="46"/>
                </a:cubicBezTo>
                <a:cubicBezTo>
                  <a:pt x="59" y="46"/>
                  <a:pt x="62" y="50"/>
                  <a:pt x="65" y="53"/>
                </a:cubicBezTo>
                <a:cubicBezTo>
                  <a:pt x="67" y="51"/>
                  <a:pt x="68" y="49"/>
                  <a:pt x="68" y="46"/>
                </a:cubicBezTo>
                <a:cubicBezTo>
                  <a:pt x="68" y="44"/>
                  <a:pt x="67" y="41"/>
                  <a:pt x="65" y="40"/>
                </a:cubicBezTo>
                <a:close/>
                <a:moveTo>
                  <a:pt x="130" y="105"/>
                </a:moveTo>
                <a:cubicBezTo>
                  <a:pt x="111" y="86"/>
                  <a:pt x="111" y="86"/>
                  <a:pt x="111" y="86"/>
                </a:cubicBezTo>
                <a:cubicBezTo>
                  <a:pt x="109" y="84"/>
                  <a:pt x="107" y="83"/>
                  <a:pt x="105" y="83"/>
                </a:cubicBezTo>
                <a:cubicBezTo>
                  <a:pt x="102" y="83"/>
                  <a:pt x="100" y="84"/>
                  <a:pt x="98" y="86"/>
                </a:cubicBezTo>
                <a:cubicBezTo>
                  <a:pt x="101" y="89"/>
                  <a:pt x="105" y="92"/>
                  <a:pt x="105" y="96"/>
                </a:cubicBezTo>
                <a:cubicBezTo>
                  <a:pt x="105" y="101"/>
                  <a:pt x="101" y="105"/>
                  <a:pt x="96" y="105"/>
                </a:cubicBezTo>
                <a:cubicBezTo>
                  <a:pt x="91" y="105"/>
                  <a:pt x="89" y="102"/>
                  <a:pt x="86" y="99"/>
                </a:cubicBezTo>
                <a:cubicBezTo>
                  <a:pt x="84" y="100"/>
                  <a:pt x="83" y="103"/>
                  <a:pt x="83" y="105"/>
                </a:cubicBezTo>
                <a:cubicBezTo>
                  <a:pt x="83" y="108"/>
                  <a:pt x="84" y="110"/>
                  <a:pt x="85" y="112"/>
                </a:cubicBezTo>
                <a:cubicBezTo>
                  <a:pt x="104" y="131"/>
                  <a:pt x="104" y="131"/>
                  <a:pt x="104" y="131"/>
                </a:cubicBezTo>
                <a:cubicBezTo>
                  <a:pt x="106" y="132"/>
                  <a:pt x="108" y="133"/>
                  <a:pt x="110" y="133"/>
                </a:cubicBezTo>
                <a:cubicBezTo>
                  <a:pt x="113" y="133"/>
                  <a:pt x="115" y="132"/>
                  <a:pt x="117" y="131"/>
                </a:cubicBezTo>
                <a:cubicBezTo>
                  <a:pt x="130" y="117"/>
                  <a:pt x="130" y="117"/>
                  <a:pt x="130" y="117"/>
                </a:cubicBezTo>
                <a:cubicBezTo>
                  <a:pt x="132" y="116"/>
                  <a:pt x="133" y="113"/>
                  <a:pt x="133" y="111"/>
                </a:cubicBezTo>
                <a:cubicBezTo>
                  <a:pt x="133" y="109"/>
                  <a:pt x="132" y="107"/>
                  <a:pt x="130" y="10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9" name="Freeform 321"/>
          <p:cNvSpPr>
            <a:spLocks noEditPoints="1"/>
          </p:cNvSpPr>
          <p:nvPr/>
        </p:nvSpPr>
        <p:spPr bwMode="auto">
          <a:xfrm>
            <a:off x="6072992" y="4097735"/>
            <a:ext cx="179738" cy="178547"/>
          </a:xfrm>
          <a:custGeom>
            <a:avLst/>
            <a:gdLst>
              <a:gd name="T0" fmla="*/ 3 w 154"/>
              <a:gd name="T1" fmla="*/ 103 h 154"/>
              <a:gd name="T2" fmla="*/ 3 w 154"/>
              <a:gd name="T3" fmla="*/ 97 h 154"/>
              <a:gd name="T4" fmla="*/ 35 w 154"/>
              <a:gd name="T5" fmla="*/ 100 h 154"/>
              <a:gd name="T6" fmla="*/ 73 w 154"/>
              <a:gd name="T7" fmla="*/ 47 h 154"/>
              <a:gd name="T8" fmla="*/ 41 w 154"/>
              <a:gd name="T9" fmla="*/ 19 h 154"/>
              <a:gd name="T10" fmla="*/ 22 w 154"/>
              <a:gd name="T11" fmla="*/ 35 h 154"/>
              <a:gd name="T12" fmla="*/ 22 w 154"/>
              <a:gd name="T13" fmla="*/ 47 h 154"/>
              <a:gd name="T14" fmla="*/ 45 w 154"/>
              <a:gd name="T15" fmla="*/ 95 h 154"/>
              <a:gd name="T16" fmla="*/ 9 w 154"/>
              <a:gd name="T17" fmla="*/ 60 h 154"/>
              <a:gd name="T18" fmla="*/ 9 w 154"/>
              <a:gd name="T19" fmla="*/ 22 h 154"/>
              <a:gd name="T20" fmla="*/ 41 w 154"/>
              <a:gd name="T21" fmla="*/ 1 h 154"/>
              <a:gd name="T22" fmla="*/ 91 w 154"/>
              <a:gd name="T23" fmla="*/ 40 h 154"/>
              <a:gd name="T24" fmla="*/ 73 w 154"/>
              <a:gd name="T25" fmla="*/ 47 h 154"/>
              <a:gd name="T26" fmla="*/ 15 w 154"/>
              <a:gd name="T27" fmla="*/ 142 h 154"/>
              <a:gd name="T28" fmla="*/ 12 w 154"/>
              <a:gd name="T29" fmla="*/ 137 h 154"/>
              <a:gd name="T30" fmla="*/ 40 w 154"/>
              <a:gd name="T31" fmla="*/ 113 h 154"/>
              <a:gd name="T32" fmla="*/ 17 w 154"/>
              <a:gd name="T33" fmla="*/ 141 h 154"/>
              <a:gd name="T34" fmla="*/ 53 w 154"/>
              <a:gd name="T35" fmla="*/ 154 h 154"/>
              <a:gd name="T36" fmla="*/ 50 w 154"/>
              <a:gd name="T37" fmla="*/ 121 h 154"/>
              <a:gd name="T38" fmla="*/ 56 w 154"/>
              <a:gd name="T39" fmla="*/ 121 h 154"/>
              <a:gd name="T40" fmla="*/ 144 w 154"/>
              <a:gd name="T41" fmla="*/ 131 h 154"/>
              <a:gd name="T42" fmla="*/ 112 w 154"/>
              <a:gd name="T43" fmla="*/ 152 h 154"/>
              <a:gd name="T44" fmla="*/ 62 w 154"/>
              <a:gd name="T45" fmla="*/ 113 h 154"/>
              <a:gd name="T46" fmla="*/ 80 w 154"/>
              <a:gd name="T47" fmla="*/ 106 h 154"/>
              <a:gd name="T48" fmla="*/ 118 w 154"/>
              <a:gd name="T49" fmla="*/ 132 h 154"/>
              <a:gd name="T50" fmla="*/ 134 w 154"/>
              <a:gd name="T51" fmla="*/ 112 h 154"/>
              <a:gd name="T52" fmla="*/ 106 w 154"/>
              <a:gd name="T53" fmla="*/ 80 h 154"/>
              <a:gd name="T54" fmla="*/ 113 w 154"/>
              <a:gd name="T55" fmla="*/ 62 h 154"/>
              <a:gd name="T56" fmla="*/ 152 w 154"/>
              <a:gd name="T57" fmla="*/ 112 h 154"/>
              <a:gd name="T58" fmla="*/ 103 w 154"/>
              <a:gd name="T59" fmla="*/ 32 h 154"/>
              <a:gd name="T60" fmla="*/ 97 w 154"/>
              <a:gd name="T61" fmla="*/ 32 h 154"/>
              <a:gd name="T62" fmla="*/ 100 w 154"/>
              <a:gd name="T63" fmla="*/ 0 h 154"/>
              <a:gd name="T64" fmla="*/ 103 w 154"/>
              <a:gd name="T65" fmla="*/ 32 h 154"/>
              <a:gd name="T66" fmla="*/ 115 w 154"/>
              <a:gd name="T67" fmla="*/ 41 h 154"/>
              <a:gd name="T68" fmla="*/ 113 w 154"/>
              <a:gd name="T69" fmla="*/ 36 h 154"/>
              <a:gd name="T70" fmla="*/ 141 w 154"/>
              <a:gd name="T71" fmla="*/ 12 h 154"/>
              <a:gd name="T72" fmla="*/ 117 w 154"/>
              <a:gd name="T73" fmla="*/ 40 h 154"/>
              <a:gd name="T74" fmla="*/ 121 w 154"/>
              <a:gd name="T75" fmla="*/ 56 h 154"/>
              <a:gd name="T76" fmla="*/ 121 w 154"/>
              <a:gd name="T77" fmla="*/ 50 h 154"/>
              <a:gd name="T78" fmla="*/ 154 w 154"/>
              <a:gd name="T79" fmla="*/ 53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4" h="154">
                <a:moveTo>
                  <a:pt x="32" y="103"/>
                </a:moveTo>
                <a:cubicBezTo>
                  <a:pt x="3" y="103"/>
                  <a:pt x="3" y="103"/>
                  <a:pt x="3" y="103"/>
                </a:cubicBezTo>
                <a:cubicBezTo>
                  <a:pt x="1" y="103"/>
                  <a:pt x="0" y="102"/>
                  <a:pt x="0" y="100"/>
                </a:cubicBezTo>
                <a:cubicBezTo>
                  <a:pt x="0" y="99"/>
                  <a:pt x="1" y="97"/>
                  <a:pt x="3" y="97"/>
                </a:cubicBezTo>
                <a:cubicBezTo>
                  <a:pt x="32" y="97"/>
                  <a:pt x="32" y="97"/>
                  <a:pt x="32" y="97"/>
                </a:cubicBezTo>
                <a:cubicBezTo>
                  <a:pt x="34" y="97"/>
                  <a:pt x="35" y="99"/>
                  <a:pt x="35" y="100"/>
                </a:cubicBezTo>
                <a:cubicBezTo>
                  <a:pt x="35" y="102"/>
                  <a:pt x="34" y="103"/>
                  <a:pt x="32" y="103"/>
                </a:cubicBezTo>
                <a:close/>
                <a:moveTo>
                  <a:pt x="73" y="47"/>
                </a:moveTo>
                <a:cubicBezTo>
                  <a:pt x="48" y="22"/>
                  <a:pt x="48" y="22"/>
                  <a:pt x="48" y="22"/>
                </a:cubicBezTo>
                <a:cubicBezTo>
                  <a:pt x="46" y="20"/>
                  <a:pt x="44" y="19"/>
                  <a:pt x="41" y="19"/>
                </a:cubicBezTo>
                <a:cubicBezTo>
                  <a:pt x="39" y="19"/>
                  <a:pt x="37" y="20"/>
                  <a:pt x="35" y="22"/>
                </a:cubicBezTo>
                <a:cubicBezTo>
                  <a:pt x="22" y="35"/>
                  <a:pt x="22" y="35"/>
                  <a:pt x="22" y="35"/>
                </a:cubicBezTo>
                <a:cubicBezTo>
                  <a:pt x="20" y="37"/>
                  <a:pt x="19" y="39"/>
                  <a:pt x="19" y="41"/>
                </a:cubicBezTo>
                <a:cubicBezTo>
                  <a:pt x="19" y="44"/>
                  <a:pt x="20" y="46"/>
                  <a:pt x="22" y="47"/>
                </a:cubicBezTo>
                <a:cubicBezTo>
                  <a:pt x="47" y="73"/>
                  <a:pt x="47" y="73"/>
                  <a:pt x="47" y="73"/>
                </a:cubicBezTo>
                <a:cubicBezTo>
                  <a:pt x="45" y="95"/>
                  <a:pt x="45" y="95"/>
                  <a:pt x="45" y="95"/>
                </a:cubicBezTo>
                <a:cubicBezTo>
                  <a:pt x="43" y="94"/>
                  <a:pt x="42" y="93"/>
                  <a:pt x="40" y="91"/>
                </a:cubicBezTo>
                <a:cubicBezTo>
                  <a:pt x="9" y="60"/>
                  <a:pt x="9" y="60"/>
                  <a:pt x="9" y="60"/>
                </a:cubicBezTo>
                <a:cubicBezTo>
                  <a:pt x="4" y="55"/>
                  <a:pt x="1" y="48"/>
                  <a:pt x="1" y="41"/>
                </a:cubicBezTo>
                <a:cubicBezTo>
                  <a:pt x="1" y="34"/>
                  <a:pt x="4" y="27"/>
                  <a:pt x="9" y="22"/>
                </a:cubicBezTo>
                <a:cubicBezTo>
                  <a:pt x="23" y="9"/>
                  <a:pt x="23" y="9"/>
                  <a:pt x="23" y="9"/>
                </a:cubicBezTo>
                <a:cubicBezTo>
                  <a:pt x="28" y="4"/>
                  <a:pt x="34" y="1"/>
                  <a:pt x="41" y="1"/>
                </a:cubicBezTo>
                <a:cubicBezTo>
                  <a:pt x="49" y="1"/>
                  <a:pt x="55" y="4"/>
                  <a:pt x="60" y="9"/>
                </a:cubicBezTo>
                <a:cubicBezTo>
                  <a:pt x="91" y="40"/>
                  <a:pt x="91" y="40"/>
                  <a:pt x="91" y="40"/>
                </a:cubicBezTo>
                <a:cubicBezTo>
                  <a:pt x="93" y="42"/>
                  <a:pt x="94" y="43"/>
                  <a:pt x="95" y="45"/>
                </a:cubicBezTo>
                <a:lnTo>
                  <a:pt x="73" y="47"/>
                </a:lnTo>
                <a:close/>
                <a:moveTo>
                  <a:pt x="17" y="141"/>
                </a:moveTo>
                <a:cubicBezTo>
                  <a:pt x="16" y="141"/>
                  <a:pt x="15" y="142"/>
                  <a:pt x="15" y="142"/>
                </a:cubicBezTo>
                <a:cubicBezTo>
                  <a:pt x="14" y="142"/>
                  <a:pt x="13" y="141"/>
                  <a:pt x="12" y="141"/>
                </a:cubicBezTo>
                <a:cubicBezTo>
                  <a:pt x="11" y="140"/>
                  <a:pt x="11" y="138"/>
                  <a:pt x="12" y="137"/>
                </a:cubicBezTo>
                <a:cubicBezTo>
                  <a:pt x="36" y="113"/>
                  <a:pt x="36" y="113"/>
                  <a:pt x="36" y="113"/>
                </a:cubicBezTo>
                <a:cubicBezTo>
                  <a:pt x="37" y="112"/>
                  <a:pt x="39" y="112"/>
                  <a:pt x="40" y="113"/>
                </a:cubicBezTo>
                <a:cubicBezTo>
                  <a:pt x="41" y="114"/>
                  <a:pt x="41" y="116"/>
                  <a:pt x="40" y="117"/>
                </a:cubicBezTo>
                <a:lnTo>
                  <a:pt x="17" y="141"/>
                </a:lnTo>
                <a:close/>
                <a:moveTo>
                  <a:pt x="56" y="151"/>
                </a:moveTo>
                <a:cubicBezTo>
                  <a:pt x="56" y="152"/>
                  <a:pt x="55" y="154"/>
                  <a:pt x="53" y="154"/>
                </a:cubicBezTo>
                <a:cubicBezTo>
                  <a:pt x="51" y="154"/>
                  <a:pt x="50" y="152"/>
                  <a:pt x="50" y="15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19"/>
                  <a:pt x="51" y="118"/>
                  <a:pt x="53" y="118"/>
                </a:cubicBezTo>
                <a:cubicBezTo>
                  <a:pt x="55" y="118"/>
                  <a:pt x="56" y="119"/>
                  <a:pt x="56" y="121"/>
                </a:cubicBezTo>
                <a:lnTo>
                  <a:pt x="56" y="151"/>
                </a:lnTo>
                <a:close/>
                <a:moveTo>
                  <a:pt x="144" y="131"/>
                </a:moveTo>
                <a:cubicBezTo>
                  <a:pt x="131" y="144"/>
                  <a:pt x="131" y="144"/>
                  <a:pt x="131" y="144"/>
                </a:cubicBezTo>
                <a:cubicBezTo>
                  <a:pt x="126" y="149"/>
                  <a:pt x="119" y="152"/>
                  <a:pt x="112" y="152"/>
                </a:cubicBezTo>
                <a:cubicBezTo>
                  <a:pt x="105" y="152"/>
                  <a:pt x="98" y="149"/>
                  <a:pt x="93" y="144"/>
                </a:cubicBezTo>
                <a:cubicBezTo>
                  <a:pt x="62" y="113"/>
                  <a:pt x="62" y="113"/>
                  <a:pt x="62" y="113"/>
                </a:cubicBezTo>
                <a:cubicBezTo>
                  <a:pt x="61" y="112"/>
                  <a:pt x="59" y="110"/>
                  <a:pt x="58" y="108"/>
                </a:cubicBezTo>
                <a:cubicBezTo>
                  <a:pt x="80" y="106"/>
                  <a:pt x="80" y="106"/>
                  <a:pt x="80" y="106"/>
                </a:cubicBezTo>
                <a:cubicBezTo>
                  <a:pt x="106" y="132"/>
                  <a:pt x="106" y="132"/>
                  <a:pt x="106" y="132"/>
                </a:cubicBezTo>
                <a:cubicBezTo>
                  <a:pt x="109" y="135"/>
                  <a:pt x="115" y="135"/>
                  <a:pt x="118" y="132"/>
                </a:cubicBezTo>
                <a:cubicBezTo>
                  <a:pt x="132" y="118"/>
                  <a:pt x="132" y="118"/>
                  <a:pt x="132" y="118"/>
                </a:cubicBezTo>
                <a:cubicBezTo>
                  <a:pt x="133" y="117"/>
                  <a:pt x="134" y="114"/>
                  <a:pt x="134" y="112"/>
                </a:cubicBezTo>
                <a:cubicBezTo>
                  <a:pt x="134" y="110"/>
                  <a:pt x="133" y="108"/>
                  <a:pt x="132" y="106"/>
                </a:cubicBezTo>
                <a:cubicBezTo>
                  <a:pt x="106" y="80"/>
                  <a:pt x="106" y="80"/>
                  <a:pt x="106" y="80"/>
                </a:cubicBezTo>
                <a:cubicBezTo>
                  <a:pt x="108" y="58"/>
                  <a:pt x="108" y="58"/>
                  <a:pt x="108" y="58"/>
                </a:cubicBezTo>
                <a:cubicBezTo>
                  <a:pt x="110" y="59"/>
                  <a:pt x="112" y="61"/>
                  <a:pt x="113" y="62"/>
                </a:cubicBezTo>
                <a:cubicBezTo>
                  <a:pt x="144" y="93"/>
                  <a:pt x="144" y="93"/>
                  <a:pt x="144" y="93"/>
                </a:cubicBezTo>
                <a:cubicBezTo>
                  <a:pt x="149" y="98"/>
                  <a:pt x="152" y="105"/>
                  <a:pt x="152" y="112"/>
                </a:cubicBezTo>
                <a:cubicBezTo>
                  <a:pt x="152" y="119"/>
                  <a:pt x="149" y="126"/>
                  <a:pt x="144" y="131"/>
                </a:cubicBezTo>
                <a:close/>
                <a:moveTo>
                  <a:pt x="103" y="32"/>
                </a:moveTo>
                <a:cubicBezTo>
                  <a:pt x="103" y="34"/>
                  <a:pt x="102" y="35"/>
                  <a:pt x="100" y="35"/>
                </a:cubicBezTo>
                <a:cubicBezTo>
                  <a:pt x="99" y="35"/>
                  <a:pt x="97" y="34"/>
                  <a:pt x="97" y="32"/>
                </a:cubicBezTo>
                <a:cubicBezTo>
                  <a:pt x="97" y="3"/>
                  <a:pt x="97" y="3"/>
                  <a:pt x="97" y="3"/>
                </a:cubicBezTo>
                <a:cubicBezTo>
                  <a:pt x="97" y="1"/>
                  <a:pt x="99" y="0"/>
                  <a:pt x="100" y="0"/>
                </a:cubicBezTo>
                <a:cubicBezTo>
                  <a:pt x="102" y="0"/>
                  <a:pt x="103" y="1"/>
                  <a:pt x="103" y="3"/>
                </a:cubicBezTo>
                <a:lnTo>
                  <a:pt x="103" y="32"/>
                </a:lnTo>
                <a:close/>
                <a:moveTo>
                  <a:pt x="117" y="40"/>
                </a:moveTo>
                <a:cubicBezTo>
                  <a:pt x="117" y="41"/>
                  <a:pt x="116" y="41"/>
                  <a:pt x="115" y="41"/>
                </a:cubicBezTo>
                <a:cubicBezTo>
                  <a:pt x="114" y="41"/>
                  <a:pt x="114" y="41"/>
                  <a:pt x="113" y="40"/>
                </a:cubicBezTo>
                <a:cubicBezTo>
                  <a:pt x="112" y="39"/>
                  <a:pt x="112" y="37"/>
                  <a:pt x="113" y="36"/>
                </a:cubicBezTo>
                <a:cubicBezTo>
                  <a:pt x="137" y="12"/>
                  <a:pt x="137" y="12"/>
                  <a:pt x="137" y="12"/>
                </a:cubicBezTo>
                <a:cubicBezTo>
                  <a:pt x="138" y="11"/>
                  <a:pt x="140" y="11"/>
                  <a:pt x="141" y="12"/>
                </a:cubicBezTo>
                <a:cubicBezTo>
                  <a:pt x="142" y="14"/>
                  <a:pt x="142" y="15"/>
                  <a:pt x="141" y="17"/>
                </a:cubicBezTo>
                <a:lnTo>
                  <a:pt x="117" y="40"/>
                </a:lnTo>
                <a:close/>
                <a:moveTo>
                  <a:pt x="151" y="56"/>
                </a:moveTo>
                <a:cubicBezTo>
                  <a:pt x="121" y="56"/>
                  <a:pt x="121" y="56"/>
                  <a:pt x="121" y="56"/>
                </a:cubicBezTo>
                <a:cubicBezTo>
                  <a:pt x="119" y="56"/>
                  <a:pt x="118" y="55"/>
                  <a:pt x="118" y="53"/>
                </a:cubicBezTo>
                <a:cubicBezTo>
                  <a:pt x="118" y="51"/>
                  <a:pt x="119" y="50"/>
                  <a:pt x="121" y="50"/>
                </a:cubicBezTo>
                <a:cubicBezTo>
                  <a:pt x="151" y="50"/>
                  <a:pt x="151" y="50"/>
                  <a:pt x="151" y="50"/>
                </a:cubicBezTo>
                <a:cubicBezTo>
                  <a:pt x="152" y="50"/>
                  <a:pt x="154" y="51"/>
                  <a:pt x="154" y="53"/>
                </a:cubicBezTo>
                <a:cubicBezTo>
                  <a:pt x="154" y="55"/>
                  <a:pt x="152" y="56"/>
                  <a:pt x="151" y="5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0" name="Freeform 322"/>
          <p:cNvSpPr>
            <a:spLocks noEditPoints="1"/>
          </p:cNvSpPr>
          <p:nvPr/>
        </p:nvSpPr>
        <p:spPr bwMode="auto">
          <a:xfrm>
            <a:off x="6300340" y="4094163"/>
            <a:ext cx="195212" cy="195212"/>
          </a:xfrm>
          <a:custGeom>
            <a:avLst/>
            <a:gdLst>
              <a:gd name="T0" fmla="*/ 157 w 169"/>
              <a:gd name="T1" fmla="*/ 53 h 168"/>
              <a:gd name="T2" fmla="*/ 136 w 169"/>
              <a:gd name="T3" fmla="*/ 74 h 168"/>
              <a:gd name="T4" fmla="*/ 146 w 169"/>
              <a:gd name="T5" fmla="*/ 83 h 168"/>
              <a:gd name="T6" fmla="*/ 146 w 169"/>
              <a:gd name="T7" fmla="*/ 88 h 168"/>
              <a:gd name="T8" fmla="*/ 126 w 169"/>
              <a:gd name="T9" fmla="*/ 107 h 168"/>
              <a:gd name="T10" fmla="*/ 122 w 169"/>
              <a:gd name="T11" fmla="*/ 107 h 168"/>
              <a:gd name="T12" fmla="*/ 113 w 169"/>
              <a:gd name="T13" fmla="*/ 97 h 168"/>
              <a:gd name="T14" fmla="*/ 57 w 169"/>
              <a:gd name="T15" fmla="*/ 153 h 168"/>
              <a:gd name="T16" fmla="*/ 49 w 169"/>
              <a:gd name="T17" fmla="*/ 157 h 168"/>
              <a:gd name="T18" fmla="*/ 30 w 169"/>
              <a:gd name="T19" fmla="*/ 157 h 168"/>
              <a:gd name="T20" fmla="*/ 6 w 169"/>
              <a:gd name="T21" fmla="*/ 168 h 168"/>
              <a:gd name="T22" fmla="*/ 0 w 169"/>
              <a:gd name="T23" fmla="*/ 162 h 168"/>
              <a:gd name="T24" fmla="*/ 12 w 169"/>
              <a:gd name="T25" fmla="*/ 139 h 168"/>
              <a:gd name="T26" fmla="*/ 12 w 169"/>
              <a:gd name="T27" fmla="*/ 120 h 168"/>
              <a:gd name="T28" fmla="*/ 15 w 169"/>
              <a:gd name="T29" fmla="*/ 112 h 168"/>
              <a:gd name="T30" fmla="*/ 71 w 169"/>
              <a:gd name="T31" fmla="*/ 56 h 168"/>
              <a:gd name="T32" fmla="*/ 61 w 169"/>
              <a:gd name="T33" fmla="*/ 46 h 168"/>
              <a:gd name="T34" fmla="*/ 61 w 169"/>
              <a:gd name="T35" fmla="*/ 42 h 168"/>
              <a:gd name="T36" fmla="*/ 81 w 169"/>
              <a:gd name="T37" fmla="*/ 23 h 168"/>
              <a:gd name="T38" fmla="*/ 85 w 169"/>
              <a:gd name="T39" fmla="*/ 23 h 168"/>
              <a:gd name="T40" fmla="*/ 95 w 169"/>
              <a:gd name="T41" fmla="*/ 32 h 168"/>
              <a:gd name="T42" fmla="*/ 115 w 169"/>
              <a:gd name="T43" fmla="*/ 11 h 168"/>
              <a:gd name="T44" fmla="*/ 157 w 169"/>
              <a:gd name="T45" fmla="*/ 11 h 168"/>
              <a:gd name="T46" fmla="*/ 157 w 169"/>
              <a:gd name="T47" fmla="*/ 53 h 168"/>
              <a:gd name="T48" fmla="*/ 101 w 169"/>
              <a:gd name="T49" fmla="*/ 86 h 168"/>
              <a:gd name="T50" fmla="*/ 83 w 169"/>
              <a:gd name="T51" fmla="*/ 68 h 168"/>
              <a:gd name="T52" fmla="*/ 30 w 169"/>
              <a:gd name="T53" fmla="*/ 121 h 168"/>
              <a:gd name="T54" fmla="*/ 30 w 169"/>
              <a:gd name="T55" fmla="*/ 139 h 168"/>
              <a:gd name="T56" fmla="*/ 47 w 169"/>
              <a:gd name="T57" fmla="*/ 139 h 168"/>
              <a:gd name="T58" fmla="*/ 101 w 169"/>
              <a:gd name="T59" fmla="*/ 86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69" h="168">
                <a:moveTo>
                  <a:pt x="157" y="53"/>
                </a:moveTo>
                <a:cubicBezTo>
                  <a:pt x="136" y="74"/>
                  <a:pt x="136" y="74"/>
                  <a:pt x="136" y="74"/>
                </a:cubicBezTo>
                <a:cubicBezTo>
                  <a:pt x="146" y="83"/>
                  <a:pt x="146" y="83"/>
                  <a:pt x="146" y="83"/>
                </a:cubicBezTo>
                <a:cubicBezTo>
                  <a:pt x="147" y="85"/>
                  <a:pt x="147" y="87"/>
                  <a:pt x="146" y="88"/>
                </a:cubicBezTo>
                <a:cubicBezTo>
                  <a:pt x="126" y="107"/>
                  <a:pt x="126" y="107"/>
                  <a:pt x="126" y="107"/>
                </a:cubicBezTo>
                <a:cubicBezTo>
                  <a:pt x="125" y="108"/>
                  <a:pt x="123" y="108"/>
                  <a:pt x="122" y="107"/>
                </a:cubicBezTo>
                <a:cubicBezTo>
                  <a:pt x="113" y="97"/>
                  <a:pt x="113" y="97"/>
                  <a:pt x="113" y="97"/>
                </a:cubicBezTo>
                <a:cubicBezTo>
                  <a:pt x="57" y="153"/>
                  <a:pt x="57" y="153"/>
                  <a:pt x="57" y="153"/>
                </a:cubicBezTo>
                <a:cubicBezTo>
                  <a:pt x="55" y="155"/>
                  <a:pt x="52" y="157"/>
                  <a:pt x="49" y="157"/>
                </a:cubicBezTo>
                <a:cubicBezTo>
                  <a:pt x="30" y="157"/>
                  <a:pt x="30" y="157"/>
                  <a:pt x="30" y="157"/>
                </a:cubicBezTo>
                <a:cubicBezTo>
                  <a:pt x="6" y="168"/>
                  <a:pt x="6" y="168"/>
                  <a:pt x="6" y="168"/>
                </a:cubicBezTo>
                <a:cubicBezTo>
                  <a:pt x="0" y="162"/>
                  <a:pt x="0" y="162"/>
                  <a:pt x="0" y="162"/>
                </a:cubicBezTo>
                <a:cubicBezTo>
                  <a:pt x="12" y="139"/>
                  <a:pt x="12" y="139"/>
                  <a:pt x="12" y="139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17"/>
                  <a:pt x="13" y="114"/>
                  <a:pt x="15" y="112"/>
                </a:cubicBezTo>
                <a:cubicBezTo>
                  <a:pt x="71" y="56"/>
                  <a:pt x="71" y="56"/>
                  <a:pt x="71" y="56"/>
                </a:cubicBezTo>
                <a:cubicBezTo>
                  <a:pt x="61" y="46"/>
                  <a:pt x="61" y="46"/>
                  <a:pt x="61" y="46"/>
                </a:cubicBezTo>
                <a:cubicBezTo>
                  <a:pt x="60" y="45"/>
                  <a:pt x="60" y="43"/>
                  <a:pt x="61" y="42"/>
                </a:cubicBezTo>
                <a:cubicBezTo>
                  <a:pt x="81" y="23"/>
                  <a:pt x="81" y="23"/>
                  <a:pt x="81" y="23"/>
                </a:cubicBezTo>
                <a:cubicBezTo>
                  <a:pt x="82" y="21"/>
                  <a:pt x="84" y="21"/>
                  <a:pt x="85" y="23"/>
                </a:cubicBezTo>
                <a:cubicBezTo>
                  <a:pt x="95" y="32"/>
                  <a:pt x="95" y="32"/>
                  <a:pt x="95" y="32"/>
                </a:cubicBezTo>
                <a:cubicBezTo>
                  <a:pt x="115" y="11"/>
                  <a:pt x="115" y="11"/>
                  <a:pt x="115" y="11"/>
                </a:cubicBezTo>
                <a:cubicBezTo>
                  <a:pt x="127" y="0"/>
                  <a:pt x="146" y="0"/>
                  <a:pt x="157" y="11"/>
                </a:cubicBezTo>
                <a:cubicBezTo>
                  <a:pt x="169" y="23"/>
                  <a:pt x="169" y="42"/>
                  <a:pt x="157" y="53"/>
                </a:cubicBezTo>
                <a:close/>
                <a:moveTo>
                  <a:pt x="101" y="86"/>
                </a:moveTo>
                <a:cubicBezTo>
                  <a:pt x="83" y="68"/>
                  <a:pt x="83" y="68"/>
                  <a:pt x="83" y="68"/>
                </a:cubicBezTo>
                <a:cubicBezTo>
                  <a:pt x="30" y="121"/>
                  <a:pt x="30" y="121"/>
                  <a:pt x="30" y="121"/>
                </a:cubicBezTo>
                <a:cubicBezTo>
                  <a:pt x="30" y="139"/>
                  <a:pt x="30" y="139"/>
                  <a:pt x="30" y="139"/>
                </a:cubicBezTo>
                <a:cubicBezTo>
                  <a:pt x="47" y="139"/>
                  <a:pt x="47" y="139"/>
                  <a:pt x="47" y="139"/>
                </a:cubicBezTo>
                <a:lnTo>
                  <a:pt x="101" y="8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1" name="Freeform 323"/>
          <p:cNvSpPr>
            <a:spLocks noEditPoints="1"/>
          </p:cNvSpPr>
          <p:nvPr/>
        </p:nvSpPr>
        <p:spPr bwMode="auto">
          <a:xfrm>
            <a:off x="6538405" y="4097735"/>
            <a:ext cx="192831" cy="191641"/>
          </a:xfrm>
          <a:custGeom>
            <a:avLst/>
            <a:gdLst>
              <a:gd name="T0" fmla="*/ 166 w 166"/>
              <a:gd name="T1" fmla="*/ 157 h 165"/>
              <a:gd name="T2" fmla="*/ 157 w 166"/>
              <a:gd name="T3" fmla="*/ 165 h 165"/>
              <a:gd name="T4" fmla="*/ 68 w 166"/>
              <a:gd name="T5" fmla="*/ 165 h 165"/>
              <a:gd name="T6" fmla="*/ 60 w 166"/>
              <a:gd name="T7" fmla="*/ 157 h 165"/>
              <a:gd name="T8" fmla="*/ 60 w 166"/>
              <a:gd name="T9" fmla="*/ 142 h 165"/>
              <a:gd name="T10" fmla="*/ 9 w 166"/>
              <a:gd name="T11" fmla="*/ 142 h 165"/>
              <a:gd name="T12" fmla="*/ 0 w 166"/>
              <a:gd name="T13" fmla="*/ 133 h 165"/>
              <a:gd name="T14" fmla="*/ 0 w 166"/>
              <a:gd name="T15" fmla="*/ 9 h 165"/>
              <a:gd name="T16" fmla="*/ 9 w 166"/>
              <a:gd name="T17" fmla="*/ 0 h 165"/>
              <a:gd name="T18" fmla="*/ 110 w 166"/>
              <a:gd name="T19" fmla="*/ 0 h 165"/>
              <a:gd name="T20" fmla="*/ 119 w 166"/>
              <a:gd name="T21" fmla="*/ 9 h 165"/>
              <a:gd name="T22" fmla="*/ 119 w 166"/>
              <a:gd name="T23" fmla="*/ 39 h 165"/>
              <a:gd name="T24" fmla="*/ 122 w 166"/>
              <a:gd name="T25" fmla="*/ 42 h 165"/>
              <a:gd name="T26" fmla="*/ 160 w 166"/>
              <a:gd name="T27" fmla="*/ 79 h 165"/>
              <a:gd name="T28" fmla="*/ 166 w 166"/>
              <a:gd name="T29" fmla="*/ 94 h 165"/>
              <a:gd name="T30" fmla="*/ 166 w 166"/>
              <a:gd name="T31" fmla="*/ 157 h 165"/>
              <a:gd name="T32" fmla="*/ 95 w 166"/>
              <a:gd name="T33" fmla="*/ 15 h 165"/>
              <a:gd name="T34" fmla="*/ 92 w 166"/>
              <a:gd name="T35" fmla="*/ 12 h 165"/>
              <a:gd name="T36" fmla="*/ 27 w 166"/>
              <a:gd name="T37" fmla="*/ 12 h 165"/>
              <a:gd name="T38" fmla="*/ 24 w 166"/>
              <a:gd name="T39" fmla="*/ 15 h 165"/>
              <a:gd name="T40" fmla="*/ 24 w 166"/>
              <a:gd name="T41" fmla="*/ 20 h 165"/>
              <a:gd name="T42" fmla="*/ 27 w 166"/>
              <a:gd name="T43" fmla="*/ 23 h 165"/>
              <a:gd name="T44" fmla="*/ 92 w 166"/>
              <a:gd name="T45" fmla="*/ 23 h 165"/>
              <a:gd name="T46" fmla="*/ 95 w 166"/>
              <a:gd name="T47" fmla="*/ 20 h 165"/>
              <a:gd name="T48" fmla="*/ 95 w 166"/>
              <a:gd name="T49" fmla="*/ 15 h 165"/>
              <a:gd name="T50" fmla="*/ 154 w 166"/>
              <a:gd name="T51" fmla="*/ 154 h 165"/>
              <a:gd name="T52" fmla="*/ 154 w 166"/>
              <a:gd name="T53" fmla="*/ 94 h 165"/>
              <a:gd name="T54" fmla="*/ 116 w 166"/>
              <a:gd name="T55" fmla="*/ 94 h 165"/>
              <a:gd name="T56" fmla="*/ 107 w 166"/>
              <a:gd name="T57" fmla="*/ 86 h 165"/>
              <a:gd name="T58" fmla="*/ 107 w 166"/>
              <a:gd name="T59" fmla="*/ 47 h 165"/>
              <a:gd name="T60" fmla="*/ 71 w 166"/>
              <a:gd name="T61" fmla="*/ 47 h 165"/>
              <a:gd name="T62" fmla="*/ 71 w 166"/>
              <a:gd name="T63" fmla="*/ 154 h 165"/>
              <a:gd name="T64" fmla="*/ 154 w 166"/>
              <a:gd name="T65" fmla="*/ 154 h 165"/>
              <a:gd name="T66" fmla="*/ 146 w 166"/>
              <a:gd name="T67" fmla="*/ 83 h 165"/>
              <a:gd name="T68" fmla="*/ 119 w 166"/>
              <a:gd name="T69" fmla="*/ 55 h 165"/>
              <a:gd name="T70" fmla="*/ 119 w 166"/>
              <a:gd name="T71" fmla="*/ 83 h 165"/>
              <a:gd name="T72" fmla="*/ 146 w 166"/>
              <a:gd name="T73" fmla="*/ 83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6" h="165">
                <a:moveTo>
                  <a:pt x="166" y="157"/>
                </a:moveTo>
                <a:cubicBezTo>
                  <a:pt x="166" y="161"/>
                  <a:pt x="162" y="165"/>
                  <a:pt x="157" y="165"/>
                </a:cubicBezTo>
                <a:cubicBezTo>
                  <a:pt x="68" y="165"/>
                  <a:pt x="68" y="165"/>
                  <a:pt x="68" y="165"/>
                </a:cubicBezTo>
                <a:cubicBezTo>
                  <a:pt x="64" y="165"/>
                  <a:pt x="60" y="161"/>
                  <a:pt x="60" y="157"/>
                </a:cubicBezTo>
                <a:cubicBezTo>
                  <a:pt x="60" y="142"/>
                  <a:pt x="60" y="142"/>
                  <a:pt x="60" y="142"/>
                </a:cubicBezTo>
                <a:cubicBezTo>
                  <a:pt x="9" y="142"/>
                  <a:pt x="9" y="142"/>
                  <a:pt x="9" y="142"/>
                </a:cubicBezTo>
                <a:cubicBezTo>
                  <a:pt x="4" y="142"/>
                  <a:pt x="0" y="138"/>
                  <a:pt x="0" y="133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110" y="0"/>
                  <a:pt x="110" y="0"/>
                  <a:pt x="110" y="0"/>
                </a:cubicBezTo>
                <a:cubicBezTo>
                  <a:pt x="115" y="0"/>
                  <a:pt x="119" y="4"/>
                  <a:pt x="119" y="9"/>
                </a:cubicBezTo>
                <a:cubicBezTo>
                  <a:pt x="119" y="39"/>
                  <a:pt x="119" y="39"/>
                  <a:pt x="119" y="39"/>
                </a:cubicBezTo>
                <a:cubicBezTo>
                  <a:pt x="120" y="40"/>
                  <a:pt x="121" y="41"/>
                  <a:pt x="122" y="42"/>
                </a:cubicBezTo>
                <a:cubicBezTo>
                  <a:pt x="160" y="79"/>
                  <a:pt x="160" y="79"/>
                  <a:pt x="160" y="79"/>
                </a:cubicBezTo>
                <a:cubicBezTo>
                  <a:pt x="163" y="83"/>
                  <a:pt x="166" y="90"/>
                  <a:pt x="166" y="94"/>
                </a:cubicBezTo>
                <a:lnTo>
                  <a:pt x="166" y="157"/>
                </a:lnTo>
                <a:close/>
                <a:moveTo>
                  <a:pt x="95" y="15"/>
                </a:moveTo>
                <a:cubicBezTo>
                  <a:pt x="95" y="13"/>
                  <a:pt x="94" y="12"/>
                  <a:pt x="92" y="12"/>
                </a:cubicBezTo>
                <a:cubicBezTo>
                  <a:pt x="27" y="12"/>
                  <a:pt x="27" y="12"/>
                  <a:pt x="27" y="12"/>
                </a:cubicBezTo>
                <a:cubicBezTo>
                  <a:pt x="25" y="12"/>
                  <a:pt x="24" y="13"/>
                  <a:pt x="24" y="15"/>
                </a:cubicBezTo>
                <a:cubicBezTo>
                  <a:pt x="24" y="20"/>
                  <a:pt x="24" y="20"/>
                  <a:pt x="24" y="20"/>
                </a:cubicBezTo>
                <a:cubicBezTo>
                  <a:pt x="24" y="22"/>
                  <a:pt x="25" y="23"/>
                  <a:pt x="27" y="23"/>
                </a:cubicBezTo>
                <a:cubicBezTo>
                  <a:pt x="92" y="23"/>
                  <a:pt x="92" y="23"/>
                  <a:pt x="92" y="23"/>
                </a:cubicBezTo>
                <a:cubicBezTo>
                  <a:pt x="94" y="23"/>
                  <a:pt x="95" y="22"/>
                  <a:pt x="95" y="20"/>
                </a:cubicBezTo>
                <a:lnTo>
                  <a:pt x="95" y="15"/>
                </a:lnTo>
                <a:close/>
                <a:moveTo>
                  <a:pt x="154" y="154"/>
                </a:moveTo>
                <a:cubicBezTo>
                  <a:pt x="154" y="94"/>
                  <a:pt x="154" y="94"/>
                  <a:pt x="154" y="94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1" y="94"/>
                  <a:pt x="107" y="90"/>
                  <a:pt x="107" y="86"/>
                </a:cubicBezTo>
                <a:cubicBezTo>
                  <a:pt x="107" y="47"/>
                  <a:pt x="107" y="47"/>
                  <a:pt x="107" y="47"/>
                </a:cubicBezTo>
                <a:cubicBezTo>
                  <a:pt x="71" y="47"/>
                  <a:pt x="71" y="47"/>
                  <a:pt x="71" y="47"/>
                </a:cubicBezTo>
                <a:cubicBezTo>
                  <a:pt x="71" y="154"/>
                  <a:pt x="71" y="154"/>
                  <a:pt x="71" y="154"/>
                </a:cubicBezTo>
                <a:lnTo>
                  <a:pt x="154" y="154"/>
                </a:lnTo>
                <a:close/>
                <a:moveTo>
                  <a:pt x="146" y="83"/>
                </a:moveTo>
                <a:cubicBezTo>
                  <a:pt x="119" y="55"/>
                  <a:pt x="119" y="55"/>
                  <a:pt x="119" y="55"/>
                </a:cubicBezTo>
                <a:cubicBezTo>
                  <a:pt x="119" y="83"/>
                  <a:pt x="119" y="83"/>
                  <a:pt x="119" y="83"/>
                </a:cubicBezTo>
                <a:lnTo>
                  <a:pt x="146" y="8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2" name="Freeform 324"/>
          <p:cNvSpPr>
            <a:spLocks noEditPoints="1"/>
          </p:cNvSpPr>
          <p:nvPr/>
        </p:nvSpPr>
        <p:spPr bwMode="auto">
          <a:xfrm>
            <a:off x="6780038" y="4097735"/>
            <a:ext cx="164264" cy="191641"/>
          </a:xfrm>
          <a:custGeom>
            <a:avLst/>
            <a:gdLst>
              <a:gd name="T0" fmla="*/ 91 w 142"/>
              <a:gd name="T1" fmla="*/ 59 h 165"/>
              <a:gd name="T2" fmla="*/ 142 w 142"/>
              <a:gd name="T3" fmla="*/ 59 h 165"/>
              <a:gd name="T4" fmla="*/ 142 w 142"/>
              <a:gd name="T5" fmla="*/ 157 h 165"/>
              <a:gd name="T6" fmla="*/ 133 w 142"/>
              <a:gd name="T7" fmla="*/ 165 h 165"/>
              <a:gd name="T8" fmla="*/ 9 w 142"/>
              <a:gd name="T9" fmla="*/ 165 h 165"/>
              <a:gd name="T10" fmla="*/ 0 w 142"/>
              <a:gd name="T11" fmla="*/ 157 h 165"/>
              <a:gd name="T12" fmla="*/ 0 w 142"/>
              <a:gd name="T13" fmla="*/ 9 h 165"/>
              <a:gd name="T14" fmla="*/ 9 w 142"/>
              <a:gd name="T15" fmla="*/ 0 h 165"/>
              <a:gd name="T16" fmla="*/ 82 w 142"/>
              <a:gd name="T17" fmla="*/ 0 h 165"/>
              <a:gd name="T18" fmla="*/ 82 w 142"/>
              <a:gd name="T19" fmla="*/ 50 h 165"/>
              <a:gd name="T20" fmla="*/ 91 w 142"/>
              <a:gd name="T21" fmla="*/ 59 h 165"/>
              <a:gd name="T22" fmla="*/ 94 w 142"/>
              <a:gd name="T23" fmla="*/ 3 h 165"/>
              <a:gd name="T24" fmla="*/ 98 w 142"/>
              <a:gd name="T25" fmla="*/ 6 h 165"/>
              <a:gd name="T26" fmla="*/ 135 w 142"/>
              <a:gd name="T27" fmla="*/ 44 h 165"/>
              <a:gd name="T28" fmla="*/ 138 w 142"/>
              <a:gd name="T29" fmla="*/ 47 h 165"/>
              <a:gd name="T30" fmla="*/ 94 w 142"/>
              <a:gd name="T31" fmla="*/ 47 h 165"/>
              <a:gd name="T32" fmla="*/ 94 w 142"/>
              <a:gd name="T33" fmla="*/ 3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42" h="165">
                <a:moveTo>
                  <a:pt x="91" y="59"/>
                </a:moveTo>
                <a:cubicBezTo>
                  <a:pt x="142" y="59"/>
                  <a:pt x="142" y="59"/>
                  <a:pt x="142" y="59"/>
                </a:cubicBezTo>
                <a:cubicBezTo>
                  <a:pt x="142" y="157"/>
                  <a:pt x="142" y="157"/>
                  <a:pt x="142" y="157"/>
                </a:cubicBezTo>
                <a:cubicBezTo>
                  <a:pt x="142" y="161"/>
                  <a:pt x="138" y="165"/>
                  <a:pt x="133" y="165"/>
                </a:cubicBezTo>
                <a:cubicBezTo>
                  <a:pt x="9" y="165"/>
                  <a:pt x="9" y="165"/>
                  <a:pt x="9" y="165"/>
                </a:cubicBezTo>
                <a:cubicBezTo>
                  <a:pt x="4" y="165"/>
                  <a:pt x="0" y="161"/>
                  <a:pt x="0" y="157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2" y="50"/>
                  <a:pt x="82" y="50"/>
                  <a:pt x="82" y="50"/>
                </a:cubicBezTo>
                <a:cubicBezTo>
                  <a:pt x="82" y="55"/>
                  <a:pt x="86" y="59"/>
                  <a:pt x="91" y="59"/>
                </a:cubicBezTo>
                <a:close/>
                <a:moveTo>
                  <a:pt x="94" y="3"/>
                </a:moveTo>
                <a:cubicBezTo>
                  <a:pt x="96" y="4"/>
                  <a:pt x="97" y="5"/>
                  <a:pt x="98" y="6"/>
                </a:cubicBezTo>
                <a:cubicBezTo>
                  <a:pt x="135" y="44"/>
                  <a:pt x="135" y="44"/>
                  <a:pt x="135" y="44"/>
                </a:cubicBezTo>
                <a:cubicBezTo>
                  <a:pt x="136" y="45"/>
                  <a:pt x="137" y="46"/>
                  <a:pt x="138" y="47"/>
                </a:cubicBezTo>
                <a:cubicBezTo>
                  <a:pt x="94" y="47"/>
                  <a:pt x="94" y="47"/>
                  <a:pt x="94" y="47"/>
                </a:cubicBezTo>
                <a:lnTo>
                  <a:pt x="94" y="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3" name="Freeform 325"/>
          <p:cNvSpPr>
            <a:spLocks noEditPoints="1"/>
          </p:cNvSpPr>
          <p:nvPr/>
        </p:nvSpPr>
        <p:spPr bwMode="auto">
          <a:xfrm>
            <a:off x="7039527" y="4097735"/>
            <a:ext cx="191641" cy="191641"/>
          </a:xfrm>
          <a:custGeom>
            <a:avLst/>
            <a:gdLst>
              <a:gd name="T0" fmla="*/ 165 w 165"/>
              <a:gd name="T1" fmla="*/ 44 h 165"/>
              <a:gd name="T2" fmla="*/ 165 w 165"/>
              <a:gd name="T3" fmla="*/ 157 h 165"/>
              <a:gd name="T4" fmla="*/ 157 w 165"/>
              <a:gd name="T5" fmla="*/ 165 h 165"/>
              <a:gd name="T6" fmla="*/ 68 w 165"/>
              <a:gd name="T7" fmla="*/ 165 h 165"/>
              <a:gd name="T8" fmla="*/ 59 w 165"/>
              <a:gd name="T9" fmla="*/ 157 h 165"/>
              <a:gd name="T10" fmla="*/ 59 w 165"/>
              <a:gd name="T11" fmla="*/ 130 h 165"/>
              <a:gd name="T12" fmla="*/ 9 w 165"/>
              <a:gd name="T13" fmla="*/ 130 h 165"/>
              <a:gd name="T14" fmla="*/ 0 w 165"/>
              <a:gd name="T15" fmla="*/ 121 h 165"/>
              <a:gd name="T16" fmla="*/ 0 w 165"/>
              <a:gd name="T17" fmla="*/ 59 h 165"/>
              <a:gd name="T18" fmla="*/ 6 w 165"/>
              <a:gd name="T19" fmla="*/ 44 h 165"/>
              <a:gd name="T20" fmla="*/ 44 w 165"/>
              <a:gd name="T21" fmla="*/ 6 h 165"/>
              <a:gd name="T22" fmla="*/ 59 w 165"/>
              <a:gd name="T23" fmla="*/ 0 h 165"/>
              <a:gd name="T24" fmla="*/ 97 w 165"/>
              <a:gd name="T25" fmla="*/ 0 h 165"/>
              <a:gd name="T26" fmla="*/ 106 w 165"/>
              <a:gd name="T27" fmla="*/ 9 h 165"/>
              <a:gd name="T28" fmla="*/ 106 w 165"/>
              <a:gd name="T29" fmla="*/ 39 h 165"/>
              <a:gd name="T30" fmla="*/ 118 w 165"/>
              <a:gd name="T31" fmla="*/ 35 h 165"/>
              <a:gd name="T32" fmla="*/ 157 w 165"/>
              <a:gd name="T33" fmla="*/ 35 h 165"/>
              <a:gd name="T34" fmla="*/ 165 w 165"/>
              <a:gd name="T35" fmla="*/ 44 h 165"/>
              <a:gd name="T36" fmla="*/ 94 w 165"/>
              <a:gd name="T37" fmla="*/ 50 h 165"/>
              <a:gd name="T38" fmla="*/ 94 w 165"/>
              <a:gd name="T39" fmla="*/ 12 h 165"/>
              <a:gd name="T40" fmla="*/ 59 w 165"/>
              <a:gd name="T41" fmla="*/ 12 h 165"/>
              <a:gd name="T42" fmla="*/ 59 w 165"/>
              <a:gd name="T43" fmla="*/ 50 h 165"/>
              <a:gd name="T44" fmla="*/ 50 w 165"/>
              <a:gd name="T45" fmla="*/ 59 h 165"/>
              <a:gd name="T46" fmla="*/ 12 w 165"/>
              <a:gd name="T47" fmla="*/ 59 h 165"/>
              <a:gd name="T48" fmla="*/ 12 w 165"/>
              <a:gd name="T49" fmla="*/ 118 h 165"/>
              <a:gd name="T50" fmla="*/ 59 w 165"/>
              <a:gd name="T51" fmla="*/ 118 h 165"/>
              <a:gd name="T52" fmla="*/ 59 w 165"/>
              <a:gd name="T53" fmla="*/ 94 h 165"/>
              <a:gd name="T54" fmla="*/ 65 w 165"/>
              <a:gd name="T55" fmla="*/ 79 h 165"/>
              <a:gd name="T56" fmla="*/ 94 w 165"/>
              <a:gd name="T57" fmla="*/ 50 h 165"/>
              <a:gd name="T58" fmla="*/ 19 w 165"/>
              <a:gd name="T59" fmla="*/ 47 h 165"/>
              <a:gd name="T60" fmla="*/ 47 w 165"/>
              <a:gd name="T61" fmla="*/ 47 h 165"/>
              <a:gd name="T62" fmla="*/ 47 w 165"/>
              <a:gd name="T63" fmla="*/ 19 h 165"/>
              <a:gd name="T64" fmla="*/ 19 w 165"/>
              <a:gd name="T65" fmla="*/ 47 h 165"/>
              <a:gd name="T66" fmla="*/ 154 w 165"/>
              <a:gd name="T67" fmla="*/ 47 h 165"/>
              <a:gd name="T68" fmla="*/ 118 w 165"/>
              <a:gd name="T69" fmla="*/ 47 h 165"/>
              <a:gd name="T70" fmla="*/ 118 w 165"/>
              <a:gd name="T71" fmla="*/ 86 h 165"/>
              <a:gd name="T72" fmla="*/ 109 w 165"/>
              <a:gd name="T73" fmla="*/ 94 h 165"/>
              <a:gd name="T74" fmla="*/ 71 w 165"/>
              <a:gd name="T75" fmla="*/ 94 h 165"/>
              <a:gd name="T76" fmla="*/ 71 w 165"/>
              <a:gd name="T77" fmla="*/ 154 h 165"/>
              <a:gd name="T78" fmla="*/ 154 w 165"/>
              <a:gd name="T79" fmla="*/ 154 h 165"/>
              <a:gd name="T80" fmla="*/ 154 w 165"/>
              <a:gd name="T81" fmla="*/ 47 h 165"/>
              <a:gd name="T82" fmla="*/ 79 w 165"/>
              <a:gd name="T83" fmla="*/ 83 h 165"/>
              <a:gd name="T84" fmla="*/ 106 w 165"/>
              <a:gd name="T85" fmla="*/ 83 h 165"/>
              <a:gd name="T86" fmla="*/ 106 w 165"/>
              <a:gd name="T87" fmla="*/ 55 h 165"/>
              <a:gd name="T88" fmla="*/ 79 w 165"/>
              <a:gd name="T89" fmla="*/ 83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5" h="165">
                <a:moveTo>
                  <a:pt x="165" y="44"/>
                </a:moveTo>
                <a:cubicBezTo>
                  <a:pt x="165" y="157"/>
                  <a:pt x="165" y="157"/>
                  <a:pt x="165" y="157"/>
                </a:cubicBezTo>
                <a:cubicBezTo>
                  <a:pt x="165" y="161"/>
                  <a:pt x="161" y="165"/>
                  <a:pt x="157" y="165"/>
                </a:cubicBezTo>
                <a:cubicBezTo>
                  <a:pt x="68" y="165"/>
                  <a:pt x="68" y="165"/>
                  <a:pt x="68" y="165"/>
                </a:cubicBezTo>
                <a:cubicBezTo>
                  <a:pt x="63" y="165"/>
                  <a:pt x="59" y="161"/>
                  <a:pt x="59" y="157"/>
                </a:cubicBezTo>
                <a:cubicBezTo>
                  <a:pt x="59" y="130"/>
                  <a:pt x="59" y="130"/>
                  <a:pt x="59" y="130"/>
                </a:cubicBezTo>
                <a:cubicBezTo>
                  <a:pt x="9" y="130"/>
                  <a:pt x="9" y="130"/>
                  <a:pt x="9" y="130"/>
                </a:cubicBezTo>
                <a:cubicBezTo>
                  <a:pt x="4" y="130"/>
                  <a:pt x="0" y="126"/>
                  <a:pt x="0" y="12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54"/>
                  <a:pt x="3" y="47"/>
                  <a:pt x="6" y="44"/>
                </a:cubicBezTo>
                <a:cubicBezTo>
                  <a:pt x="44" y="6"/>
                  <a:pt x="44" y="6"/>
                  <a:pt x="44" y="6"/>
                </a:cubicBezTo>
                <a:cubicBezTo>
                  <a:pt x="47" y="3"/>
                  <a:pt x="54" y="0"/>
                  <a:pt x="59" y="0"/>
                </a:cubicBezTo>
                <a:cubicBezTo>
                  <a:pt x="97" y="0"/>
                  <a:pt x="97" y="0"/>
                  <a:pt x="97" y="0"/>
                </a:cubicBezTo>
                <a:cubicBezTo>
                  <a:pt x="102" y="0"/>
                  <a:pt x="106" y="4"/>
                  <a:pt x="106" y="9"/>
                </a:cubicBezTo>
                <a:cubicBezTo>
                  <a:pt x="106" y="39"/>
                  <a:pt x="106" y="39"/>
                  <a:pt x="106" y="39"/>
                </a:cubicBezTo>
                <a:cubicBezTo>
                  <a:pt x="110" y="37"/>
                  <a:pt x="114" y="35"/>
                  <a:pt x="118" y="35"/>
                </a:cubicBezTo>
                <a:cubicBezTo>
                  <a:pt x="157" y="35"/>
                  <a:pt x="157" y="35"/>
                  <a:pt x="157" y="35"/>
                </a:cubicBezTo>
                <a:cubicBezTo>
                  <a:pt x="161" y="35"/>
                  <a:pt x="165" y="39"/>
                  <a:pt x="165" y="44"/>
                </a:cubicBezTo>
                <a:close/>
                <a:moveTo>
                  <a:pt x="94" y="50"/>
                </a:moveTo>
                <a:cubicBezTo>
                  <a:pt x="94" y="12"/>
                  <a:pt x="94" y="12"/>
                  <a:pt x="94" y="12"/>
                </a:cubicBezTo>
                <a:cubicBezTo>
                  <a:pt x="59" y="12"/>
                  <a:pt x="59" y="12"/>
                  <a:pt x="59" y="12"/>
                </a:cubicBezTo>
                <a:cubicBezTo>
                  <a:pt x="59" y="50"/>
                  <a:pt x="59" y="50"/>
                  <a:pt x="59" y="50"/>
                </a:cubicBezTo>
                <a:cubicBezTo>
                  <a:pt x="59" y="55"/>
                  <a:pt x="55" y="59"/>
                  <a:pt x="50" y="59"/>
                </a:cubicBezTo>
                <a:cubicBezTo>
                  <a:pt x="12" y="59"/>
                  <a:pt x="12" y="59"/>
                  <a:pt x="12" y="59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59" y="118"/>
                  <a:pt x="59" y="118"/>
                  <a:pt x="59" y="118"/>
                </a:cubicBezTo>
                <a:cubicBezTo>
                  <a:pt x="59" y="94"/>
                  <a:pt x="59" y="94"/>
                  <a:pt x="59" y="94"/>
                </a:cubicBezTo>
                <a:cubicBezTo>
                  <a:pt x="59" y="90"/>
                  <a:pt x="62" y="83"/>
                  <a:pt x="65" y="79"/>
                </a:cubicBezTo>
                <a:lnTo>
                  <a:pt x="94" y="50"/>
                </a:lnTo>
                <a:close/>
                <a:moveTo>
                  <a:pt x="19" y="47"/>
                </a:moveTo>
                <a:cubicBezTo>
                  <a:pt x="47" y="47"/>
                  <a:pt x="47" y="47"/>
                  <a:pt x="47" y="47"/>
                </a:cubicBezTo>
                <a:cubicBezTo>
                  <a:pt x="47" y="19"/>
                  <a:pt x="47" y="19"/>
                  <a:pt x="47" y="19"/>
                </a:cubicBezTo>
                <a:lnTo>
                  <a:pt x="19" y="47"/>
                </a:lnTo>
                <a:close/>
                <a:moveTo>
                  <a:pt x="154" y="47"/>
                </a:moveTo>
                <a:cubicBezTo>
                  <a:pt x="118" y="47"/>
                  <a:pt x="118" y="47"/>
                  <a:pt x="118" y="47"/>
                </a:cubicBezTo>
                <a:cubicBezTo>
                  <a:pt x="118" y="86"/>
                  <a:pt x="118" y="86"/>
                  <a:pt x="118" y="86"/>
                </a:cubicBezTo>
                <a:cubicBezTo>
                  <a:pt x="118" y="90"/>
                  <a:pt x="114" y="94"/>
                  <a:pt x="109" y="94"/>
                </a:cubicBezTo>
                <a:cubicBezTo>
                  <a:pt x="71" y="94"/>
                  <a:pt x="71" y="94"/>
                  <a:pt x="71" y="94"/>
                </a:cubicBezTo>
                <a:cubicBezTo>
                  <a:pt x="71" y="154"/>
                  <a:pt x="71" y="154"/>
                  <a:pt x="71" y="154"/>
                </a:cubicBezTo>
                <a:cubicBezTo>
                  <a:pt x="154" y="154"/>
                  <a:pt x="154" y="154"/>
                  <a:pt x="154" y="154"/>
                </a:cubicBezTo>
                <a:lnTo>
                  <a:pt x="154" y="47"/>
                </a:lnTo>
                <a:close/>
                <a:moveTo>
                  <a:pt x="79" y="83"/>
                </a:moveTo>
                <a:cubicBezTo>
                  <a:pt x="106" y="83"/>
                  <a:pt x="106" y="83"/>
                  <a:pt x="106" y="83"/>
                </a:cubicBezTo>
                <a:cubicBezTo>
                  <a:pt x="106" y="55"/>
                  <a:pt x="106" y="55"/>
                  <a:pt x="106" y="55"/>
                </a:cubicBezTo>
                <a:lnTo>
                  <a:pt x="79" y="8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4" name="Freeform 326"/>
          <p:cNvSpPr/>
          <p:nvPr/>
        </p:nvSpPr>
        <p:spPr bwMode="auto">
          <a:xfrm>
            <a:off x="7289492" y="4112018"/>
            <a:ext cx="171405" cy="177358"/>
          </a:xfrm>
          <a:custGeom>
            <a:avLst/>
            <a:gdLst>
              <a:gd name="T0" fmla="*/ 144 w 148"/>
              <a:gd name="T1" fmla="*/ 12 h 153"/>
              <a:gd name="T2" fmla="*/ 86 w 148"/>
              <a:gd name="T3" fmla="*/ 71 h 153"/>
              <a:gd name="T4" fmla="*/ 86 w 148"/>
              <a:gd name="T5" fmla="*/ 142 h 153"/>
              <a:gd name="T6" fmla="*/ 115 w 148"/>
              <a:gd name="T7" fmla="*/ 142 h 153"/>
              <a:gd name="T8" fmla="*/ 121 w 148"/>
              <a:gd name="T9" fmla="*/ 147 h 153"/>
              <a:gd name="T10" fmla="*/ 115 w 148"/>
              <a:gd name="T11" fmla="*/ 153 h 153"/>
              <a:gd name="T12" fmla="*/ 32 w 148"/>
              <a:gd name="T13" fmla="*/ 153 h 153"/>
              <a:gd name="T14" fmla="*/ 27 w 148"/>
              <a:gd name="T15" fmla="*/ 147 h 153"/>
              <a:gd name="T16" fmla="*/ 32 w 148"/>
              <a:gd name="T17" fmla="*/ 142 h 153"/>
              <a:gd name="T18" fmla="*/ 62 w 148"/>
              <a:gd name="T19" fmla="*/ 142 h 153"/>
              <a:gd name="T20" fmla="*/ 62 w 148"/>
              <a:gd name="T21" fmla="*/ 71 h 153"/>
              <a:gd name="T22" fmla="*/ 4 w 148"/>
              <a:gd name="T23" fmla="*/ 12 h 153"/>
              <a:gd name="T24" fmla="*/ 0 w 148"/>
              <a:gd name="T25" fmla="*/ 5 h 153"/>
              <a:gd name="T26" fmla="*/ 9 w 148"/>
              <a:gd name="T27" fmla="*/ 0 h 153"/>
              <a:gd name="T28" fmla="*/ 139 w 148"/>
              <a:gd name="T29" fmla="*/ 0 h 153"/>
              <a:gd name="T30" fmla="*/ 148 w 148"/>
              <a:gd name="T31" fmla="*/ 5 h 153"/>
              <a:gd name="T32" fmla="*/ 144 w 148"/>
              <a:gd name="T33" fmla="*/ 12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48" h="153">
                <a:moveTo>
                  <a:pt x="144" y="12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142"/>
                  <a:pt x="86" y="142"/>
                  <a:pt x="86" y="142"/>
                </a:cubicBezTo>
                <a:cubicBezTo>
                  <a:pt x="115" y="142"/>
                  <a:pt x="115" y="142"/>
                  <a:pt x="115" y="142"/>
                </a:cubicBezTo>
                <a:cubicBezTo>
                  <a:pt x="119" y="142"/>
                  <a:pt x="121" y="144"/>
                  <a:pt x="121" y="147"/>
                </a:cubicBezTo>
                <a:cubicBezTo>
                  <a:pt x="121" y="151"/>
                  <a:pt x="119" y="153"/>
                  <a:pt x="115" y="153"/>
                </a:cubicBezTo>
                <a:cubicBezTo>
                  <a:pt x="32" y="153"/>
                  <a:pt x="32" y="153"/>
                  <a:pt x="32" y="153"/>
                </a:cubicBezTo>
                <a:cubicBezTo>
                  <a:pt x="29" y="153"/>
                  <a:pt x="27" y="151"/>
                  <a:pt x="27" y="147"/>
                </a:cubicBezTo>
                <a:cubicBezTo>
                  <a:pt x="27" y="144"/>
                  <a:pt x="29" y="142"/>
                  <a:pt x="32" y="142"/>
                </a:cubicBezTo>
                <a:cubicBezTo>
                  <a:pt x="62" y="142"/>
                  <a:pt x="62" y="142"/>
                  <a:pt x="62" y="142"/>
                </a:cubicBezTo>
                <a:cubicBezTo>
                  <a:pt x="62" y="71"/>
                  <a:pt x="62" y="71"/>
                  <a:pt x="62" y="71"/>
                </a:cubicBezTo>
                <a:cubicBezTo>
                  <a:pt x="4" y="12"/>
                  <a:pt x="4" y="12"/>
                  <a:pt x="4" y="12"/>
                </a:cubicBezTo>
                <a:cubicBezTo>
                  <a:pt x="2" y="10"/>
                  <a:pt x="0" y="8"/>
                  <a:pt x="0" y="5"/>
                </a:cubicBezTo>
                <a:cubicBezTo>
                  <a:pt x="0" y="0"/>
                  <a:pt x="5" y="0"/>
                  <a:pt x="9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42" y="0"/>
                  <a:pt x="148" y="0"/>
                  <a:pt x="148" y="5"/>
                </a:cubicBezTo>
                <a:cubicBezTo>
                  <a:pt x="148" y="8"/>
                  <a:pt x="146" y="10"/>
                  <a:pt x="144" y="1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5" name="Freeform 327"/>
          <p:cNvSpPr>
            <a:spLocks noEditPoints="1"/>
          </p:cNvSpPr>
          <p:nvPr/>
        </p:nvSpPr>
        <p:spPr bwMode="auto">
          <a:xfrm>
            <a:off x="7518034" y="4112018"/>
            <a:ext cx="110700" cy="164264"/>
          </a:xfrm>
          <a:custGeom>
            <a:avLst/>
            <a:gdLst>
              <a:gd name="T0" fmla="*/ 85 w 95"/>
              <a:gd name="T1" fmla="*/ 66 h 142"/>
              <a:gd name="T2" fmla="*/ 70 w 95"/>
              <a:gd name="T3" fmla="*/ 93 h 142"/>
              <a:gd name="T4" fmla="*/ 74 w 95"/>
              <a:gd name="T5" fmla="*/ 100 h 142"/>
              <a:gd name="T6" fmla="*/ 72 w 95"/>
              <a:gd name="T7" fmla="*/ 106 h 142"/>
              <a:gd name="T8" fmla="*/ 74 w 95"/>
              <a:gd name="T9" fmla="*/ 112 h 142"/>
              <a:gd name="T10" fmla="*/ 70 w 95"/>
              <a:gd name="T11" fmla="*/ 119 h 142"/>
              <a:gd name="T12" fmla="*/ 71 w 95"/>
              <a:gd name="T13" fmla="*/ 124 h 142"/>
              <a:gd name="T14" fmla="*/ 61 w 95"/>
              <a:gd name="T15" fmla="*/ 133 h 142"/>
              <a:gd name="T16" fmla="*/ 48 w 95"/>
              <a:gd name="T17" fmla="*/ 142 h 142"/>
              <a:gd name="T18" fmla="*/ 34 w 95"/>
              <a:gd name="T19" fmla="*/ 133 h 142"/>
              <a:gd name="T20" fmla="*/ 24 w 95"/>
              <a:gd name="T21" fmla="*/ 124 h 142"/>
              <a:gd name="T22" fmla="*/ 25 w 95"/>
              <a:gd name="T23" fmla="*/ 119 h 142"/>
              <a:gd name="T24" fmla="*/ 21 w 95"/>
              <a:gd name="T25" fmla="*/ 112 h 142"/>
              <a:gd name="T26" fmla="*/ 23 w 95"/>
              <a:gd name="T27" fmla="*/ 106 h 142"/>
              <a:gd name="T28" fmla="*/ 21 w 95"/>
              <a:gd name="T29" fmla="*/ 100 h 142"/>
              <a:gd name="T30" fmla="*/ 25 w 95"/>
              <a:gd name="T31" fmla="*/ 93 h 142"/>
              <a:gd name="T32" fmla="*/ 10 w 95"/>
              <a:gd name="T33" fmla="*/ 66 h 142"/>
              <a:gd name="T34" fmla="*/ 0 w 95"/>
              <a:gd name="T35" fmla="*/ 41 h 142"/>
              <a:gd name="T36" fmla="*/ 48 w 95"/>
              <a:gd name="T37" fmla="*/ 0 h 142"/>
              <a:gd name="T38" fmla="*/ 95 w 95"/>
              <a:gd name="T39" fmla="*/ 41 h 142"/>
              <a:gd name="T40" fmla="*/ 85 w 95"/>
              <a:gd name="T41" fmla="*/ 66 h 142"/>
              <a:gd name="T42" fmla="*/ 48 w 95"/>
              <a:gd name="T43" fmla="*/ 11 h 142"/>
              <a:gd name="T44" fmla="*/ 12 w 95"/>
              <a:gd name="T45" fmla="*/ 41 h 142"/>
              <a:gd name="T46" fmla="*/ 18 w 95"/>
              <a:gd name="T47" fmla="*/ 58 h 142"/>
              <a:gd name="T48" fmla="*/ 24 w 95"/>
              <a:gd name="T49" fmla="*/ 64 h 142"/>
              <a:gd name="T50" fmla="*/ 37 w 95"/>
              <a:gd name="T51" fmla="*/ 91 h 142"/>
              <a:gd name="T52" fmla="*/ 58 w 95"/>
              <a:gd name="T53" fmla="*/ 91 h 142"/>
              <a:gd name="T54" fmla="*/ 71 w 95"/>
              <a:gd name="T55" fmla="*/ 64 h 142"/>
              <a:gd name="T56" fmla="*/ 77 w 95"/>
              <a:gd name="T57" fmla="*/ 58 h 142"/>
              <a:gd name="T58" fmla="*/ 83 w 95"/>
              <a:gd name="T59" fmla="*/ 41 h 142"/>
              <a:gd name="T60" fmla="*/ 48 w 95"/>
              <a:gd name="T61" fmla="*/ 11 h 142"/>
              <a:gd name="T62" fmla="*/ 65 w 95"/>
              <a:gd name="T63" fmla="*/ 44 h 142"/>
              <a:gd name="T64" fmla="*/ 62 w 95"/>
              <a:gd name="T65" fmla="*/ 41 h 142"/>
              <a:gd name="T66" fmla="*/ 48 w 95"/>
              <a:gd name="T67" fmla="*/ 32 h 142"/>
              <a:gd name="T68" fmla="*/ 45 w 95"/>
              <a:gd name="T69" fmla="*/ 29 h 142"/>
              <a:gd name="T70" fmla="*/ 48 w 95"/>
              <a:gd name="T71" fmla="*/ 26 h 142"/>
              <a:gd name="T72" fmla="*/ 68 w 95"/>
              <a:gd name="T73" fmla="*/ 41 h 142"/>
              <a:gd name="T74" fmla="*/ 65 w 95"/>
              <a:gd name="T75" fmla="*/ 44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95" h="142">
                <a:moveTo>
                  <a:pt x="85" y="66"/>
                </a:moveTo>
                <a:cubicBezTo>
                  <a:pt x="79" y="73"/>
                  <a:pt x="71" y="83"/>
                  <a:pt x="70" y="93"/>
                </a:cubicBezTo>
                <a:cubicBezTo>
                  <a:pt x="73" y="94"/>
                  <a:pt x="74" y="97"/>
                  <a:pt x="74" y="100"/>
                </a:cubicBezTo>
                <a:cubicBezTo>
                  <a:pt x="74" y="102"/>
                  <a:pt x="73" y="104"/>
                  <a:pt x="72" y="106"/>
                </a:cubicBezTo>
                <a:cubicBezTo>
                  <a:pt x="73" y="108"/>
                  <a:pt x="74" y="110"/>
                  <a:pt x="74" y="112"/>
                </a:cubicBezTo>
                <a:cubicBezTo>
                  <a:pt x="74" y="115"/>
                  <a:pt x="73" y="118"/>
                  <a:pt x="70" y="119"/>
                </a:cubicBezTo>
                <a:cubicBezTo>
                  <a:pt x="71" y="121"/>
                  <a:pt x="71" y="122"/>
                  <a:pt x="71" y="124"/>
                </a:cubicBezTo>
                <a:cubicBezTo>
                  <a:pt x="71" y="130"/>
                  <a:pt x="67" y="133"/>
                  <a:pt x="61" y="133"/>
                </a:cubicBezTo>
                <a:cubicBezTo>
                  <a:pt x="59" y="138"/>
                  <a:pt x="53" y="142"/>
                  <a:pt x="48" y="142"/>
                </a:cubicBezTo>
                <a:cubicBezTo>
                  <a:pt x="42" y="142"/>
                  <a:pt x="36" y="138"/>
                  <a:pt x="34" y="133"/>
                </a:cubicBezTo>
                <a:cubicBezTo>
                  <a:pt x="29" y="133"/>
                  <a:pt x="24" y="130"/>
                  <a:pt x="24" y="124"/>
                </a:cubicBezTo>
                <a:cubicBezTo>
                  <a:pt x="24" y="122"/>
                  <a:pt x="24" y="121"/>
                  <a:pt x="25" y="119"/>
                </a:cubicBezTo>
                <a:cubicBezTo>
                  <a:pt x="23" y="118"/>
                  <a:pt x="21" y="115"/>
                  <a:pt x="21" y="112"/>
                </a:cubicBezTo>
                <a:cubicBezTo>
                  <a:pt x="21" y="110"/>
                  <a:pt x="22" y="108"/>
                  <a:pt x="23" y="106"/>
                </a:cubicBezTo>
                <a:cubicBezTo>
                  <a:pt x="22" y="104"/>
                  <a:pt x="21" y="102"/>
                  <a:pt x="21" y="100"/>
                </a:cubicBezTo>
                <a:cubicBezTo>
                  <a:pt x="21" y="97"/>
                  <a:pt x="23" y="94"/>
                  <a:pt x="25" y="93"/>
                </a:cubicBezTo>
                <a:cubicBezTo>
                  <a:pt x="25" y="83"/>
                  <a:pt x="16" y="73"/>
                  <a:pt x="10" y="66"/>
                </a:cubicBezTo>
                <a:cubicBezTo>
                  <a:pt x="3" y="59"/>
                  <a:pt x="0" y="51"/>
                  <a:pt x="0" y="41"/>
                </a:cubicBezTo>
                <a:cubicBezTo>
                  <a:pt x="0" y="16"/>
                  <a:pt x="24" y="0"/>
                  <a:pt x="48" y="0"/>
                </a:cubicBezTo>
                <a:cubicBezTo>
                  <a:pt x="71" y="0"/>
                  <a:pt x="95" y="16"/>
                  <a:pt x="95" y="41"/>
                </a:cubicBezTo>
                <a:cubicBezTo>
                  <a:pt x="95" y="51"/>
                  <a:pt x="92" y="59"/>
                  <a:pt x="85" y="66"/>
                </a:cubicBezTo>
                <a:close/>
                <a:moveTo>
                  <a:pt x="48" y="11"/>
                </a:moveTo>
                <a:cubicBezTo>
                  <a:pt x="31" y="11"/>
                  <a:pt x="12" y="23"/>
                  <a:pt x="12" y="41"/>
                </a:cubicBezTo>
                <a:cubicBezTo>
                  <a:pt x="12" y="47"/>
                  <a:pt x="15" y="53"/>
                  <a:pt x="18" y="58"/>
                </a:cubicBezTo>
                <a:cubicBezTo>
                  <a:pt x="20" y="60"/>
                  <a:pt x="22" y="62"/>
                  <a:pt x="24" y="64"/>
                </a:cubicBezTo>
                <a:cubicBezTo>
                  <a:pt x="31" y="72"/>
                  <a:pt x="36" y="81"/>
                  <a:pt x="37" y="91"/>
                </a:cubicBezTo>
                <a:cubicBezTo>
                  <a:pt x="58" y="91"/>
                  <a:pt x="58" y="91"/>
                  <a:pt x="58" y="91"/>
                </a:cubicBezTo>
                <a:cubicBezTo>
                  <a:pt x="59" y="81"/>
                  <a:pt x="65" y="72"/>
                  <a:pt x="71" y="64"/>
                </a:cubicBezTo>
                <a:cubicBezTo>
                  <a:pt x="73" y="62"/>
                  <a:pt x="75" y="60"/>
                  <a:pt x="77" y="58"/>
                </a:cubicBezTo>
                <a:cubicBezTo>
                  <a:pt x="81" y="53"/>
                  <a:pt x="83" y="47"/>
                  <a:pt x="83" y="41"/>
                </a:cubicBezTo>
                <a:cubicBezTo>
                  <a:pt x="83" y="23"/>
                  <a:pt x="64" y="11"/>
                  <a:pt x="48" y="11"/>
                </a:cubicBezTo>
                <a:close/>
                <a:moveTo>
                  <a:pt x="65" y="44"/>
                </a:moveTo>
                <a:cubicBezTo>
                  <a:pt x="64" y="44"/>
                  <a:pt x="62" y="43"/>
                  <a:pt x="62" y="41"/>
                </a:cubicBezTo>
                <a:cubicBezTo>
                  <a:pt x="62" y="35"/>
                  <a:pt x="53" y="32"/>
                  <a:pt x="48" y="32"/>
                </a:cubicBezTo>
                <a:cubicBezTo>
                  <a:pt x="46" y="32"/>
                  <a:pt x="45" y="31"/>
                  <a:pt x="45" y="29"/>
                </a:cubicBezTo>
                <a:cubicBezTo>
                  <a:pt x="45" y="28"/>
                  <a:pt x="46" y="26"/>
                  <a:pt x="48" y="26"/>
                </a:cubicBezTo>
                <a:cubicBezTo>
                  <a:pt x="56" y="26"/>
                  <a:pt x="68" y="31"/>
                  <a:pt x="68" y="41"/>
                </a:cubicBezTo>
                <a:cubicBezTo>
                  <a:pt x="68" y="43"/>
                  <a:pt x="67" y="44"/>
                  <a:pt x="65" y="4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6" name="Freeform 328"/>
          <p:cNvSpPr>
            <a:spLocks noEditPoints="1"/>
          </p:cNvSpPr>
          <p:nvPr/>
        </p:nvSpPr>
        <p:spPr bwMode="auto">
          <a:xfrm>
            <a:off x="7676344" y="4112018"/>
            <a:ext cx="180928" cy="170216"/>
          </a:xfrm>
          <a:custGeom>
            <a:avLst/>
            <a:gdLst>
              <a:gd name="T0" fmla="*/ 145 w 156"/>
              <a:gd name="T1" fmla="*/ 111 h 147"/>
              <a:gd name="T2" fmla="*/ 133 w 156"/>
              <a:gd name="T3" fmla="*/ 100 h 147"/>
              <a:gd name="T4" fmla="*/ 124 w 156"/>
              <a:gd name="T5" fmla="*/ 109 h 147"/>
              <a:gd name="T6" fmla="*/ 145 w 156"/>
              <a:gd name="T7" fmla="*/ 129 h 147"/>
              <a:gd name="T8" fmla="*/ 147 w 156"/>
              <a:gd name="T9" fmla="*/ 136 h 147"/>
              <a:gd name="T10" fmla="*/ 136 w 156"/>
              <a:gd name="T11" fmla="*/ 147 h 147"/>
              <a:gd name="T12" fmla="*/ 130 w 156"/>
              <a:gd name="T13" fmla="*/ 144 h 147"/>
              <a:gd name="T14" fmla="*/ 68 w 156"/>
              <a:gd name="T15" fmla="*/ 82 h 147"/>
              <a:gd name="T16" fmla="*/ 34 w 156"/>
              <a:gd name="T17" fmla="*/ 94 h 147"/>
              <a:gd name="T18" fmla="*/ 0 w 156"/>
              <a:gd name="T19" fmla="*/ 60 h 147"/>
              <a:gd name="T20" fmla="*/ 61 w 156"/>
              <a:gd name="T21" fmla="*/ 0 h 147"/>
              <a:gd name="T22" fmla="*/ 95 w 156"/>
              <a:gd name="T23" fmla="*/ 34 h 147"/>
              <a:gd name="T24" fmla="*/ 83 w 156"/>
              <a:gd name="T25" fmla="*/ 67 h 147"/>
              <a:gd name="T26" fmla="*/ 116 w 156"/>
              <a:gd name="T27" fmla="*/ 100 h 147"/>
              <a:gd name="T28" fmla="*/ 124 w 156"/>
              <a:gd name="T29" fmla="*/ 91 h 147"/>
              <a:gd name="T30" fmla="*/ 114 w 156"/>
              <a:gd name="T31" fmla="*/ 79 h 147"/>
              <a:gd name="T32" fmla="*/ 124 w 156"/>
              <a:gd name="T33" fmla="*/ 69 h 147"/>
              <a:gd name="T34" fmla="*/ 127 w 156"/>
              <a:gd name="T35" fmla="*/ 70 h 147"/>
              <a:gd name="T36" fmla="*/ 156 w 156"/>
              <a:gd name="T37" fmla="*/ 100 h 147"/>
              <a:gd name="T38" fmla="*/ 145 w 156"/>
              <a:gd name="T39" fmla="*/ 111 h 147"/>
              <a:gd name="T40" fmla="*/ 59 w 156"/>
              <a:gd name="T41" fmla="*/ 17 h 147"/>
              <a:gd name="T42" fmla="*/ 42 w 156"/>
              <a:gd name="T43" fmla="*/ 35 h 147"/>
              <a:gd name="T44" fmla="*/ 43 w 156"/>
              <a:gd name="T45" fmla="*/ 43 h 147"/>
              <a:gd name="T46" fmla="*/ 36 w 156"/>
              <a:gd name="T47" fmla="*/ 41 h 147"/>
              <a:gd name="T48" fmla="*/ 18 w 156"/>
              <a:gd name="T49" fmla="*/ 59 h 147"/>
              <a:gd name="T50" fmla="*/ 36 w 156"/>
              <a:gd name="T51" fmla="*/ 76 h 147"/>
              <a:gd name="T52" fmla="*/ 53 w 156"/>
              <a:gd name="T53" fmla="*/ 59 h 147"/>
              <a:gd name="T54" fmla="*/ 52 w 156"/>
              <a:gd name="T55" fmla="*/ 51 h 147"/>
              <a:gd name="T56" fmla="*/ 59 w 156"/>
              <a:gd name="T57" fmla="*/ 53 h 147"/>
              <a:gd name="T58" fmla="*/ 77 w 156"/>
              <a:gd name="T59" fmla="*/ 35 h 147"/>
              <a:gd name="T60" fmla="*/ 59 w 156"/>
              <a:gd name="T61" fmla="*/ 17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56" h="147">
                <a:moveTo>
                  <a:pt x="145" y="111"/>
                </a:moveTo>
                <a:cubicBezTo>
                  <a:pt x="143" y="111"/>
                  <a:pt x="135" y="102"/>
                  <a:pt x="133" y="100"/>
                </a:cubicBezTo>
                <a:cubicBezTo>
                  <a:pt x="124" y="109"/>
                  <a:pt x="124" y="109"/>
                  <a:pt x="124" y="109"/>
                </a:cubicBezTo>
                <a:cubicBezTo>
                  <a:pt x="145" y="129"/>
                  <a:pt x="145" y="129"/>
                  <a:pt x="145" y="129"/>
                </a:cubicBezTo>
                <a:cubicBezTo>
                  <a:pt x="146" y="131"/>
                  <a:pt x="147" y="133"/>
                  <a:pt x="147" y="136"/>
                </a:cubicBezTo>
                <a:cubicBezTo>
                  <a:pt x="147" y="141"/>
                  <a:pt x="141" y="147"/>
                  <a:pt x="136" y="147"/>
                </a:cubicBezTo>
                <a:cubicBezTo>
                  <a:pt x="134" y="147"/>
                  <a:pt x="132" y="146"/>
                  <a:pt x="130" y="144"/>
                </a:cubicBezTo>
                <a:cubicBezTo>
                  <a:pt x="68" y="82"/>
                  <a:pt x="68" y="82"/>
                  <a:pt x="68" y="82"/>
                </a:cubicBezTo>
                <a:cubicBezTo>
                  <a:pt x="58" y="89"/>
                  <a:pt x="46" y="94"/>
                  <a:pt x="34" y="94"/>
                </a:cubicBezTo>
                <a:cubicBezTo>
                  <a:pt x="14" y="94"/>
                  <a:pt x="0" y="80"/>
                  <a:pt x="0" y="60"/>
                </a:cubicBezTo>
                <a:cubicBezTo>
                  <a:pt x="0" y="30"/>
                  <a:pt x="31" y="0"/>
                  <a:pt x="61" y="0"/>
                </a:cubicBezTo>
                <a:cubicBezTo>
                  <a:pt x="81" y="0"/>
                  <a:pt x="95" y="13"/>
                  <a:pt x="95" y="34"/>
                </a:cubicBezTo>
                <a:cubicBezTo>
                  <a:pt x="95" y="46"/>
                  <a:pt x="90" y="58"/>
                  <a:pt x="83" y="67"/>
                </a:cubicBezTo>
                <a:cubicBezTo>
                  <a:pt x="116" y="100"/>
                  <a:pt x="116" y="100"/>
                  <a:pt x="116" y="100"/>
                </a:cubicBezTo>
                <a:cubicBezTo>
                  <a:pt x="124" y="91"/>
                  <a:pt x="124" y="91"/>
                  <a:pt x="124" y="91"/>
                </a:cubicBezTo>
                <a:cubicBezTo>
                  <a:pt x="122" y="89"/>
                  <a:pt x="114" y="82"/>
                  <a:pt x="114" y="79"/>
                </a:cubicBezTo>
                <a:cubicBezTo>
                  <a:pt x="114" y="77"/>
                  <a:pt x="122" y="69"/>
                  <a:pt x="124" y="69"/>
                </a:cubicBezTo>
                <a:cubicBezTo>
                  <a:pt x="125" y="69"/>
                  <a:pt x="126" y="69"/>
                  <a:pt x="127" y="70"/>
                </a:cubicBezTo>
                <a:cubicBezTo>
                  <a:pt x="130" y="73"/>
                  <a:pt x="156" y="97"/>
                  <a:pt x="156" y="100"/>
                </a:cubicBezTo>
                <a:cubicBezTo>
                  <a:pt x="156" y="102"/>
                  <a:pt x="147" y="111"/>
                  <a:pt x="145" y="111"/>
                </a:cubicBezTo>
                <a:close/>
                <a:moveTo>
                  <a:pt x="59" y="17"/>
                </a:moveTo>
                <a:cubicBezTo>
                  <a:pt x="50" y="17"/>
                  <a:pt x="42" y="25"/>
                  <a:pt x="42" y="35"/>
                </a:cubicBezTo>
                <a:cubicBezTo>
                  <a:pt x="42" y="38"/>
                  <a:pt x="42" y="40"/>
                  <a:pt x="43" y="43"/>
                </a:cubicBezTo>
                <a:cubicBezTo>
                  <a:pt x="41" y="42"/>
                  <a:pt x="38" y="41"/>
                  <a:pt x="36" y="41"/>
                </a:cubicBezTo>
                <a:cubicBezTo>
                  <a:pt x="26" y="41"/>
                  <a:pt x="18" y="49"/>
                  <a:pt x="18" y="59"/>
                </a:cubicBezTo>
                <a:cubicBezTo>
                  <a:pt x="18" y="69"/>
                  <a:pt x="26" y="76"/>
                  <a:pt x="36" y="76"/>
                </a:cubicBezTo>
                <a:cubicBezTo>
                  <a:pt x="46" y="76"/>
                  <a:pt x="53" y="69"/>
                  <a:pt x="53" y="59"/>
                </a:cubicBezTo>
                <a:cubicBezTo>
                  <a:pt x="53" y="56"/>
                  <a:pt x="53" y="53"/>
                  <a:pt x="52" y="51"/>
                </a:cubicBezTo>
                <a:cubicBezTo>
                  <a:pt x="54" y="52"/>
                  <a:pt x="57" y="53"/>
                  <a:pt x="59" y="53"/>
                </a:cubicBezTo>
                <a:cubicBezTo>
                  <a:pt x="69" y="53"/>
                  <a:pt x="77" y="45"/>
                  <a:pt x="77" y="35"/>
                </a:cubicBezTo>
                <a:cubicBezTo>
                  <a:pt x="77" y="25"/>
                  <a:pt x="69" y="17"/>
                  <a:pt x="59" y="1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7" name="Freeform 329"/>
          <p:cNvSpPr>
            <a:spLocks noEditPoints="1"/>
          </p:cNvSpPr>
          <p:nvPr/>
        </p:nvSpPr>
        <p:spPr bwMode="auto">
          <a:xfrm>
            <a:off x="7914408" y="4112018"/>
            <a:ext cx="178547" cy="177358"/>
          </a:xfrm>
          <a:custGeom>
            <a:avLst/>
            <a:gdLst>
              <a:gd name="T0" fmla="*/ 154 w 154"/>
              <a:gd name="T1" fmla="*/ 106 h 153"/>
              <a:gd name="T2" fmla="*/ 148 w 154"/>
              <a:gd name="T3" fmla="*/ 116 h 153"/>
              <a:gd name="T4" fmla="*/ 83 w 154"/>
              <a:gd name="T5" fmla="*/ 152 h 153"/>
              <a:gd name="T6" fmla="*/ 77 w 154"/>
              <a:gd name="T7" fmla="*/ 153 h 153"/>
              <a:gd name="T8" fmla="*/ 72 w 154"/>
              <a:gd name="T9" fmla="*/ 152 h 153"/>
              <a:gd name="T10" fmla="*/ 7 w 154"/>
              <a:gd name="T11" fmla="*/ 116 h 153"/>
              <a:gd name="T12" fmla="*/ 0 w 154"/>
              <a:gd name="T13" fmla="*/ 106 h 153"/>
              <a:gd name="T14" fmla="*/ 0 w 154"/>
              <a:gd name="T15" fmla="*/ 35 h 153"/>
              <a:gd name="T16" fmla="*/ 8 w 154"/>
              <a:gd name="T17" fmla="*/ 24 h 153"/>
              <a:gd name="T18" fmla="*/ 73 w 154"/>
              <a:gd name="T19" fmla="*/ 0 h 153"/>
              <a:gd name="T20" fmla="*/ 77 w 154"/>
              <a:gd name="T21" fmla="*/ 0 h 153"/>
              <a:gd name="T22" fmla="*/ 81 w 154"/>
              <a:gd name="T23" fmla="*/ 0 h 153"/>
              <a:gd name="T24" fmla="*/ 146 w 154"/>
              <a:gd name="T25" fmla="*/ 24 h 153"/>
              <a:gd name="T26" fmla="*/ 154 w 154"/>
              <a:gd name="T27" fmla="*/ 35 h 153"/>
              <a:gd name="T28" fmla="*/ 154 w 154"/>
              <a:gd name="T29" fmla="*/ 106 h 153"/>
              <a:gd name="T30" fmla="*/ 142 w 154"/>
              <a:gd name="T31" fmla="*/ 35 h 153"/>
              <a:gd name="T32" fmla="*/ 77 w 154"/>
              <a:gd name="T33" fmla="*/ 11 h 153"/>
              <a:gd name="T34" fmla="*/ 13 w 154"/>
              <a:gd name="T35" fmla="*/ 35 h 153"/>
              <a:gd name="T36" fmla="*/ 77 w 154"/>
              <a:gd name="T37" fmla="*/ 58 h 153"/>
              <a:gd name="T38" fmla="*/ 142 w 154"/>
              <a:gd name="T39" fmla="*/ 35 h 153"/>
              <a:gd name="T40" fmla="*/ 142 w 154"/>
              <a:gd name="T41" fmla="*/ 106 h 153"/>
              <a:gd name="T42" fmla="*/ 142 w 154"/>
              <a:gd name="T43" fmla="*/ 47 h 153"/>
              <a:gd name="T44" fmla="*/ 83 w 154"/>
              <a:gd name="T45" fmla="*/ 69 h 153"/>
              <a:gd name="T46" fmla="*/ 83 w 154"/>
              <a:gd name="T47" fmla="*/ 138 h 153"/>
              <a:gd name="T48" fmla="*/ 142 w 154"/>
              <a:gd name="T49" fmla="*/ 106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4" h="153">
                <a:moveTo>
                  <a:pt x="154" y="106"/>
                </a:moveTo>
                <a:cubicBezTo>
                  <a:pt x="154" y="110"/>
                  <a:pt x="152" y="114"/>
                  <a:pt x="148" y="116"/>
                </a:cubicBezTo>
                <a:cubicBezTo>
                  <a:pt x="83" y="152"/>
                  <a:pt x="83" y="152"/>
                  <a:pt x="83" y="152"/>
                </a:cubicBezTo>
                <a:cubicBezTo>
                  <a:pt x="81" y="153"/>
                  <a:pt x="79" y="153"/>
                  <a:pt x="77" y="153"/>
                </a:cubicBezTo>
                <a:cubicBezTo>
                  <a:pt x="75" y="153"/>
                  <a:pt x="73" y="153"/>
                  <a:pt x="72" y="152"/>
                </a:cubicBezTo>
                <a:cubicBezTo>
                  <a:pt x="7" y="116"/>
                  <a:pt x="7" y="116"/>
                  <a:pt x="7" y="116"/>
                </a:cubicBezTo>
                <a:cubicBezTo>
                  <a:pt x="3" y="114"/>
                  <a:pt x="0" y="110"/>
                  <a:pt x="0" y="106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0"/>
                  <a:pt x="4" y="26"/>
                  <a:pt x="8" y="24"/>
                </a:cubicBezTo>
                <a:cubicBezTo>
                  <a:pt x="73" y="0"/>
                  <a:pt x="73" y="0"/>
                  <a:pt x="73" y="0"/>
                </a:cubicBezTo>
                <a:cubicBezTo>
                  <a:pt x="75" y="0"/>
                  <a:pt x="76" y="0"/>
                  <a:pt x="77" y="0"/>
                </a:cubicBezTo>
                <a:cubicBezTo>
                  <a:pt x="79" y="0"/>
                  <a:pt x="80" y="0"/>
                  <a:pt x="81" y="0"/>
                </a:cubicBezTo>
                <a:cubicBezTo>
                  <a:pt x="146" y="24"/>
                  <a:pt x="146" y="24"/>
                  <a:pt x="146" y="24"/>
                </a:cubicBezTo>
                <a:cubicBezTo>
                  <a:pt x="151" y="26"/>
                  <a:pt x="154" y="30"/>
                  <a:pt x="154" y="35"/>
                </a:cubicBezTo>
                <a:lnTo>
                  <a:pt x="154" y="106"/>
                </a:lnTo>
                <a:close/>
                <a:moveTo>
                  <a:pt x="142" y="35"/>
                </a:moveTo>
                <a:cubicBezTo>
                  <a:pt x="77" y="11"/>
                  <a:pt x="77" y="11"/>
                  <a:pt x="77" y="11"/>
                </a:cubicBezTo>
                <a:cubicBezTo>
                  <a:pt x="13" y="35"/>
                  <a:pt x="13" y="35"/>
                  <a:pt x="13" y="35"/>
                </a:cubicBezTo>
                <a:cubicBezTo>
                  <a:pt x="77" y="58"/>
                  <a:pt x="77" y="58"/>
                  <a:pt x="77" y="58"/>
                </a:cubicBezTo>
                <a:lnTo>
                  <a:pt x="142" y="35"/>
                </a:lnTo>
                <a:close/>
                <a:moveTo>
                  <a:pt x="142" y="106"/>
                </a:moveTo>
                <a:cubicBezTo>
                  <a:pt x="142" y="47"/>
                  <a:pt x="142" y="47"/>
                  <a:pt x="142" y="47"/>
                </a:cubicBezTo>
                <a:cubicBezTo>
                  <a:pt x="83" y="69"/>
                  <a:pt x="83" y="69"/>
                  <a:pt x="83" y="69"/>
                </a:cubicBezTo>
                <a:cubicBezTo>
                  <a:pt x="83" y="138"/>
                  <a:pt x="83" y="138"/>
                  <a:pt x="83" y="138"/>
                </a:cubicBezTo>
                <a:lnTo>
                  <a:pt x="142" y="10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8" name="Freeform 330"/>
          <p:cNvSpPr>
            <a:spLocks noEditPoints="1"/>
          </p:cNvSpPr>
          <p:nvPr/>
        </p:nvSpPr>
        <p:spPr bwMode="auto">
          <a:xfrm>
            <a:off x="8150089" y="4097735"/>
            <a:ext cx="233303" cy="191641"/>
          </a:xfrm>
          <a:custGeom>
            <a:avLst/>
            <a:gdLst>
              <a:gd name="T0" fmla="*/ 201 w 201"/>
              <a:gd name="T1" fmla="*/ 133 h 165"/>
              <a:gd name="T2" fmla="*/ 194 w 201"/>
              <a:gd name="T3" fmla="*/ 143 h 165"/>
              <a:gd name="T4" fmla="*/ 153 w 201"/>
              <a:gd name="T5" fmla="*/ 164 h 165"/>
              <a:gd name="T6" fmla="*/ 148 w 201"/>
              <a:gd name="T7" fmla="*/ 165 h 165"/>
              <a:gd name="T8" fmla="*/ 142 w 201"/>
              <a:gd name="T9" fmla="*/ 164 h 165"/>
              <a:gd name="T10" fmla="*/ 101 w 201"/>
              <a:gd name="T11" fmla="*/ 143 h 165"/>
              <a:gd name="T12" fmla="*/ 100 w 201"/>
              <a:gd name="T13" fmla="*/ 143 h 165"/>
              <a:gd name="T14" fmla="*/ 100 w 201"/>
              <a:gd name="T15" fmla="*/ 143 h 165"/>
              <a:gd name="T16" fmla="*/ 58 w 201"/>
              <a:gd name="T17" fmla="*/ 164 h 165"/>
              <a:gd name="T18" fmla="*/ 53 w 201"/>
              <a:gd name="T19" fmla="*/ 165 h 165"/>
              <a:gd name="T20" fmla="*/ 48 w 201"/>
              <a:gd name="T21" fmla="*/ 164 h 165"/>
              <a:gd name="T22" fmla="*/ 6 w 201"/>
              <a:gd name="T23" fmla="*/ 143 h 165"/>
              <a:gd name="T24" fmla="*/ 0 w 201"/>
              <a:gd name="T25" fmla="*/ 133 h 165"/>
              <a:gd name="T26" fmla="*/ 0 w 201"/>
              <a:gd name="T27" fmla="*/ 94 h 165"/>
              <a:gd name="T28" fmla="*/ 7 w 201"/>
              <a:gd name="T29" fmla="*/ 84 h 165"/>
              <a:gd name="T30" fmla="*/ 47 w 201"/>
              <a:gd name="T31" fmla="*/ 66 h 165"/>
              <a:gd name="T32" fmla="*/ 47 w 201"/>
              <a:gd name="T33" fmla="*/ 29 h 165"/>
              <a:gd name="T34" fmla="*/ 54 w 201"/>
              <a:gd name="T35" fmla="*/ 18 h 165"/>
              <a:gd name="T36" fmla="*/ 96 w 201"/>
              <a:gd name="T37" fmla="*/ 1 h 165"/>
              <a:gd name="T38" fmla="*/ 100 w 201"/>
              <a:gd name="T39" fmla="*/ 0 h 165"/>
              <a:gd name="T40" fmla="*/ 105 w 201"/>
              <a:gd name="T41" fmla="*/ 1 h 165"/>
              <a:gd name="T42" fmla="*/ 146 w 201"/>
              <a:gd name="T43" fmla="*/ 18 h 165"/>
              <a:gd name="T44" fmla="*/ 154 w 201"/>
              <a:gd name="T45" fmla="*/ 29 h 165"/>
              <a:gd name="T46" fmla="*/ 154 w 201"/>
              <a:gd name="T47" fmla="*/ 66 h 165"/>
              <a:gd name="T48" fmla="*/ 194 w 201"/>
              <a:gd name="T49" fmla="*/ 84 h 165"/>
              <a:gd name="T50" fmla="*/ 201 w 201"/>
              <a:gd name="T51" fmla="*/ 94 h 165"/>
              <a:gd name="T52" fmla="*/ 201 w 201"/>
              <a:gd name="T53" fmla="*/ 133 h 165"/>
              <a:gd name="T54" fmla="*/ 90 w 201"/>
              <a:gd name="T55" fmla="*/ 93 h 165"/>
              <a:gd name="T56" fmla="*/ 53 w 201"/>
              <a:gd name="T57" fmla="*/ 77 h 165"/>
              <a:gd name="T58" fmla="*/ 16 w 201"/>
              <a:gd name="T59" fmla="*/ 93 h 165"/>
              <a:gd name="T60" fmla="*/ 53 w 201"/>
              <a:gd name="T61" fmla="*/ 109 h 165"/>
              <a:gd name="T62" fmla="*/ 90 w 201"/>
              <a:gd name="T63" fmla="*/ 93 h 165"/>
              <a:gd name="T64" fmla="*/ 94 w 201"/>
              <a:gd name="T65" fmla="*/ 133 h 165"/>
              <a:gd name="T66" fmla="*/ 94 w 201"/>
              <a:gd name="T67" fmla="*/ 104 h 165"/>
              <a:gd name="T68" fmla="*/ 59 w 201"/>
              <a:gd name="T69" fmla="*/ 119 h 165"/>
              <a:gd name="T70" fmla="*/ 59 w 201"/>
              <a:gd name="T71" fmla="*/ 151 h 165"/>
              <a:gd name="T72" fmla="*/ 94 w 201"/>
              <a:gd name="T73" fmla="*/ 133 h 165"/>
              <a:gd name="T74" fmla="*/ 141 w 201"/>
              <a:gd name="T75" fmla="*/ 29 h 165"/>
              <a:gd name="T76" fmla="*/ 100 w 201"/>
              <a:gd name="T77" fmla="*/ 12 h 165"/>
              <a:gd name="T78" fmla="*/ 60 w 201"/>
              <a:gd name="T79" fmla="*/ 29 h 165"/>
              <a:gd name="T80" fmla="*/ 100 w 201"/>
              <a:gd name="T81" fmla="*/ 47 h 165"/>
              <a:gd name="T82" fmla="*/ 141 w 201"/>
              <a:gd name="T83" fmla="*/ 29 h 165"/>
              <a:gd name="T84" fmla="*/ 142 w 201"/>
              <a:gd name="T85" fmla="*/ 66 h 165"/>
              <a:gd name="T86" fmla="*/ 142 w 201"/>
              <a:gd name="T87" fmla="*/ 42 h 165"/>
              <a:gd name="T88" fmla="*/ 106 w 201"/>
              <a:gd name="T89" fmla="*/ 57 h 165"/>
              <a:gd name="T90" fmla="*/ 106 w 201"/>
              <a:gd name="T91" fmla="*/ 82 h 165"/>
              <a:gd name="T92" fmla="*/ 142 w 201"/>
              <a:gd name="T93" fmla="*/ 66 h 165"/>
              <a:gd name="T94" fmla="*/ 185 w 201"/>
              <a:gd name="T95" fmla="*/ 93 h 165"/>
              <a:gd name="T96" fmla="*/ 148 w 201"/>
              <a:gd name="T97" fmla="*/ 77 h 165"/>
              <a:gd name="T98" fmla="*/ 110 w 201"/>
              <a:gd name="T99" fmla="*/ 93 h 165"/>
              <a:gd name="T100" fmla="*/ 148 w 201"/>
              <a:gd name="T101" fmla="*/ 109 h 165"/>
              <a:gd name="T102" fmla="*/ 185 w 201"/>
              <a:gd name="T103" fmla="*/ 93 h 165"/>
              <a:gd name="T104" fmla="*/ 189 w 201"/>
              <a:gd name="T105" fmla="*/ 133 h 165"/>
              <a:gd name="T106" fmla="*/ 189 w 201"/>
              <a:gd name="T107" fmla="*/ 104 h 165"/>
              <a:gd name="T108" fmla="*/ 154 w 201"/>
              <a:gd name="T109" fmla="*/ 119 h 165"/>
              <a:gd name="T110" fmla="*/ 154 w 201"/>
              <a:gd name="T111" fmla="*/ 151 h 165"/>
              <a:gd name="T112" fmla="*/ 189 w 201"/>
              <a:gd name="T113" fmla="*/ 133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01" h="165">
                <a:moveTo>
                  <a:pt x="201" y="133"/>
                </a:moveTo>
                <a:cubicBezTo>
                  <a:pt x="201" y="137"/>
                  <a:pt x="198" y="141"/>
                  <a:pt x="194" y="143"/>
                </a:cubicBezTo>
                <a:cubicBezTo>
                  <a:pt x="153" y="164"/>
                  <a:pt x="153" y="164"/>
                  <a:pt x="153" y="164"/>
                </a:cubicBezTo>
                <a:cubicBezTo>
                  <a:pt x="151" y="165"/>
                  <a:pt x="150" y="165"/>
                  <a:pt x="148" y="165"/>
                </a:cubicBezTo>
                <a:cubicBezTo>
                  <a:pt x="146" y="165"/>
                  <a:pt x="144" y="165"/>
                  <a:pt x="142" y="164"/>
                </a:cubicBezTo>
                <a:cubicBezTo>
                  <a:pt x="101" y="143"/>
                  <a:pt x="101" y="143"/>
                  <a:pt x="101" y="143"/>
                </a:cubicBezTo>
                <a:cubicBezTo>
                  <a:pt x="101" y="143"/>
                  <a:pt x="101" y="143"/>
                  <a:pt x="100" y="143"/>
                </a:cubicBezTo>
                <a:cubicBezTo>
                  <a:pt x="100" y="143"/>
                  <a:pt x="100" y="143"/>
                  <a:pt x="100" y="143"/>
                </a:cubicBezTo>
                <a:cubicBezTo>
                  <a:pt x="58" y="164"/>
                  <a:pt x="58" y="164"/>
                  <a:pt x="58" y="164"/>
                </a:cubicBezTo>
                <a:cubicBezTo>
                  <a:pt x="57" y="165"/>
                  <a:pt x="55" y="165"/>
                  <a:pt x="53" y="165"/>
                </a:cubicBezTo>
                <a:cubicBezTo>
                  <a:pt x="51" y="165"/>
                  <a:pt x="49" y="165"/>
                  <a:pt x="48" y="164"/>
                </a:cubicBezTo>
                <a:cubicBezTo>
                  <a:pt x="6" y="143"/>
                  <a:pt x="6" y="143"/>
                  <a:pt x="6" y="143"/>
                </a:cubicBezTo>
                <a:cubicBezTo>
                  <a:pt x="2" y="141"/>
                  <a:pt x="0" y="137"/>
                  <a:pt x="0" y="133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90"/>
                  <a:pt x="3" y="85"/>
                  <a:pt x="7" y="84"/>
                </a:cubicBezTo>
                <a:cubicBezTo>
                  <a:pt x="47" y="66"/>
                  <a:pt x="47" y="66"/>
                  <a:pt x="47" y="66"/>
                </a:cubicBezTo>
                <a:cubicBezTo>
                  <a:pt x="47" y="29"/>
                  <a:pt x="47" y="29"/>
                  <a:pt x="47" y="29"/>
                </a:cubicBezTo>
                <a:cubicBezTo>
                  <a:pt x="47" y="25"/>
                  <a:pt x="50" y="20"/>
                  <a:pt x="54" y="18"/>
                </a:cubicBezTo>
                <a:cubicBezTo>
                  <a:pt x="96" y="1"/>
                  <a:pt x="96" y="1"/>
                  <a:pt x="96" y="1"/>
                </a:cubicBezTo>
                <a:cubicBezTo>
                  <a:pt x="97" y="0"/>
                  <a:pt x="99" y="0"/>
                  <a:pt x="100" y="0"/>
                </a:cubicBezTo>
                <a:cubicBezTo>
                  <a:pt x="102" y="0"/>
                  <a:pt x="103" y="0"/>
                  <a:pt x="105" y="1"/>
                </a:cubicBezTo>
                <a:cubicBezTo>
                  <a:pt x="146" y="18"/>
                  <a:pt x="146" y="18"/>
                  <a:pt x="146" y="18"/>
                </a:cubicBezTo>
                <a:cubicBezTo>
                  <a:pt x="151" y="20"/>
                  <a:pt x="154" y="25"/>
                  <a:pt x="154" y="29"/>
                </a:cubicBezTo>
                <a:cubicBezTo>
                  <a:pt x="154" y="66"/>
                  <a:pt x="154" y="66"/>
                  <a:pt x="154" y="66"/>
                </a:cubicBezTo>
                <a:cubicBezTo>
                  <a:pt x="194" y="84"/>
                  <a:pt x="194" y="84"/>
                  <a:pt x="194" y="84"/>
                </a:cubicBezTo>
                <a:cubicBezTo>
                  <a:pt x="198" y="85"/>
                  <a:pt x="201" y="90"/>
                  <a:pt x="201" y="94"/>
                </a:cubicBezTo>
                <a:lnTo>
                  <a:pt x="201" y="133"/>
                </a:lnTo>
                <a:close/>
                <a:moveTo>
                  <a:pt x="90" y="93"/>
                </a:moveTo>
                <a:cubicBezTo>
                  <a:pt x="53" y="77"/>
                  <a:pt x="53" y="77"/>
                  <a:pt x="53" y="77"/>
                </a:cubicBezTo>
                <a:cubicBezTo>
                  <a:pt x="16" y="93"/>
                  <a:pt x="16" y="93"/>
                  <a:pt x="16" y="93"/>
                </a:cubicBezTo>
                <a:cubicBezTo>
                  <a:pt x="53" y="109"/>
                  <a:pt x="53" y="109"/>
                  <a:pt x="53" y="109"/>
                </a:cubicBezTo>
                <a:lnTo>
                  <a:pt x="90" y="93"/>
                </a:lnTo>
                <a:close/>
                <a:moveTo>
                  <a:pt x="94" y="133"/>
                </a:moveTo>
                <a:cubicBezTo>
                  <a:pt x="94" y="104"/>
                  <a:pt x="94" y="104"/>
                  <a:pt x="94" y="104"/>
                </a:cubicBezTo>
                <a:cubicBezTo>
                  <a:pt x="59" y="119"/>
                  <a:pt x="59" y="119"/>
                  <a:pt x="59" y="119"/>
                </a:cubicBezTo>
                <a:cubicBezTo>
                  <a:pt x="59" y="151"/>
                  <a:pt x="59" y="151"/>
                  <a:pt x="59" y="151"/>
                </a:cubicBezTo>
                <a:lnTo>
                  <a:pt x="94" y="133"/>
                </a:lnTo>
                <a:close/>
                <a:moveTo>
                  <a:pt x="141" y="29"/>
                </a:moveTo>
                <a:cubicBezTo>
                  <a:pt x="100" y="12"/>
                  <a:pt x="100" y="12"/>
                  <a:pt x="100" y="12"/>
                </a:cubicBezTo>
                <a:cubicBezTo>
                  <a:pt x="60" y="29"/>
                  <a:pt x="60" y="29"/>
                  <a:pt x="60" y="29"/>
                </a:cubicBezTo>
                <a:cubicBezTo>
                  <a:pt x="100" y="47"/>
                  <a:pt x="100" y="47"/>
                  <a:pt x="100" y="47"/>
                </a:cubicBezTo>
                <a:lnTo>
                  <a:pt x="141" y="29"/>
                </a:lnTo>
                <a:close/>
                <a:moveTo>
                  <a:pt x="142" y="66"/>
                </a:moveTo>
                <a:cubicBezTo>
                  <a:pt x="142" y="42"/>
                  <a:pt x="142" y="42"/>
                  <a:pt x="142" y="42"/>
                </a:cubicBezTo>
                <a:cubicBezTo>
                  <a:pt x="106" y="57"/>
                  <a:pt x="106" y="57"/>
                  <a:pt x="106" y="57"/>
                </a:cubicBezTo>
                <a:cubicBezTo>
                  <a:pt x="106" y="82"/>
                  <a:pt x="106" y="82"/>
                  <a:pt x="106" y="82"/>
                </a:cubicBezTo>
                <a:lnTo>
                  <a:pt x="142" y="66"/>
                </a:lnTo>
                <a:close/>
                <a:moveTo>
                  <a:pt x="185" y="93"/>
                </a:moveTo>
                <a:cubicBezTo>
                  <a:pt x="148" y="77"/>
                  <a:pt x="148" y="77"/>
                  <a:pt x="148" y="77"/>
                </a:cubicBezTo>
                <a:cubicBezTo>
                  <a:pt x="110" y="93"/>
                  <a:pt x="110" y="93"/>
                  <a:pt x="110" y="93"/>
                </a:cubicBezTo>
                <a:cubicBezTo>
                  <a:pt x="148" y="109"/>
                  <a:pt x="148" y="109"/>
                  <a:pt x="148" y="109"/>
                </a:cubicBezTo>
                <a:lnTo>
                  <a:pt x="185" y="93"/>
                </a:lnTo>
                <a:close/>
                <a:moveTo>
                  <a:pt x="189" y="133"/>
                </a:moveTo>
                <a:cubicBezTo>
                  <a:pt x="189" y="104"/>
                  <a:pt x="189" y="104"/>
                  <a:pt x="189" y="104"/>
                </a:cubicBezTo>
                <a:cubicBezTo>
                  <a:pt x="154" y="119"/>
                  <a:pt x="154" y="119"/>
                  <a:pt x="154" y="119"/>
                </a:cubicBezTo>
                <a:cubicBezTo>
                  <a:pt x="154" y="151"/>
                  <a:pt x="154" y="151"/>
                  <a:pt x="154" y="151"/>
                </a:cubicBezTo>
                <a:lnTo>
                  <a:pt x="189" y="13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9" name="Freeform 331"/>
          <p:cNvSpPr>
            <a:spLocks noEditPoints="1"/>
          </p:cNvSpPr>
          <p:nvPr/>
        </p:nvSpPr>
        <p:spPr bwMode="auto">
          <a:xfrm>
            <a:off x="8452431" y="4112018"/>
            <a:ext cx="165454" cy="164264"/>
          </a:xfrm>
          <a:custGeom>
            <a:avLst/>
            <a:gdLst>
              <a:gd name="T0" fmla="*/ 125 w 143"/>
              <a:gd name="T1" fmla="*/ 142 h 142"/>
              <a:gd name="T2" fmla="*/ 18 w 143"/>
              <a:gd name="T3" fmla="*/ 142 h 142"/>
              <a:gd name="T4" fmla="*/ 7 w 143"/>
              <a:gd name="T5" fmla="*/ 122 h 142"/>
              <a:gd name="T6" fmla="*/ 54 w 143"/>
              <a:gd name="T7" fmla="*/ 48 h 142"/>
              <a:gd name="T8" fmla="*/ 54 w 143"/>
              <a:gd name="T9" fmla="*/ 11 h 142"/>
              <a:gd name="T10" fmla="*/ 48 w 143"/>
              <a:gd name="T11" fmla="*/ 11 h 142"/>
              <a:gd name="T12" fmla="*/ 42 w 143"/>
              <a:gd name="T13" fmla="*/ 6 h 142"/>
              <a:gd name="T14" fmla="*/ 48 w 143"/>
              <a:gd name="T15" fmla="*/ 0 h 142"/>
              <a:gd name="T16" fmla="*/ 95 w 143"/>
              <a:gd name="T17" fmla="*/ 0 h 142"/>
              <a:gd name="T18" fmla="*/ 101 w 143"/>
              <a:gd name="T19" fmla="*/ 6 h 142"/>
              <a:gd name="T20" fmla="*/ 95 w 143"/>
              <a:gd name="T21" fmla="*/ 11 h 142"/>
              <a:gd name="T22" fmla="*/ 89 w 143"/>
              <a:gd name="T23" fmla="*/ 11 h 142"/>
              <a:gd name="T24" fmla="*/ 89 w 143"/>
              <a:gd name="T25" fmla="*/ 48 h 142"/>
              <a:gd name="T26" fmla="*/ 136 w 143"/>
              <a:gd name="T27" fmla="*/ 122 h 142"/>
              <a:gd name="T28" fmla="*/ 125 w 143"/>
              <a:gd name="T29" fmla="*/ 142 h 142"/>
              <a:gd name="T30" fmla="*/ 39 w 143"/>
              <a:gd name="T31" fmla="*/ 94 h 142"/>
              <a:gd name="T32" fmla="*/ 104 w 143"/>
              <a:gd name="T33" fmla="*/ 94 h 142"/>
              <a:gd name="T34" fmla="*/ 79 w 143"/>
              <a:gd name="T35" fmla="*/ 55 h 142"/>
              <a:gd name="T36" fmla="*/ 77 w 143"/>
              <a:gd name="T37" fmla="*/ 52 h 142"/>
              <a:gd name="T38" fmla="*/ 77 w 143"/>
              <a:gd name="T39" fmla="*/ 48 h 142"/>
              <a:gd name="T40" fmla="*/ 77 w 143"/>
              <a:gd name="T41" fmla="*/ 11 h 142"/>
              <a:gd name="T42" fmla="*/ 66 w 143"/>
              <a:gd name="T43" fmla="*/ 11 h 142"/>
              <a:gd name="T44" fmla="*/ 66 w 143"/>
              <a:gd name="T45" fmla="*/ 48 h 142"/>
              <a:gd name="T46" fmla="*/ 66 w 143"/>
              <a:gd name="T47" fmla="*/ 52 h 142"/>
              <a:gd name="T48" fmla="*/ 64 w 143"/>
              <a:gd name="T49" fmla="*/ 55 h 142"/>
              <a:gd name="T50" fmla="*/ 39 w 143"/>
              <a:gd name="T51" fmla="*/ 94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3" h="142">
                <a:moveTo>
                  <a:pt x="125" y="142"/>
                </a:moveTo>
                <a:cubicBezTo>
                  <a:pt x="18" y="142"/>
                  <a:pt x="18" y="142"/>
                  <a:pt x="18" y="142"/>
                </a:cubicBezTo>
                <a:cubicBezTo>
                  <a:pt x="5" y="142"/>
                  <a:pt x="0" y="133"/>
                  <a:pt x="7" y="122"/>
                </a:cubicBezTo>
                <a:cubicBezTo>
                  <a:pt x="54" y="48"/>
                  <a:pt x="54" y="48"/>
                  <a:pt x="54" y="48"/>
                </a:cubicBezTo>
                <a:cubicBezTo>
                  <a:pt x="54" y="11"/>
                  <a:pt x="54" y="11"/>
                  <a:pt x="54" y="11"/>
                </a:cubicBezTo>
                <a:cubicBezTo>
                  <a:pt x="48" y="11"/>
                  <a:pt x="48" y="11"/>
                  <a:pt x="48" y="11"/>
                </a:cubicBezTo>
                <a:cubicBezTo>
                  <a:pt x="45" y="11"/>
                  <a:pt x="42" y="9"/>
                  <a:pt x="42" y="6"/>
                </a:cubicBezTo>
                <a:cubicBezTo>
                  <a:pt x="42" y="2"/>
                  <a:pt x="45" y="0"/>
                  <a:pt x="48" y="0"/>
                </a:cubicBezTo>
                <a:cubicBezTo>
                  <a:pt x="95" y="0"/>
                  <a:pt x="95" y="0"/>
                  <a:pt x="95" y="0"/>
                </a:cubicBezTo>
                <a:cubicBezTo>
                  <a:pt x="98" y="0"/>
                  <a:pt x="101" y="2"/>
                  <a:pt x="101" y="6"/>
                </a:cubicBezTo>
                <a:cubicBezTo>
                  <a:pt x="101" y="9"/>
                  <a:pt x="98" y="11"/>
                  <a:pt x="95" y="11"/>
                </a:cubicBezTo>
                <a:cubicBezTo>
                  <a:pt x="89" y="11"/>
                  <a:pt x="89" y="11"/>
                  <a:pt x="89" y="11"/>
                </a:cubicBezTo>
                <a:cubicBezTo>
                  <a:pt x="89" y="48"/>
                  <a:pt x="89" y="48"/>
                  <a:pt x="89" y="48"/>
                </a:cubicBezTo>
                <a:cubicBezTo>
                  <a:pt x="136" y="122"/>
                  <a:pt x="136" y="122"/>
                  <a:pt x="136" y="122"/>
                </a:cubicBezTo>
                <a:cubicBezTo>
                  <a:pt x="143" y="133"/>
                  <a:pt x="138" y="142"/>
                  <a:pt x="125" y="142"/>
                </a:cubicBezTo>
                <a:close/>
                <a:moveTo>
                  <a:pt x="39" y="94"/>
                </a:moveTo>
                <a:cubicBezTo>
                  <a:pt x="104" y="94"/>
                  <a:pt x="104" y="94"/>
                  <a:pt x="104" y="94"/>
                </a:cubicBezTo>
                <a:cubicBezTo>
                  <a:pt x="79" y="55"/>
                  <a:pt x="79" y="55"/>
                  <a:pt x="79" y="55"/>
                </a:cubicBezTo>
                <a:cubicBezTo>
                  <a:pt x="77" y="52"/>
                  <a:pt x="77" y="52"/>
                  <a:pt x="77" y="52"/>
                </a:cubicBezTo>
                <a:cubicBezTo>
                  <a:pt x="77" y="48"/>
                  <a:pt x="77" y="48"/>
                  <a:pt x="77" y="48"/>
                </a:cubicBezTo>
                <a:cubicBezTo>
                  <a:pt x="77" y="11"/>
                  <a:pt x="77" y="11"/>
                  <a:pt x="77" y="11"/>
                </a:cubicBezTo>
                <a:cubicBezTo>
                  <a:pt x="66" y="11"/>
                  <a:pt x="66" y="11"/>
                  <a:pt x="66" y="11"/>
                </a:cubicBezTo>
                <a:cubicBezTo>
                  <a:pt x="66" y="48"/>
                  <a:pt x="66" y="48"/>
                  <a:pt x="66" y="48"/>
                </a:cubicBezTo>
                <a:cubicBezTo>
                  <a:pt x="66" y="52"/>
                  <a:pt x="66" y="52"/>
                  <a:pt x="66" y="52"/>
                </a:cubicBezTo>
                <a:cubicBezTo>
                  <a:pt x="64" y="55"/>
                  <a:pt x="64" y="55"/>
                  <a:pt x="64" y="55"/>
                </a:cubicBezTo>
                <a:lnTo>
                  <a:pt x="39" y="9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0" name="Freeform 332"/>
          <p:cNvSpPr>
            <a:spLocks noEditPoints="1"/>
          </p:cNvSpPr>
          <p:nvPr/>
        </p:nvSpPr>
        <p:spPr bwMode="auto">
          <a:xfrm>
            <a:off x="486843" y="4327465"/>
            <a:ext cx="205926" cy="178547"/>
          </a:xfrm>
          <a:custGeom>
            <a:avLst/>
            <a:gdLst>
              <a:gd name="T0" fmla="*/ 178 w 178"/>
              <a:gd name="T1" fmla="*/ 47 h 154"/>
              <a:gd name="T2" fmla="*/ 178 w 178"/>
              <a:gd name="T3" fmla="*/ 130 h 154"/>
              <a:gd name="T4" fmla="*/ 154 w 178"/>
              <a:gd name="T5" fmla="*/ 154 h 154"/>
              <a:gd name="T6" fmla="*/ 24 w 178"/>
              <a:gd name="T7" fmla="*/ 154 h 154"/>
              <a:gd name="T8" fmla="*/ 0 w 178"/>
              <a:gd name="T9" fmla="*/ 130 h 154"/>
              <a:gd name="T10" fmla="*/ 0 w 178"/>
              <a:gd name="T11" fmla="*/ 47 h 154"/>
              <a:gd name="T12" fmla="*/ 24 w 178"/>
              <a:gd name="T13" fmla="*/ 24 h 154"/>
              <a:gd name="T14" fmla="*/ 44 w 178"/>
              <a:gd name="T15" fmla="*/ 24 h 154"/>
              <a:gd name="T16" fmla="*/ 49 w 178"/>
              <a:gd name="T17" fmla="*/ 11 h 154"/>
              <a:gd name="T18" fmla="*/ 65 w 178"/>
              <a:gd name="T19" fmla="*/ 0 h 154"/>
              <a:gd name="T20" fmla="*/ 113 w 178"/>
              <a:gd name="T21" fmla="*/ 0 h 154"/>
              <a:gd name="T22" fmla="*/ 128 w 178"/>
              <a:gd name="T23" fmla="*/ 11 h 154"/>
              <a:gd name="T24" fmla="*/ 133 w 178"/>
              <a:gd name="T25" fmla="*/ 24 h 154"/>
              <a:gd name="T26" fmla="*/ 154 w 178"/>
              <a:gd name="T27" fmla="*/ 24 h 154"/>
              <a:gd name="T28" fmla="*/ 178 w 178"/>
              <a:gd name="T29" fmla="*/ 47 h 154"/>
              <a:gd name="T30" fmla="*/ 130 w 178"/>
              <a:gd name="T31" fmla="*/ 89 h 154"/>
              <a:gd name="T32" fmla="*/ 89 w 178"/>
              <a:gd name="T33" fmla="*/ 47 h 154"/>
              <a:gd name="T34" fmla="*/ 47 w 178"/>
              <a:gd name="T35" fmla="*/ 89 h 154"/>
              <a:gd name="T36" fmla="*/ 89 w 178"/>
              <a:gd name="T37" fmla="*/ 130 h 154"/>
              <a:gd name="T38" fmla="*/ 130 w 178"/>
              <a:gd name="T39" fmla="*/ 89 h 154"/>
              <a:gd name="T40" fmla="*/ 115 w 178"/>
              <a:gd name="T41" fmla="*/ 89 h 154"/>
              <a:gd name="T42" fmla="*/ 89 w 178"/>
              <a:gd name="T43" fmla="*/ 115 h 154"/>
              <a:gd name="T44" fmla="*/ 62 w 178"/>
              <a:gd name="T45" fmla="*/ 89 h 154"/>
              <a:gd name="T46" fmla="*/ 89 w 178"/>
              <a:gd name="T47" fmla="*/ 62 h 154"/>
              <a:gd name="T48" fmla="*/ 115 w 178"/>
              <a:gd name="T49" fmla="*/ 89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78" h="154">
                <a:moveTo>
                  <a:pt x="178" y="47"/>
                </a:moveTo>
                <a:cubicBezTo>
                  <a:pt x="178" y="130"/>
                  <a:pt x="178" y="130"/>
                  <a:pt x="178" y="130"/>
                </a:cubicBezTo>
                <a:cubicBezTo>
                  <a:pt x="178" y="143"/>
                  <a:pt x="167" y="154"/>
                  <a:pt x="154" y="154"/>
                </a:cubicBezTo>
                <a:cubicBezTo>
                  <a:pt x="24" y="154"/>
                  <a:pt x="24" y="154"/>
                  <a:pt x="24" y="154"/>
                </a:cubicBezTo>
                <a:cubicBezTo>
                  <a:pt x="11" y="154"/>
                  <a:pt x="0" y="143"/>
                  <a:pt x="0" y="130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34"/>
                  <a:pt x="11" y="24"/>
                  <a:pt x="24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9" y="11"/>
                  <a:pt x="49" y="11"/>
                  <a:pt x="49" y="11"/>
                </a:cubicBezTo>
                <a:cubicBezTo>
                  <a:pt x="52" y="5"/>
                  <a:pt x="59" y="0"/>
                  <a:pt x="65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9" y="0"/>
                  <a:pt x="126" y="5"/>
                  <a:pt x="128" y="11"/>
                </a:cubicBezTo>
                <a:cubicBezTo>
                  <a:pt x="133" y="24"/>
                  <a:pt x="133" y="24"/>
                  <a:pt x="133" y="24"/>
                </a:cubicBezTo>
                <a:cubicBezTo>
                  <a:pt x="154" y="24"/>
                  <a:pt x="154" y="24"/>
                  <a:pt x="154" y="24"/>
                </a:cubicBezTo>
                <a:cubicBezTo>
                  <a:pt x="167" y="24"/>
                  <a:pt x="178" y="34"/>
                  <a:pt x="178" y="47"/>
                </a:cubicBezTo>
                <a:close/>
                <a:moveTo>
                  <a:pt x="130" y="89"/>
                </a:moveTo>
                <a:cubicBezTo>
                  <a:pt x="130" y="66"/>
                  <a:pt x="112" y="47"/>
                  <a:pt x="89" y="47"/>
                </a:cubicBezTo>
                <a:cubicBezTo>
                  <a:pt x="66" y="47"/>
                  <a:pt x="47" y="66"/>
                  <a:pt x="47" y="89"/>
                </a:cubicBezTo>
                <a:cubicBezTo>
                  <a:pt x="47" y="112"/>
                  <a:pt x="66" y="130"/>
                  <a:pt x="89" y="130"/>
                </a:cubicBezTo>
                <a:cubicBezTo>
                  <a:pt x="112" y="130"/>
                  <a:pt x="130" y="112"/>
                  <a:pt x="130" y="89"/>
                </a:cubicBezTo>
                <a:close/>
                <a:moveTo>
                  <a:pt x="115" y="89"/>
                </a:moveTo>
                <a:cubicBezTo>
                  <a:pt x="115" y="103"/>
                  <a:pt x="104" y="115"/>
                  <a:pt x="89" y="115"/>
                </a:cubicBezTo>
                <a:cubicBezTo>
                  <a:pt x="74" y="115"/>
                  <a:pt x="62" y="103"/>
                  <a:pt x="62" y="89"/>
                </a:cubicBezTo>
                <a:cubicBezTo>
                  <a:pt x="62" y="74"/>
                  <a:pt x="74" y="62"/>
                  <a:pt x="89" y="62"/>
                </a:cubicBezTo>
                <a:cubicBezTo>
                  <a:pt x="104" y="62"/>
                  <a:pt x="115" y="74"/>
                  <a:pt x="115" y="8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1" name="Freeform 333"/>
          <p:cNvSpPr>
            <a:spLocks noEditPoints="1"/>
          </p:cNvSpPr>
          <p:nvPr/>
        </p:nvSpPr>
        <p:spPr bwMode="auto">
          <a:xfrm>
            <a:off x="735619" y="4341749"/>
            <a:ext cx="191641" cy="164264"/>
          </a:xfrm>
          <a:custGeom>
            <a:avLst/>
            <a:gdLst>
              <a:gd name="T0" fmla="*/ 166 w 166"/>
              <a:gd name="T1" fmla="*/ 130 h 142"/>
              <a:gd name="T2" fmla="*/ 154 w 166"/>
              <a:gd name="T3" fmla="*/ 142 h 142"/>
              <a:gd name="T4" fmla="*/ 12 w 166"/>
              <a:gd name="T5" fmla="*/ 142 h 142"/>
              <a:gd name="T6" fmla="*/ 0 w 166"/>
              <a:gd name="T7" fmla="*/ 130 h 142"/>
              <a:gd name="T8" fmla="*/ 0 w 166"/>
              <a:gd name="T9" fmla="*/ 12 h 142"/>
              <a:gd name="T10" fmla="*/ 12 w 166"/>
              <a:gd name="T11" fmla="*/ 0 h 142"/>
              <a:gd name="T12" fmla="*/ 154 w 166"/>
              <a:gd name="T13" fmla="*/ 0 h 142"/>
              <a:gd name="T14" fmla="*/ 166 w 166"/>
              <a:gd name="T15" fmla="*/ 12 h 142"/>
              <a:gd name="T16" fmla="*/ 166 w 166"/>
              <a:gd name="T17" fmla="*/ 130 h 142"/>
              <a:gd name="T18" fmla="*/ 154 w 166"/>
              <a:gd name="T19" fmla="*/ 35 h 142"/>
              <a:gd name="T20" fmla="*/ 154 w 166"/>
              <a:gd name="T21" fmla="*/ 24 h 142"/>
              <a:gd name="T22" fmla="*/ 154 w 166"/>
              <a:gd name="T23" fmla="*/ 12 h 142"/>
              <a:gd name="T24" fmla="*/ 78 w 166"/>
              <a:gd name="T25" fmla="*/ 12 h 142"/>
              <a:gd name="T26" fmla="*/ 72 w 166"/>
              <a:gd name="T27" fmla="*/ 23 h 142"/>
              <a:gd name="T28" fmla="*/ 12 w 166"/>
              <a:gd name="T29" fmla="*/ 23 h 142"/>
              <a:gd name="T30" fmla="*/ 12 w 166"/>
              <a:gd name="T31" fmla="*/ 35 h 142"/>
              <a:gd name="T32" fmla="*/ 154 w 166"/>
              <a:gd name="T33" fmla="*/ 35 h 142"/>
              <a:gd name="T34" fmla="*/ 154 w 166"/>
              <a:gd name="T35" fmla="*/ 130 h 142"/>
              <a:gd name="T36" fmla="*/ 154 w 166"/>
              <a:gd name="T37" fmla="*/ 118 h 142"/>
              <a:gd name="T38" fmla="*/ 12 w 166"/>
              <a:gd name="T39" fmla="*/ 118 h 142"/>
              <a:gd name="T40" fmla="*/ 12 w 166"/>
              <a:gd name="T41" fmla="*/ 130 h 142"/>
              <a:gd name="T42" fmla="*/ 154 w 166"/>
              <a:gd name="T43" fmla="*/ 130 h 142"/>
              <a:gd name="T44" fmla="*/ 60 w 166"/>
              <a:gd name="T45" fmla="*/ 18 h 142"/>
              <a:gd name="T46" fmla="*/ 60 w 166"/>
              <a:gd name="T47" fmla="*/ 6 h 142"/>
              <a:gd name="T48" fmla="*/ 24 w 166"/>
              <a:gd name="T49" fmla="*/ 6 h 142"/>
              <a:gd name="T50" fmla="*/ 24 w 166"/>
              <a:gd name="T51" fmla="*/ 18 h 142"/>
              <a:gd name="T52" fmla="*/ 60 w 166"/>
              <a:gd name="T53" fmla="*/ 18 h 142"/>
              <a:gd name="T54" fmla="*/ 83 w 166"/>
              <a:gd name="T55" fmla="*/ 41 h 142"/>
              <a:gd name="T56" fmla="*/ 48 w 166"/>
              <a:gd name="T57" fmla="*/ 77 h 142"/>
              <a:gd name="T58" fmla="*/ 83 w 166"/>
              <a:gd name="T59" fmla="*/ 112 h 142"/>
              <a:gd name="T60" fmla="*/ 119 w 166"/>
              <a:gd name="T61" fmla="*/ 77 h 142"/>
              <a:gd name="T62" fmla="*/ 83 w 166"/>
              <a:gd name="T63" fmla="*/ 41 h 142"/>
              <a:gd name="T64" fmla="*/ 83 w 166"/>
              <a:gd name="T65" fmla="*/ 101 h 142"/>
              <a:gd name="T66" fmla="*/ 60 w 166"/>
              <a:gd name="T67" fmla="*/ 77 h 142"/>
              <a:gd name="T68" fmla="*/ 83 w 166"/>
              <a:gd name="T69" fmla="*/ 53 h 142"/>
              <a:gd name="T70" fmla="*/ 107 w 166"/>
              <a:gd name="T71" fmla="*/ 77 h 142"/>
              <a:gd name="T72" fmla="*/ 83 w 166"/>
              <a:gd name="T73" fmla="*/ 101 h 142"/>
              <a:gd name="T74" fmla="*/ 83 w 166"/>
              <a:gd name="T75" fmla="*/ 62 h 142"/>
              <a:gd name="T76" fmla="*/ 68 w 166"/>
              <a:gd name="T77" fmla="*/ 77 h 142"/>
              <a:gd name="T78" fmla="*/ 71 w 166"/>
              <a:gd name="T79" fmla="*/ 80 h 142"/>
              <a:gd name="T80" fmla="*/ 74 w 166"/>
              <a:gd name="T81" fmla="*/ 77 h 142"/>
              <a:gd name="T82" fmla="*/ 83 w 166"/>
              <a:gd name="T83" fmla="*/ 68 h 142"/>
              <a:gd name="T84" fmla="*/ 86 w 166"/>
              <a:gd name="T85" fmla="*/ 65 h 142"/>
              <a:gd name="T86" fmla="*/ 83 w 166"/>
              <a:gd name="T87" fmla="*/ 6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6" h="142">
                <a:moveTo>
                  <a:pt x="166" y="130"/>
                </a:moveTo>
                <a:cubicBezTo>
                  <a:pt x="166" y="137"/>
                  <a:pt x="161" y="142"/>
                  <a:pt x="154" y="142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6" y="142"/>
                  <a:pt x="0" y="137"/>
                  <a:pt x="0" y="130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6" y="0"/>
                  <a:pt x="12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61" y="0"/>
                  <a:pt x="166" y="5"/>
                  <a:pt x="166" y="12"/>
                </a:cubicBezTo>
                <a:lnTo>
                  <a:pt x="166" y="130"/>
                </a:lnTo>
                <a:close/>
                <a:moveTo>
                  <a:pt x="154" y="35"/>
                </a:moveTo>
                <a:cubicBezTo>
                  <a:pt x="154" y="24"/>
                  <a:pt x="154" y="24"/>
                  <a:pt x="154" y="24"/>
                </a:cubicBezTo>
                <a:cubicBezTo>
                  <a:pt x="154" y="12"/>
                  <a:pt x="154" y="12"/>
                  <a:pt x="154" y="12"/>
                </a:cubicBezTo>
                <a:cubicBezTo>
                  <a:pt x="78" y="12"/>
                  <a:pt x="78" y="12"/>
                  <a:pt x="78" y="12"/>
                </a:cubicBezTo>
                <a:cubicBezTo>
                  <a:pt x="72" y="23"/>
                  <a:pt x="72" y="23"/>
                  <a:pt x="72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35"/>
                  <a:pt x="12" y="35"/>
                  <a:pt x="12" y="35"/>
                </a:cubicBezTo>
                <a:lnTo>
                  <a:pt x="154" y="35"/>
                </a:lnTo>
                <a:close/>
                <a:moveTo>
                  <a:pt x="154" y="130"/>
                </a:moveTo>
                <a:cubicBezTo>
                  <a:pt x="154" y="118"/>
                  <a:pt x="154" y="118"/>
                  <a:pt x="154" y="118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12" y="130"/>
                  <a:pt x="12" y="130"/>
                  <a:pt x="12" y="130"/>
                </a:cubicBezTo>
                <a:lnTo>
                  <a:pt x="154" y="130"/>
                </a:lnTo>
                <a:close/>
                <a:moveTo>
                  <a:pt x="60" y="18"/>
                </a:moveTo>
                <a:cubicBezTo>
                  <a:pt x="60" y="6"/>
                  <a:pt x="60" y="6"/>
                  <a:pt x="60" y="6"/>
                </a:cubicBezTo>
                <a:cubicBezTo>
                  <a:pt x="24" y="6"/>
                  <a:pt x="24" y="6"/>
                  <a:pt x="24" y="6"/>
                </a:cubicBezTo>
                <a:cubicBezTo>
                  <a:pt x="24" y="18"/>
                  <a:pt x="24" y="18"/>
                  <a:pt x="24" y="18"/>
                </a:cubicBezTo>
                <a:lnTo>
                  <a:pt x="60" y="18"/>
                </a:lnTo>
                <a:close/>
                <a:moveTo>
                  <a:pt x="83" y="41"/>
                </a:moveTo>
                <a:cubicBezTo>
                  <a:pt x="64" y="41"/>
                  <a:pt x="48" y="57"/>
                  <a:pt x="48" y="77"/>
                </a:cubicBezTo>
                <a:cubicBezTo>
                  <a:pt x="48" y="96"/>
                  <a:pt x="64" y="112"/>
                  <a:pt x="83" y="112"/>
                </a:cubicBezTo>
                <a:cubicBezTo>
                  <a:pt x="103" y="112"/>
                  <a:pt x="119" y="96"/>
                  <a:pt x="119" y="77"/>
                </a:cubicBezTo>
                <a:cubicBezTo>
                  <a:pt x="119" y="57"/>
                  <a:pt x="103" y="41"/>
                  <a:pt x="83" y="41"/>
                </a:cubicBezTo>
                <a:close/>
                <a:moveTo>
                  <a:pt x="83" y="101"/>
                </a:moveTo>
                <a:cubicBezTo>
                  <a:pt x="70" y="101"/>
                  <a:pt x="60" y="90"/>
                  <a:pt x="60" y="77"/>
                </a:cubicBezTo>
                <a:cubicBezTo>
                  <a:pt x="60" y="64"/>
                  <a:pt x="70" y="53"/>
                  <a:pt x="83" y="53"/>
                </a:cubicBezTo>
                <a:cubicBezTo>
                  <a:pt x="96" y="53"/>
                  <a:pt x="107" y="64"/>
                  <a:pt x="107" y="77"/>
                </a:cubicBezTo>
                <a:cubicBezTo>
                  <a:pt x="107" y="90"/>
                  <a:pt x="96" y="101"/>
                  <a:pt x="83" y="101"/>
                </a:cubicBezTo>
                <a:close/>
                <a:moveTo>
                  <a:pt x="83" y="62"/>
                </a:moveTo>
                <a:cubicBezTo>
                  <a:pt x="75" y="62"/>
                  <a:pt x="68" y="69"/>
                  <a:pt x="68" y="77"/>
                </a:cubicBezTo>
                <a:cubicBezTo>
                  <a:pt x="68" y="78"/>
                  <a:pt x="70" y="80"/>
                  <a:pt x="71" y="80"/>
                </a:cubicBezTo>
                <a:cubicBezTo>
                  <a:pt x="73" y="80"/>
                  <a:pt x="74" y="78"/>
                  <a:pt x="74" y="77"/>
                </a:cubicBezTo>
                <a:cubicBezTo>
                  <a:pt x="74" y="72"/>
                  <a:pt x="78" y="68"/>
                  <a:pt x="83" y="68"/>
                </a:cubicBezTo>
                <a:cubicBezTo>
                  <a:pt x="85" y="68"/>
                  <a:pt x="86" y="67"/>
                  <a:pt x="86" y="65"/>
                </a:cubicBezTo>
                <a:cubicBezTo>
                  <a:pt x="86" y="63"/>
                  <a:pt x="85" y="62"/>
                  <a:pt x="83" y="62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2" name="Freeform 334"/>
          <p:cNvSpPr>
            <a:spLocks noEditPoints="1"/>
          </p:cNvSpPr>
          <p:nvPr/>
        </p:nvSpPr>
        <p:spPr bwMode="auto">
          <a:xfrm>
            <a:off x="974872" y="4327465"/>
            <a:ext cx="191641" cy="192831"/>
          </a:xfrm>
          <a:custGeom>
            <a:avLst/>
            <a:gdLst>
              <a:gd name="T0" fmla="*/ 165 w 165"/>
              <a:gd name="T1" fmla="*/ 83 h 166"/>
              <a:gd name="T2" fmla="*/ 82 w 165"/>
              <a:gd name="T3" fmla="*/ 166 h 166"/>
              <a:gd name="T4" fmla="*/ 0 w 165"/>
              <a:gd name="T5" fmla="*/ 83 h 166"/>
              <a:gd name="T6" fmla="*/ 82 w 165"/>
              <a:gd name="T7" fmla="*/ 0 h 166"/>
              <a:gd name="T8" fmla="*/ 165 w 165"/>
              <a:gd name="T9" fmla="*/ 83 h 166"/>
              <a:gd name="T10" fmla="*/ 153 w 165"/>
              <a:gd name="T11" fmla="*/ 83 h 166"/>
              <a:gd name="T12" fmla="*/ 153 w 165"/>
              <a:gd name="T13" fmla="*/ 83 h 166"/>
              <a:gd name="T14" fmla="*/ 144 w 165"/>
              <a:gd name="T15" fmla="*/ 91 h 166"/>
              <a:gd name="T16" fmla="*/ 122 w 165"/>
              <a:gd name="T17" fmla="*/ 70 h 166"/>
              <a:gd name="T18" fmla="*/ 128 w 165"/>
              <a:gd name="T19" fmla="*/ 40 h 166"/>
              <a:gd name="T20" fmla="*/ 140 w 165"/>
              <a:gd name="T21" fmla="*/ 41 h 166"/>
              <a:gd name="T22" fmla="*/ 104 w 165"/>
              <a:gd name="T23" fmla="*/ 15 h 166"/>
              <a:gd name="T24" fmla="*/ 109 w 165"/>
              <a:gd name="T25" fmla="*/ 27 h 166"/>
              <a:gd name="T26" fmla="*/ 82 w 165"/>
              <a:gd name="T27" fmla="*/ 41 h 166"/>
              <a:gd name="T28" fmla="*/ 56 w 165"/>
              <a:gd name="T29" fmla="*/ 27 h 166"/>
              <a:gd name="T30" fmla="*/ 61 w 165"/>
              <a:gd name="T31" fmla="*/ 15 h 166"/>
              <a:gd name="T32" fmla="*/ 25 w 165"/>
              <a:gd name="T33" fmla="*/ 41 h 166"/>
              <a:gd name="T34" fmla="*/ 37 w 165"/>
              <a:gd name="T35" fmla="*/ 40 h 166"/>
              <a:gd name="T36" fmla="*/ 43 w 165"/>
              <a:gd name="T37" fmla="*/ 70 h 166"/>
              <a:gd name="T38" fmla="*/ 21 w 165"/>
              <a:gd name="T39" fmla="*/ 91 h 166"/>
              <a:gd name="T40" fmla="*/ 11 w 165"/>
              <a:gd name="T41" fmla="*/ 83 h 166"/>
              <a:gd name="T42" fmla="*/ 11 w 165"/>
              <a:gd name="T43" fmla="*/ 83 h 166"/>
              <a:gd name="T44" fmla="*/ 25 w 165"/>
              <a:gd name="T45" fmla="*/ 125 h 166"/>
              <a:gd name="T46" fmla="*/ 28 w 165"/>
              <a:gd name="T47" fmla="*/ 113 h 166"/>
              <a:gd name="T48" fmla="*/ 58 w 165"/>
              <a:gd name="T49" fmla="*/ 116 h 166"/>
              <a:gd name="T50" fmla="*/ 71 w 165"/>
              <a:gd name="T51" fmla="*/ 144 h 166"/>
              <a:gd name="T52" fmla="*/ 60 w 165"/>
              <a:gd name="T53" fmla="*/ 150 h 166"/>
              <a:gd name="T54" fmla="*/ 82 w 165"/>
              <a:gd name="T55" fmla="*/ 154 h 166"/>
              <a:gd name="T56" fmla="*/ 105 w 165"/>
              <a:gd name="T57" fmla="*/ 150 h 166"/>
              <a:gd name="T58" fmla="*/ 94 w 165"/>
              <a:gd name="T59" fmla="*/ 144 h 166"/>
              <a:gd name="T60" fmla="*/ 107 w 165"/>
              <a:gd name="T61" fmla="*/ 116 h 166"/>
              <a:gd name="T62" fmla="*/ 137 w 165"/>
              <a:gd name="T63" fmla="*/ 113 h 166"/>
              <a:gd name="T64" fmla="*/ 140 w 165"/>
              <a:gd name="T65" fmla="*/ 125 h 166"/>
              <a:gd name="T66" fmla="*/ 153 w 165"/>
              <a:gd name="T67" fmla="*/ 83 h 166"/>
              <a:gd name="T68" fmla="*/ 82 w 165"/>
              <a:gd name="T69" fmla="*/ 56 h 166"/>
              <a:gd name="T70" fmla="*/ 109 w 165"/>
              <a:gd name="T71" fmla="*/ 75 h 166"/>
              <a:gd name="T72" fmla="*/ 99 w 165"/>
              <a:gd name="T73" fmla="*/ 106 h 166"/>
              <a:gd name="T74" fmla="*/ 66 w 165"/>
              <a:gd name="T75" fmla="*/ 106 h 166"/>
              <a:gd name="T76" fmla="*/ 56 w 165"/>
              <a:gd name="T77" fmla="*/ 75 h 166"/>
              <a:gd name="T78" fmla="*/ 82 w 165"/>
              <a:gd name="T79" fmla="*/ 5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5" h="166">
                <a:moveTo>
                  <a:pt x="165" y="83"/>
                </a:moveTo>
                <a:cubicBezTo>
                  <a:pt x="165" y="129"/>
                  <a:pt x="128" y="166"/>
                  <a:pt x="82" y="166"/>
                </a:cubicBezTo>
                <a:cubicBezTo>
                  <a:pt x="37" y="166"/>
                  <a:pt x="0" y="129"/>
                  <a:pt x="0" y="83"/>
                </a:cubicBezTo>
                <a:cubicBezTo>
                  <a:pt x="0" y="37"/>
                  <a:pt x="37" y="0"/>
                  <a:pt x="82" y="0"/>
                </a:cubicBezTo>
                <a:cubicBezTo>
                  <a:pt x="128" y="0"/>
                  <a:pt x="165" y="37"/>
                  <a:pt x="165" y="83"/>
                </a:cubicBezTo>
                <a:close/>
                <a:moveTo>
                  <a:pt x="153" y="83"/>
                </a:moveTo>
                <a:cubicBezTo>
                  <a:pt x="153" y="83"/>
                  <a:pt x="153" y="83"/>
                  <a:pt x="153" y="83"/>
                </a:cubicBezTo>
                <a:cubicBezTo>
                  <a:pt x="144" y="91"/>
                  <a:pt x="144" y="91"/>
                  <a:pt x="144" y="91"/>
                </a:cubicBezTo>
                <a:cubicBezTo>
                  <a:pt x="122" y="70"/>
                  <a:pt x="122" y="70"/>
                  <a:pt x="122" y="70"/>
                </a:cubicBezTo>
                <a:cubicBezTo>
                  <a:pt x="128" y="40"/>
                  <a:pt x="128" y="40"/>
                  <a:pt x="128" y="40"/>
                </a:cubicBezTo>
                <a:cubicBezTo>
                  <a:pt x="140" y="41"/>
                  <a:pt x="140" y="41"/>
                  <a:pt x="140" y="41"/>
                </a:cubicBezTo>
                <a:cubicBezTo>
                  <a:pt x="131" y="29"/>
                  <a:pt x="119" y="20"/>
                  <a:pt x="104" y="15"/>
                </a:cubicBezTo>
                <a:cubicBezTo>
                  <a:pt x="109" y="27"/>
                  <a:pt x="109" y="27"/>
                  <a:pt x="109" y="27"/>
                </a:cubicBezTo>
                <a:cubicBezTo>
                  <a:pt x="82" y="41"/>
                  <a:pt x="82" y="41"/>
                  <a:pt x="82" y="41"/>
                </a:cubicBezTo>
                <a:cubicBezTo>
                  <a:pt x="56" y="27"/>
                  <a:pt x="56" y="27"/>
                  <a:pt x="56" y="27"/>
                </a:cubicBezTo>
                <a:cubicBezTo>
                  <a:pt x="61" y="15"/>
                  <a:pt x="61" y="15"/>
                  <a:pt x="61" y="15"/>
                </a:cubicBezTo>
                <a:cubicBezTo>
                  <a:pt x="46" y="20"/>
                  <a:pt x="34" y="29"/>
                  <a:pt x="25" y="41"/>
                </a:cubicBezTo>
                <a:cubicBezTo>
                  <a:pt x="37" y="40"/>
                  <a:pt x="37" y="40"/>
                  <a:pt x="37" y="40"/>
                </a:cubicBezTo>
                <a:cubicBezTo>
                  <a:pt x="43" y="70"/>
                  <a:pt x="43" y="70"/>
                  <a:pt x="43" y="70"/>
                </a:cubicBezTo>
                <a:cubicBezTo>
                  <a:pt x="21" y="91"/>
                  <a:pt x="21" y="91"/>
                  <a:pt x="21" y="91"/>
                </a:cubicBezTo>
                <a:cubicBezTo>
                  <a:pt x="11" y="83"/>
                  <a:pt x="11" y="83"/>
                  <a:pt x="11" y="83"/>
                </a:cubicBezTo>
                <a:cubicBezTo>
                  <a:pt x="11" y="83"/>
                  <a:pt x="11" y="83"/>
                  <a:pt x="11" y="83"/>
                </a:cubicBezTo>
                <a:cubicBezTo>
                  <a:pt x="11" y="99"/>
                  <a:pt x="17" y="113"/>
                  <a:pt x="25" y="125"/>
                </a:cubicBezTo>
                <a:cubicBezTo>
                  <a:pt x="28" y="113"/>
                  <a:pt x="28" y="113"/>
                  <a:pt x="28" y="113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71" y="144"/>
                  <a:pt x="71" y="144"/>
                  <a:pt x="71" y="144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7" y="152"/>
                  <a:pt x="75" y="154"/>
                  <a:pt x="82" y="154"/>
                </a:cubicBezTo>
                <a:cubicBezTo>
                  <a:pt x="90" y="154"/>
                  <a:pt x="98" y="152"/>
                  <a:pt x="105" y="150"/>
                </a:cubicBezTo>
                <a:cubicBezTo>
                  <a:pt x="94" y="144"/>
                  <a:pt x="94" y="144"/>
                  <a:pt x="94" y="144"/>
                </a:cubicBezTo>
                <a:cubicBezTo>
                  <a:pt x="107" y="116"/>
                  <a:pt x="107" y="116"/>
                  <a:pt x="107" y="116"/>
                </a:cubicBezTo>
                <a:cubicBezTo>
                  <a:pt x="137" y="113"/>
                  <a:pt x="137" y="113"/>
                  <a:pt x="137" y="113"/>
                </a:cubicBezTo>
                <a:cubicBezTo>
                  <a:pt x="140" y="125"/>
                  <a:pt x="140" y="125"/>
                  <a:pt x="140" y="125"/>
                </a:cubicBezTo>
                <a:cubicBezTo>
                  <a:pt x="148" y="113"/>
                  <a:pt x="153" y="99"/>
                  <a:pt x="153" y="83"/>
                </a:cubicBezTo>
                <a:close/>
                <a:moveTo>
                  <a:pt x="82" y="56"/>
                </a:moveTo>
                <a:cubicBezTo>
                  <a:pt x="109" y="75"/>
                  <a:pt x="109" y="75"/>
                  <a:pt x="109" y="75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66" y="106"/>
                  <a:pt x="66" y="106"/>
                  <a:pt x="66" y="106"/>
                </a:cubicBezTo>
                <a:cubicBezTo>
                  <a:pt x="56" y="75"/>
                  <a:pt x="56" y="75"/>
                  <a:pt x="56" y="75"/>
                </a:cubicBezTo>
                <a:lnTo>
                  <a:pt x="82" y="5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3" name="Freeform 335"/>
          <p:cNvSpPr>
            <a:spLocks noEditPoints="1"/>
          </p:cNvSpPr>
          <p:nvPr/>
        </p:nvSpPr>
        <p:spPr bwMode="auto">
          <a:xfrm>
            <a:off x="1209363" y="4382218"/>
            <a:ext cx="205926" cy="109510"/>
          </a:xfrm>
          <a:custGeom>
            <a:avLst/>
            <a:gdLst>
              <a:gd name="T0" fmla="*/ 130 w 177"/>
              <a:gd name="T1" fmla="*/ 95 h 95"/>
              <a:gd name="T2" fmla="*/ 99 w 177"/>
              <a:gd name="T3" fmla="*/ 83 h 95"/>
              <a:gd name="T4" fmla="*/ 79 w 177"/>
              <a:gd name="T5" fmla="*/ 83 h 95"/>
              <a:gd name="T6" fmla="*/ 47 w 177"/>
              <a:gd name="T7" fmla="*/ 95 h 95"/>
              <a:gd name="T8" fmla="*/ 0 w 177"/>
              <a:gd name="T9" fmla="*/ 48 h 95"/>
              <a:gd name="T10" fmla="*/ 47 w 177"/>
              <a:gd name="T11" fmla="*/ 0 h 95"/>
              <a:gd name="T12" fmla="*/ 130 w 177"/>
              <a:gd name="T13" fmla="*/ 0 h 95"/>
              <a:gd name="T14" fmla="*/ 177 w 177"/>
              <a:gd name="T15" fmla="*/ 48 h 95"/>
              <a:gd name="T16" fmla="*/ 130 w 177"/>
              <a:gd name="T17" fmla="*/ 95 h 95"/>
              <a:gd name="T18" fmla="*/ 77 w 177"/>
              <a:gd name="T19" fmla="*/ 42 h 95"/>
              <a:gd name="T20" fmla="*/ 74 w 177"/>
              <a:gd name="T21" fmla="*/ 39 h 95"/>
              <a:gd name="T22" fmla="*/ 56 w 177"/>
              <a:gd name="T23" fmla="*/ 39 h 95"/>
              <a:gd name="T24" fmla="*/ 56 w 177"/>
              <a:gd name="T25" fmla="*/ 21 h 95"/>
              <a:gd name="T26" fmla="*/ 53 w 177"/>
              <a:gd name="T27" fmla="*/ 18 h 95"/>
              <a:gd name="T28" fmla="*/ 41 w 177"/>
              <a:gd name="T29" fmla="*/ 18 h 95"/>
              <a:gd name="T30" fmla="*/ 38 w 177"/>
              <a:gd name="T31" fmla="*/ 21 h 95"/>
              <a:gd name="T32" fmla="*/ 38 w 177"/>
              <a:gd name="T33" fmla="*/ 39 h 95"/>
              <a:gd name="T34" fmla="*/ 21 w 177"/>
              <a:gd name="T35" fmla="*/ 39 h 95"/>
              <a:gd name="T36" fmla="*/ 18 w 177"/>
              <a:gd name="T37" fmla="*/ 42 h 95"/>
              <a:gd name="T38" fmla="*/ 18 w 177"/>
              <a:gd name="T39" fmla="*/ 54 h 95"/>
              <a:gd name="T40" fmla="*/ 21 w 177"/>
              <a:gd name="T41" fmla="*/ 56 h 95"/>
              <a:gd name="T42" fmla="*/ 38 w 177"/>
              <a:gd name="T43" fmla="*/ 56 h 95"/>
              <a:gd name="T44" fmla="*/ 38 w 177"/>
              <a:gd name="T45" fmla="*/ 74 h 95"/>
              <a:gd name="T46" fmla="*/ 41 w 177"/>
              <a:gd name="T47" fmla="*/ 77 h 95"/>
              <a:gd name="T48" fmla="*/ 53 w 177"/>
              <a:gd name="T49" fmla="*/ 77 h 95"/>
              <a:gd name="T50" fmla="*/ 56 w 177"/>
              <a:gd name="T51" fmla="*/ 74 h 95"/>
              <a:gd name="T52" fmla="*/ 56 w 177"/>
              <a:gd name="T53" fmla="*/ 56 h 95"/>
              <a:gd name="T54" fmla="*/ 74 w 177"/>
              <a:gd name="T55" fmla="*/ 56 h 95"/>
              <a:gd name="T56" fmla="*/ 77 w 177"/>
              <a:gd name="T57" fmla="*/ 54 h 95"/>
              <a:gd name="T58" fmla="*/ 77 w 177"/>
              <a:gd name="T59" fmla="*/ 42 h 95"/>
              <a:gd name="T60" fmla="*/ 118 w 177"/>
              <a:gd name="T61" fmla="*/ 48 h 95"/>
              <a:gd name="T62" fmla="*/ 106 w 177"/>
              <a:gd name="T63" fmla="*/ 59 h 95"/>
              <a:gd name="T64" fmla="*/ 118 w 177"/>
              <a:gd name="T65" fmla="*/ 71 h 95"/>
              <a:gd name="T66" fmla="*/ 130 w 177"/>
              <a:gd name="T67" fmla="*/ 59 h 95"/>
              <a:gd name="T68" fmla="*/ 118 w 177"/>
              <a:gd name="T69" fmla="*/ 48 h 95"/>
              <a:gd name="T70" fmla="*/ 142 w 177"/>
              <a:gd name="T71" fmla="*/ 24 h 95"/>
              <a:gd name="T72" fmla="*/ 130 w 177"/>
              <a:gd name="T73" fmla="*/ 36 h 95"/>
              <a:gd name="T74" fmla="*/ 142 w 177"/>
              <a:gd name="T75" fmla="*/ 48 h 95"/>
              <a:gd name="T76" fmla="*/ 154 w 177"/>
              <a:gd name="T77" fmla="*/ 36 h 95"/>
              <a:gd name="T78" fmla="*/ 142 w 177"/>
              <a:gd name="T79" fmla="*/ 24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7" h="95">
                <a:moveTo>
                  <a:pt x="130" y="95"/>
                </a:moveTo>
                <a:cubicBezTo>
                  <a:pt x="118" y="95"/>
                  <a:pt x="107" y="90"/>
                  <a:pt x="99" y="83"/>
                </a:cubicBezTo>
                <a:cubicBezTo>
                  <a:pt x="79" y="83"/>
                  <a:pt x="79" y="83"/>
                  <a:pt x="79" y="83"/>
                </a:cubicBezTo>
                <a:cubicBezTo>
                  <a:pt x="70" y="90"/>
                  <a:pt x="59" y="95"/>
                  <a:pt x="47" y="95"/>
                </a:cubicBezTo>
                <a:cubicBezTo>
                  <a:pt x="21" y="95"/>
                  <a:pt x="0" y="74"/>
                  <a:pt x="0" y="48"/>
                </a:cubicBezTo>
                <a:cubicBezTo>
                  <a:pt x="0" y="21"/>
                  <a:pt x="21" y="0"/>
                  <a:pt x="47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56" y="0"/>
                  <a:pt x="177" y="21"/>
                  <a:pt x="177" y="48"/>
                </a:cubicBezTo>
                <a:cubicBezTo>
                  <a:pt x="177" y="74"/>
                  <a:pt x="156" y="95"/>
                  <a:pt x="130" y="95"/>
                </a:cubicBezTo>
                <a:close/>
                <a:moveTo>
                  <a:pt x="77" y="42"/>
                </a:moveTo>
                <a:cubicBezTo>
                  <a:pt x="77" y="40"/>
                  <a:pt x="76" y="39"/>
                  <a:pt x="74" y="39"/>
                </a:cubicBezTo>
                <a:cubicBezTo>
                  <a:pt x="56" y="39"/>
                  <a:pt x="56" y="39"/>
                  <a:pt x="56" y="39"/>
                </a:cubicBezTo>
                <a:cubicBezTo>
                  <a:pt x="56" y="21"/>
                  <a:pt x="56" y="21"/>
                  <a:pt x="56" y="21"/>
                </a:cubicBezTo>
                <a:cubicBezTo>
                  <a:pt x="56" y="19"/>
                  <a:pt x="55" y="18"/>
                  <a:pt x="53" y="18"/>
                </a:cubicBezTo>
                <a:cubicBezTo>
                  <a:pt x="41" y="18"/>
                  <a:pt x="41" y="18"/>
                  <a:pt x="41" y="18"/>
                </a:cubicBezTo>
                <a:cubicBezTo>
                  <a:pt x="40" y="18"/>
                  <a:pt x="38" y="19"/>
                  <a:pt x="38" y="21"/>
                </a:cubicBezTo>
                <a:cubicBezTo>
                  <a:pt x="38" y="39"/>
                  <a:pt x="38" y="39"/>
                  <a:pt x="38" y="39"/>
                </a:cubicBezTo>
                <a:cubicBezTo>
                  <a:pt x="21" y="39"/>
                  <a:pt x="21" y="39"/>
                  <a:pt x="21" y="39"/>
                </a:cubicBezTo>
                <a:cubicBezTo>
                  <a:pt x="19" y="39"/>
                  <a:pt x="18" y="40"/>
                  <a:pt x="18" y="42"/>
                </a:cubicBezTo>
                <a:cubicBezTo>
                  <a:pt x="18" y="54"/>
                  <a:pt x="18" y="54"/>
                  <a:pt x="18" y="54"/>
                </a:cubicBezTo>
                <a:cubicBezTo>
                  <a:pt x="18" y="55"/>
                  <a:pt x="19" y="56"/>
                  <a:pt x="21" y="56"/>
                </a:cubicBezTo>
                <a:cubicBezTo>
                  <a:pt x="38" y="56"/>
                  <a:pt x="38" y="56"/>
                  <a:pt x="38" y="56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6"/>
                  <a:pt x="40" y="77"/>
                  <a:pt x="41" y="77"/>
                </a:cubicBezTo>
                <a:cubicBezTo>
                  <a:pt x="53" y="77"/>
                  <a:pt x="53" y="77"/>
                  <a:pt x="53" y="77"/>
                </a:cubicBezTo>
                <a:cubicBezTo>
                  <a:pt x="55" y="77"/>
                  <a:pt x="56" y="76"/>
                  <a:pt x="56" y="74"/>
                </a:cubicBezTo>
                <a:cubicBezTo>
                  <a:pt x="56" y="56"/>
                  <a:pt x="56" y="56"/>
                  <a:pt x="56" y="56"/>
                </a:cubicBezTo>
                <a:cubicBezTo>
                  <a:pt x="74" y="56"/>
                  <a:pt x="74" y="56"/>
                  <a:pt x="74" y="56"/>
                </a:cubicBezTo>
                <a:cubicBezTo>
                  <a:pt x="76" y="56"/>
                  <a:pt x="77" y="55"/>
                  <a:pt x="77" y="54"/>
                </a:cubicBezTo>
                <a:lnTo>
                  <a:pt x="77" y="42"/>
                </a:lnTo>
                <a:close/>
                <a:moveTo>
                  <a:pt x="118" y="48"/>
                </a:moveTo>
                <a:cubicBezTo>
                  <a:pt x="112" y="48"/>
                  <a:pt x="106" y="53"/>
                  <a:pt x="106" y="59"/>
                </a:cubicBezTo>
                <a:cubicBezTo>
                  <a:pt x="106" y="66"/>
                  <a:pt x="112" y="71"/>
                  <a:pt x="118" y="71"/>
                </a:cubicBezTo>
                <a:cubicBezTo>
                  <a:pt x="125" y="71"/>
                  <a:pt x="130" y="66"/>
                  <a:pt x="130" y="59"/>
                </a:cubicBezTo>
                <a:cubicBezTo>
                  <a:pt x="130" y="53"/>
                  <a:pt x="125" y="48"/>
                  <a:pt x="118" y="48"/>
                </a:cubicBezTo>
                <a:close/>
                <a:moveTo>
                  <a:pt x="142" y="24"/>
                </a:moveTo>
                <a:cubicBezTo>
                  <a:pt x="135" y="24"/>
                  <a:pt x="130" y="29"/>
                  <a:pt x="130" y="36"/>
                </a:cubicBezTo>
                <a:cubicBezTo>
                  <a:pt x="130" y="42"/>
                  <a:pt x="135" y="48"/>
                  <a:pt x="142" y="48"/>
                </a:cubicBezTo>
                <a:cubicBezTo>
                  <a:pt x="148" y="48"/>
                  <a:pt x="154" y="42"/>
                  <a:pt x="154" y="36"/>
                </a:cubicBezTo>
                <a:cubicBezTo>
                  <a:pt x="154" y="29"/>
                  <a:pt x="148" y="24"/>
                  <a:pt x="142" y="2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4" name="Freeform 336"/>
          <p:cNvSpPr>
            <a:spLocks noEditPoints="1"/>
          </p:cNvSpPr>
          <p:nvPr/>
        </p:nvSpPr>
        <p:spPr bwMode="auto">
          <a:xfrm>
            <a:off x="1462901" y="4354843"/>
            <a:ext cx="164264" cy="136887"/>
          </a:xfrm>
          <a:custGeom>
            <a:avLst/>
            <a:gdLst>
              <a:gd name="T0" fmla="*/ 142 w 142"/>
              <a:gd name="T1" fmla="*/ 103 h 118"/>
              <a:gd name="T2" fmla="*/ 127 w 142"/>
              <a:gd name="T3" fmla="*/ 118 h 118"/>
              <a:gd name="T4" fmla="*/ 15 w 142"/>
              <a:gd name="T5" fmla="*/ 118 h 118"/>
              <a:gd name="T6" fmla="*/ 0 w 142"/>
              <a:gd name="T7" fmla="*/ 103 h 118"/>
              <a:gd name="T8" fmla="*/ 0 w 142"/>
              <a:gd name="T9" fmla="*/ 74 h 118"/>
              <a:gd name="T10" fmla="*/ 2 w 142"/>
              <a:gd name="T11" fmla="*/ 67 h 118"/>
              <a:gd name="T12" fmla="*/ 20 w 142"/>
              <a:gd name="T13" fmla="*/ 11 h 118"/>
              <a:gd name="T14" fmla="*/ 35 w 142"/>
              <a:gd name="T15" fmla="*/ 0 h 118"/>
              <a:gd name="T16" fmla="*/ 107 w 142"/>
              <a:gd name="T17" fmla="*/ 0 h 118"/>
              <a:gd name="T18" fmla="*/ 122 w 142"/>
              <a:gd name="T19" fmla="*/ 11 h 118"/>
              <a:gd name="T20" fmla="*/ 141 w 142"/>
              <a:gd name="T21" fmla="*/ 67 h 118"/>
              <a:gd name="T22" fmla="*/ 142 w 142"/>
              <a:gd name="T23" fmla="*/ 74 h 118"/>
              <a:gd name="T24" fmla="*/ 142 w 142"/>
              <a:gd name="T25" fmla="*/ 103 h 118"/>
              <a:gd name="T26" fmla="*/ 130 w 142"/>
              <a:gd name="T27" fmla="*/ 74 h 118"/>
              <a:gd name="T28" fmla="*/ 127 w 142"/>
              <a:gd name="T29" fmla="*/ 71 h 118"/>
              <a:gd name="T30" fmla="*/ 15 w 142"/>
              <a:gd name="T31" fmla="*/ 71 h 118"/>
              <a:gd name="T32" fmla="*/ 12 w 142"/>
              <a:gd name="T33" fmla="*/ 74 h 118"/>
              <a:gd name="T34" fmla="*/ 12 w 142"/>
              <a:gd name="T35" fmla="*/ 103 h 118"/>
              <a:gd name="T36" fmla="*/ 15 w 142"/>
              <a:gd name="T37" fmla="*/ 106 h 118"/>
              <a:gd name="T38" fmla="*/ 127 w 142"/>
              <a:gd name="T39" fmla="*/ 106 h 118"/>
              <a:gd name="T40" fmla="*/ 130 w 142"/>
              <a:gd name="T41" fmla="*/ 103 h 118"/>
              <a:gd name="T42" fmla="*/ 130 w 142"/>
              <a:gd name="T43" fmla="*/ 74 h 118"/>
              <a:gd name="T44" fmla="*/ 126 w 142"/>
              <a:gd name="T45" fmla="*/ 59 h 118"/>
              <a:gd name="T46" fmla="*/ 111 w 142"/>
              <a:gd name="T47" fmla="*/ 14 h 118"/>
              <a:gd name="T48" fmla="*/ 107 w 142"/>
              <a:gd name="T49" fmla="*/ 11 h 118"/>
              <a:gd name="T50" fmla="*/ 35 w 142"/>
              <a:gd name="T51" fmla="*/ 11 h 118"/>
              <a:gd name="T52" fmla="*/ 31 w 142"/>
              <a:gd name="T53" fmla="*/ 14 h 118"/>
              <a:gd name="T54" fmla="*/ 17 w 142"/>
              <a:gd name="T55" fmla="*/ 59 h 118"/>
              <a:gd name="T56" fmla="*/ 126 w 142"/>
              <a:gd name="T57" fmla="*/ 59 h 118"/>
              <a:gd name="T58" fmla="*/ 89 w 142"/>
              <a:gd name="T59" fmla="*/ 96 h 118"/>
              <a:gd name="T60" fmla="*/ 81 w 142"/>
              <a:gd name="T61" fmla="*/ 88 h 118"/>
              <a:gd name="T62" fmla="*/ 89 w 142"/>
              <a:gd name="T63" fmla="*/ 81 h 118"/>
              <a:gd name="T64" fmla="*/ 96 w 142"/>
              <a:gd name="T65" fmla="*/ 88 h 118"/>
              <a:gd name="T66" fmla="*/ 89 w 142"/>
              <a:gd name="T67" fmla="*/ 96 h 118"/>
              <a:gd name="T68" fmla="*/ 112 w 142"/>
              <a:gd name="T69" fmla="*/ 96 h 118"/>
              <a:gd name="T70" fmla="*/ 105 w 142"/>
              <a:gd name="T71" fmla="*/ 88 h 118"/>
              <a:gd name="T72" fmla="*/ 112 w 142"/>
              <a:gd name="T73" fmla="*/ 81 h 118"/>
              <a:gd name="T74" fmla="*/ 120 w 142"/>
              <a:gd name="T75" fmla="*/ 88 h 118"/>
              <a:gd name="T76" fmla="*/ 112 w 142"/>
              <a:gd name="T77" fmla="*/ 96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2" h="118">
                <a:moveTo>
                  <a:pt x="142" y="103"/>
                </a:moveTo>
                <a:cubicBezTo>
                  <a:pt x="142" y="111"/>
                  <a:pt x="135" y="118"/>
                  <a:pt x="127" y="118"/>
                </a:cubicBezTo>
                <a:cubicBezTo>
                  <a:pt x="15" y="118"/>
                  <a:pt x="15" y="118"/>
                  <a:pt x="15" y="118"/>
                </a:cubicBezTo>
                <a:cubicBezTo>
                  <a:pt x="7" y="118"/>
                  <a:pt x="0" y="111"/>
                  <a:pt x="0" y="103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1"/>
                  <a:pt x="1" y="69"/>
                  <a:pt x="2" y="67"/>
                </a:cubicBezTo>
                <a:cubicBezTo>
                  <a:pt x="20" y="11"/>
                  <a:pt x="20" y="11"/>
                  <a:pt x="20" y="11"/>
                </a:cubicBezTo>
                <a:cubicBezTo>
                  <a:pt x="22" y="4"/>
                  <a:pt x="28" y="0"/>
                  <a:pt x="35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114" y="0"/>
                  <a:pt x="120" y="4"/>
                  <a:pt x="122" y="11"/>
                </a:cubicBezTo>
                <a:cubicBezTo>
                  <a:pt x="141" y="67"/>
                  <a:pt x="141" y="67"/>
                  <a:pt x="141" y="67"/>
                </a:cubicBezTo>
                <a:cubicBezTo>
                  <a:pt x="141" y="69"/>
                  <a:pt x="142" y="71"/>
                  <a:pt x="142" y="74"/>
                </a:cubicBezTo>
                <a:lnTo>
                  <a:pt x="142" y="103"/>
                </a:lnTo>
                <a:close/>
                <a:moveTo>
                  <a:pt x="130" y="74"/>
                </a:moveTo>
                <a:cubicBezTo>
                  <a:pt x="130" y="72"/>
                  <a:pt x="129" y="71"/>
                  <a:pt x="127" y="71"/>
                </a:cubicBezTo>
                <a:cubicBezTo>
                  <a:pt x="15" y="71"/>
                  <a:pt x="15" y="71"/>
                  <a:pt x="15" y="71"/>
                </a:cubicBezTo>
                <a:cubicBezTo>
                  <a:pt x="13" y="71"/>
                  <a:pt x="12" y="72"/>
                  <a:pt x="12" y="74"/>
                </a:cubicBezTo>
                <a:cubicBezTo>
                  <a:pt x="12" y="103"/>
                  <a:pt x="12" y="103"/>
                  <a:pt x="12" y="103"/>
                </a:cubicBezTo>
                <a:cubicBezTo>
                  <a:pt x="12" y="105"/>
                  <a:pt x="13" y="106"/>
                  <a:pt x="15" y="106"/>
                </a:cubicBezTo>
                <a:cubicBezTo>
                  <a:pt x="127" y="106"/>
                  <a:pt x="127" y="106"/>
                  <a:pt x="127" y="106"/>
                </a:cubicBezTo>
                <a:cubicBezTo>
                  <a:pt x="129" y="106"/>
                  <a:pt x="130" y="105"/>
                  <a:pt x="130" y="103"/>
                </a:cubicBezTo>
                <a:lnTo>
                  <a:pt x="130" y="74"/>
                </a:lnTo>
                <a:close/>
                <a:moveTo>
                  <a:pt x="126" y="59"/>
                </a:moveTo>
                <a:cubicBezTo>
                  <a:pt x="111" y="14"/>
                  <a:pt x="111" y="14"/>
                  <a:pt x="111" y="14"/>
                </a:cubicBezTo>
                <a:cubicBezTo>
                  <a:pt x="111" y="13"/>
                  <a:pt x="109" y="11"/>
                  <a:pt x="107" y="11"/>
                </a:cubicBezTo>
                <a:cubicBezTo>
                  <a:pt x="35" y="11"/>
                  <a:pt x="35" y="11"/>
                  <a:pt x="35" y="11"/>
                </a:cubicBezTo>
                <a:cubicBezTo>
                  <a:pt x="33" y="11"/>
                  <a:pt x="32" y="13"/>
                  <a:pt x="31" y="14"/>
                </a:cubicBezTo>
                <a:cubicBezTo>
                  <a:pt x="17" y="59"/>
                  <a:pt x="17" y="59"/>
                  <a:pt x="17" y="59"/>
                </a:cubicBezTo>
                <a:lnTo>
                  <a:pt x="126" y="59"/>
                </a:lnTo>
                <a:close/>
                <a:moveTo>
                  <a:pt x="89" y="96"/>
                </a:moveTo>
                <a:cubicBezTo>
                  <a:pt x="85" y="96"/>
                  <a:pt x="81" y="92"/>
                  <a:pt x="81" y="88"/>
                </a:cubicBezTo>
                <a:cubicBezTo>
                  <a:pt x="81" y="84"/>
                  <a:pt x="85" y="81"/>
                  <a:pt x="89" y="81"/>
                </a:cubicBezTo>
                <a:cubicBezTo>
                  <a:pt x="93" y="81"/>
                  <a:pt x="96" y="84"/>
                  <a:pt x="96" y="88"/>
                </a:cubicBezTo>
                <a:cubicBezTo>
                  <a:pt x="96" y="92"/>
                  <a:pt x="93" y="96"/>
                  <a:pt x="89" y="96"/>
                </a:cubicBezTo>
                <a:close/>
                <a:moveTo>
                  <a:pt x="112" y="96"/>
                </a:moveTo>
                <a:cubicBezTo>
                  <a:pt x="108" y="96"/>
                  <a:pt x="105" y="92"/>
                  <a:pt x="105" y="88"/>
                </a:cubicBezTo>
                <a:cubicBezTo>
                  <a:pt x="105" y="84"/>
                  <a:pt x="108" y="81"/>
                  <a:pt x="112" y="81"/>
                </a:cubicBezTo>
                <a:cubicBezTo>
                  <a:pt x="117" y="81"/>
                  <a:pt x="120" y="84"/>
                  <a:pt x="120" y="88"/>
                </a:cubicBezTo>
                <a:cubicBezTo>
                  <a:pt x="120" y="92"/>
                  <a:pt x="117" y="96"/>
                  <a:pt x="112" y="9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5" name="Freeform 337"/>
          <p:cNvSpPr/>
          <p:nvPr/>
        </p:nvSpPr>
        <p:spPr bwMode="auto">
          <a:xfrm>
            <a:off x="1712867" y="4341750"/>
            <a:ext cx="178547" cy="149980"/>
          </a:xfrm>
          <a:custGeom>
            <a:avLst/>
            <a:gdLst>
              <a:gd name="T0" fmla="*/ 149 w 154"/>
              <a:gd name="T1" fmla="*/ 99 h 130"/>
              <a:gd name="T2" fmla="*/ 147 w 154"/>
              <a:gd name="T3" fmla="*/ 103 h 130"/>
              <a:gd name="T4" fmla="*/ 130 w 154"/>
              <a:gd name="T5" fmla="*/ 106 h 130"/>
              <a:gd name="T6" fmla="*/ 107 w 154"/>
              <a:gd name="T7" fmla="*/ 124 h 130"/>
              <a:gd name="T8" fmla="*/ 107 w 154"/>
              <a:gd name="T9" fmla="*/ 127 h 130"/>
              <a:gd name="T10" fmla="*/ 104 w 154"/>
              <a:gd name="T11" fmla="*/ 130 h 130"/>
              <a:gd name="T12" fmla="*/ 98 w 154"/>
              <a:gd name="T13" fmla="*/ 130 h 130"/>
              <a:gd name="T14" fmla="*/ 95 w 154"/>
              <a:gd name="T15" fmla="*/ 127 h 130"/>
              <a:gd name="T16" fmla="*/ 95 w 154"/>
              <a:gd name="T17" fmla="*/ 74 h 130"/>
              <a:gd name="T18" fmla="*/ 98 w 154"/>
              <a:gd name="T19" fmla="*/ 71 h 130"/>
              <a:gd name="T20" fmla="*/ 104 w 154"/>
              <a:gd name="T21" fmla="*/ 71 h 130"/>
              <a:gd name="T22" fmla="*/ 107 w 154"/>
              <a:gd name="T23" fmla="*/ 74 h 130"/>
              <a:gd name="T24" fmla="*/ 107 w 154"/>
              <a:gd name="T25" fmla="*/ 77 h 130"/>
              <a:gd name="T26" fmla="*/ 127 w 154"/>
              <a:gd name="T27" fmla="*/ 89 h 130"/>
              <a:gd name="T28" fmla="*/ 134 w 154"/>
              <a:gd name="T29" fmla="*/ 88 h 130"/>
              <a:gd name="T30" fmla="*/ 136 w 154"/>
              <a:gd name="T31" fmla="*/ 70 h 130"/>
              <a:gd name="T32" fmla="*/ 77 w 154"/>
              <a:gd name="T33" fmla="*/ 18 h 130"/>
              <a:gd name="T34" fmla="*/ 18 w 154"/>
              <a:gd name="T35" fmla="*/ 70 h 130"/>
              <a:gd name="T36" fmla="*/ 21 w 154"/>
              <a:gd name="T37" fmla="*/ 88 h 130"/>
              <a:gd name="T38" fmla="*/ 27 w 154"/>
              <a:gd name="T39" fmla="*/ 89 h 130"/>
              <a:gd name="T40" fmla="*/ 48 w 154"/>
              <a:gd name="T41" fmla="*/ 77 h 130"/>
              <a:gd name="T42" fmla="*/ 48 w 154"/>
              <a:gd name="T43" fmla="*/ 74 h 130"/>
              <a:gd name="T44" fmla="*/ 51 w 154"/>
              <a:gd name="T45" fmla="*/ 71 h 130"/>
              <a:gd name="T46" fmla="*/ 57 w 154"/>
              <a:gd name="T47" fmla="*/ 71 h 130"/>
              <a:gd name="T48" fmla="*/ 59 w 154"/>
              <a:gd name="T49" fmla="*/ 74 h 130"/>
              <a:gd name="T50" fmla="*/ 59 w 154"/>
              <a:gd name="T51" fmla="*/ 127 h 130"/>
              <a:gd name="T52" fmla="*/ 57 w 154"/>
              <a:gd name="T53" fmla="*/ 130 h 130"/>
              <a:gd name="T54" fmla="*/ 51 w 154"/>
              <a:gd name="T55" fmla="*/ 130 h 130"/>
              <a:gd name="T56" fmla="*/ 48 w 154"/>
              <a:gd name="T57" fmla="*/ 127 h 130"/>
              <a:gd name="T58" fmla="*/ 48 w 154"/>
              <a:gd name="T59" fmla="*/ 124 h 130"/>
              <a:gd name="T60" fmla="*/ 25 w 154"/>
              <a:gd name="T61" fmla="*/ 106 h 130"/>
              <a:gd name="T62" fmla="*/ 8 w 154"/>
              <a:gd name="T63" fmla="*/ 103 h 130"/>
              <a:gd name="T64" fmla="*/ 6 w 154"/>
              <a:gd name="T65" fmla="*/ 99 h 130"/>
              <a:gd name="T66" fmla="*/ 0 w 154"/>
              <a:gd name="T67" fmla="*/ 70 h 130"/>
              <a:gd name="T68" fmla="*/ 77 w 154"/>
              <a:gd name="T69" fmla="*/ 0 h 130"/>
              <a:gd name="T70" fmla="*/ 154 w 154"/>
              <a:gd name="T71" fmla="*/ 70 h 130"/>
              <a:gd name="T72" fmla="*/ 149 w 154"/>
              <a:gd name="T73" fmla="*/ 99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4" h="130">
                <a:moveTo>
                  <a:pt x="149" y="99"/>
                </a:moveTo>
                <a:cubicBezTo>
                  <a:pt x="147" y="103"/>
                  <a:pt x="147" y="103"/>
                  <a:pt x="147" y="103"/>
                </a:cubicBezTo>
                <a:cubicBezTo>
                  <a:pt x="130" y="106"/>
                  <a:pt x="130" y="106"/>
                  <a:pt x="130" y="106"/>
                </a:cubicBezTo>
                <a:cubicBezTo>
                  <a:pt x="127" y="117"/>
                  <a:pt x="118" y="124"/>
                  <a:pt x="107" y="124"/>
                </a:cubicBezTo>
                <a:cubicBezTo>
                  <a:pt x="107" y="127"/>
                  <a:pt x="107" y="127"/>
                  <a:pt x="107" y="127"/>
                </a:cubicBezTo>
                <a:cubicBezTo>
                  <a:pt x="107" y="129"/>
                  <a:pt x="105" y="130"/>
                  <a:pt x="104" y="130"/>
                </a:cubicBezTo>
                <a:cubicBezTo>
                  <a:pt x="98" y="130"/>
                  <a:pt x="98" y="130"/>
                  <a:pt x="98" y="130"/>
                </a:cubicBezTo>
                <a:cubicBezTo>
                  <a:pt x="96" y="130"/>
                  <a:pt x="95" y="129"/>
                  <a:pt x="95" y="127"/>
                </a:cubicBezTo>
                <a:cubicBezTo>
                  <a:pt x="95" y="74"/>
                  <a:pt x="95" y="74"/>
                  <a:pt x="95" y="74"/>
                </a:cubicBezTo>
                <a:cubicBezTo>
                  <a:pt x="95" y="72"/>
                  <a:pt x="96" y="71"/>
                  <a:pt x="98" y="71"/>
                </a:cubicBezTo>
                <a:cubicBezTo>
                  <a:pt x="104" y="71"/>
                  <a:pt x="104" y="71"/>
                  <a:pt x="104" y="71"/>
                </a:cubicBezTo>
                <a:cubicBezTo>
                  <a:pt x="105" y="71"/>
                  <a:pt x="107" y="72"/>
                  <a:pt x="107" y="74"/>
                </a:cubicBezTo>
                <a:cubicBezTo>
                  <a:pt x="107" y="77"/>
                  <a:pt x="107" y="77"/>
                  <a:pt x="107" y="77"/>
                </a:cubicBezTo>
                <a:cubicBezTo>
                  <a:pt x="116" y="77"/>
                  <a:pt x="123" y="82"/>
                  <a:pt x="127" y="89"/>
                </a:cubicBezTo>
                <a:cubicBezTo>
                  <a:pt x="134" y="88"/>
                  <a:pt x="134" y="88"/>
                  <a:pt x="134" y="88"/>
                </a:cubicBezTo>
                <a:cubicBezTo>
                  <a:pt x="135" y="82"/>
                  <a:pt x="136" y="76"/>
                  <a:pt x="136" y="70"/>
                </a:cubicBezTo>
                <a:cubicBezTo>
                  <a:pt x="136" y="42"/>
                  <a:pt x="109" y="18"/>
                  <a:pt x="77" y="18"/>
                </a:cubicBezTo>
                <a:cubicBezTo>
                  <a:pt x="46" y="18"/>
                  <a:pt x="18" y="42"/>
                  <a:pt x="18" y="70"/>
                </a:cubicBezTo>
                <a:cubicBezTo>
                  <a:pt x="18" y="76"/>
                  <a:pt x="19" y="82"/>
                  <a:pt x="21" y="88"/>
                </a:cubicBezTo>
                <a:cubicBezTo>
                  <a:pt x="27" y="89"/>
                  <a:pt x="27" y="89"/>
                  <a:pt x="27" y="89"/>
                </a:cubicBezTo>
                <a:cubicBezTo>
                  <a:pt x="31" y="82"/>
                  <a:pt x="39" y="77"/>
                  <a:pt x="48" y="77"/>
                </a:cubicBezTo>
                <a:cubicBezTo>
                  <a:pt x="48" y="74"/>
                  <a:pt x="48" y="74"/>
                  <a:pt x="48" y="74"/>
                </a:cubicBezTo>
                <a:cubicBezTo>
                  <a:pt x="48" y="72"/>
                  <a:pt x="49" y="71"/>
                  <a:pt x="51" y="71"/>
                </a:cubicBezTo>
                <a:cubicBezTo>
                  <a:pt x="57" y="71"/>
                  <a:pt x="57" y="71"/>
                  <a:pt x="57" y="71"/>
                </a:cubicBezTo>
                <a:cubicBezTo>
                  <a:pt x="58" y="71"/>
                  <a:pt x="59" y="72"/>
                  <a:pt x="59" y="74"/>
                </a:cubicBezTo>
                <a:cubicBezTo>
                  <a:pt x="59" y="127"/>
                  <a:pt x="59" y="127"/>
                  <a:pt x="59" y="127"/>
                </a:cubicBezTo>
                <a:cubicBezTo>
                  <a:pt x="59" y="129"/>
                  <a:pt x="58" y="130"/>
                  <a:pt x="57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9" y="130"/>
                  <a:pt x="48" y="129"/>
                  <a:pt x="48" y="127"/>
                </a:cubicBezTo>
                <a:cubicBezTo>
                  <a:pt x="48" y="124"/>
                  <a:pt x="48" y="124"/>
                  <a:pt x="48" y="124"/>
                </a:cubicBezTo>
                <a:cubicBezTo>
                  <a:pt x="37" y="124"/>
                  <a:pt x="27" y="117"/>
                  <a:pt x="25" y="106"/>
                </a:cubicBezTo>
                <a:cubicBezTo>
                  <a:pt x="8" y="103"/>
                  <a:pt x="8" y="103"/>
                  <a:pt x="8" y="103"/>
                </a:cubicBezTo>
                <a:cubicBezTo>
                  <a:pt x="6" y="99"/>
                  <a:pt x="6" y="99"/>
                  <a:pt x="6" y="99"/>
                </a:cubicBezTo>
                <a:cubicBezTo>
                  <a:pt x="2" y="90"/>
                  <a:pt x="0" y="80"/>
                  <a:pt x="0" y="70"/>
                </a:cubicBezTo>
                <a:cubicBezTo>
                  <a:pt x="0" y="32"/>
                  <a:pt x="36" y="0"/>
                  <a:pt x="77" y="0"/>
                </a:cubicBezTo>
                <a:cubicBezTo>
                  <a:pt x="119" y="0"/>
                  <a:pt x="154" y="32"/>
                  <a:pt x="154" y="70"/>
                </a:cubicBezTo>
                <a:cubicBezTo>
                  <a:pt x="154" y="80"/>
                  <a:pt x="152" y="90"/>
                  <a:pt x="149" y="9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6" name="Freeform 338"/>
          <p:cNvSpPr>
            <a:spLocks noEditPoints="1"/>
          </p:cNvSpPr>
          <p:nvPr/>
        </p:nvSpPr>
        <p:spPr bwMode="auto">
          <a:xfrm>
            <a:off x="1986640" y="4341749"/>
            <a:ext cx="221399" cy="164264"/>
          </a:xfrm>
          <a:custGeom>
            <a:avLst/>
            <a:gdLst>
              <a:gd name="T0" fmla="*/ 190 w 190"/>
              <a:gd name="T1" fmla="*/ 142 h 142"/>
              <a:gd name="T2" fmla="*/ 0 w 190"/>
              <a:gd name="T3" fmla="*/ 142 h 142"/>
              <a:gd name="T4" fmla="*/ 0 w 190"/>
              <a:gd name="T5" fmla="*/ 0 h 142"/>
              <a:gd name="T6" fmla="*/ 12 w 190"/>
              <a:gd name="T7" fmla="*/ 0 h 142"/>
              <a:gd name="T8" fmla="*/ 12 w 190"/>
              <a:gd name="T9" fmla="*/ 130 h 142"/>
              <a:gd name="T10" fmla="*/ 190 w 190"/>
              <a:gd name="T11" fmla="*/ 130 h 142"/>
              <a:gd name="T12" fmla="*/ 190 w 190"/>
              <a:gd name="T13" fmla="*/ 142 h 142"/>
              <a:gd name="T14" fmla="*/ 178 w 190"/>
              <a:gd name="T15" fmla="*/ 55 h 142"/>
              <a:gd name="T16" fmla="*/ 173 w 190"/>
              <a:gd name="T17" fmla="*/ 57 h 142"/>
              <a:gd name="T18" fmla="*/ 161 w 190"/>
              <a:gd name="T19" fmla="*/ 46 h 142"/>
              <a:gd name="T20" fmla="*/ 103 w 190"/>
              <a:gd name="T21" fmla="*/ 104 h 142"/>
              <a:gd name="T22" fmla="*/ 99 w 190"/>
              <a:gd name="T23" fmla="*/ 104 h 142"/>
              <a:gd name="T24" fmla="*/ 77 w 190"/>
              <a:gd name="T25" fmla="*/ 83 h 142"/>
              <a:gd name="T26" fmla="*/ 39 w 190"/>
              <a:gd name="T27" fmla="*/ 121 h 142"/>
              <a:gd name="T28" fmla="*/ 21 w 190"/>
              <a:gd name="T29" fmla="*/ 103 h 142"/>
              <a:gd name="T30" fmla="*/ 75 w 190"/>
              <a:gd name="T31" fmla="*/ 49 h 142"/>
              <a:gd name="T32" fmla="*/ 79 w 190"/>
              <a:gd name="T33" fmla="*/ 49 h 142"/>
              <a:gd name="T34" fmla="*/ 101 w 190"/>
              <a:gd name="T35" fmla="*/ 71 h 142"/>
              <a:gd name="T36" fmla="*/ 144 w 190"/>
              <a:gd name="T37" fmla="*/ 28 h 142"/>
              <a:gd name="T38" fmla="*/ 133 w 190"/>
              <a:gd name="T39" fmla="*/ 17 h 142"/>
              <a:gd name="T40" fmla="*/ 135 w 190"/>
              <a:gd name="T41" fmla="*/ 12 h 142"/>
              <a:gd name="T42" fmla="*/ 175 w 190"/>
              <a:gd name="T43" fmla="*/ 12 h 142"/>
              <a:gd name="T44" fmla="*/ 178 w 190"/>
              <a:gd name="T45" fmla="*/ 15 h 142"/>
              <a:gd name="T46" fmla="*/ 178 w 190"/>
              <a:gd name="T47" fmla="*/ 5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90" h="142">
                <a:moveTo>
                  <a:pt x="190" y="142"/>
                </a:moveTo>
                <a:cubicBezTo>
                  <a:pt x="0" y="142"/>
                  <a:pt x="0" y="142"/>
                  <a:pt x="0" y="142"/>
                </a:cubicBezTo>
                <a:cubicBezTo>
                  <a:pt x="0" y="0"/>
                  <a:pt x="0" y="0"/>
                  <a:pt x="0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130"/>
                  <a:pt x="12" y="130"/>
                  <a:pt x="12" y="130"/>
                </a:cubicBezTo>
                <a:cubicBezTo>
                  <a:pt x="190" y="130"/>
                  <a:pt x="190" y="130"/>
                  <a:pt x="190" y="130"/>
                </a:cubicBezTo>
                <a:lnTo>
                  <a:pt x="190" y="142"/>
                </a:lnTo>
                <a:close/>
                <a:moveTo>
                  <a:pt x="178" y="55"/>
                </a:moveTo>
                <a:cubicBezTo>
                  <a:pt x="178" y="57"/>
                  <a:pt x="175" y="59"/>
                  <a:pt x="173" y="57"/>
                </a:cubicBezTo>
                <a:cubicBezTo>
                  <a:pt x="161" y="46"/>
                  <a:pt x="161" y="46"/>
                  <a:pt x="161" y="46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2" y="105"/>
                  <a:pt x="100" y="105"/>
                  <a:pt x="99" y="104"/>
                </a:cubicBezTo>
                <a:cubicBezTo>
                  <a:pt x="77" y="83"/>
                  <a:pt x="77" y="83"/>
                  <a:pt x="77" y="83"/>
                </a:cubicBezTo>
                <a:cubicBezTo>
                  <a:pt x="39" y="121"/>
                  <a:pt x="39" y="121"/>
                  <a:pt x="39" y="121"/>
                </a:cubicBezTo>
                <a:cubicBezTo>
                  <a:pt x="21" y="103"/>
                  <a:pt x="21" y="103"/>
                  <a:pt x="21" y="103"/>
                </a:cubicBezTo>
                <a:cubicBezTo>
                  <a:pt x="75" y="49"/>
                  <a:pt x="75" y="49"/>
                  <a:pt x="75" y="49"/>
                </a:cubicBezTo>
                <a:cubicBezTo>
                  <a:pt x="76" y="48"/>
                  <a:pt x="78" y="48"/>
                  <a:pt x="79" y="49"/>
                </a:cubicBezTo>
                <a:cubicBezTo>
                  <a:pt x="101" y="71"/>
                  <a:pt x="101" y="71"/>
                  <a:pt x="101" y="71"/>
                </a:cubicBezTo>
                <a:cubicBezTo>
                  <a:pt x="144" y="28"/>
                  <a:pt x="144" y="28"/>
                  <a:pt x="144" y="28"/>
                </a:cubicBezTo>
                <a:cubicBezTo>
                  <a:pt x="133" y="17"/>
                  <a:pt x="133" y="17"/>
                  <a:pt x="133" y="17"/>
                </a:cubicBezTo>
                <a:cubicBezTo>
                  <a:pt x="131" y="15"/>
                  <a:pt x="132" y="12"/>
                  <a:pt x="135" y="12"/>
                </a:cubicBezTo>
                <a:cubicBezTo>
                  <a:pt x="175" y="12"/>
                  <a:pt x="175" y="12"/>
                  <a:pt x="175" y="12"/>
                </a:cubicBezTo>
                <a:cubicBezTo>
                  <a:pt x="176" y="12"/>
                  <a:pt x="178" y="13"/>
                  <a:pt x="178" y="15"/>
                </a:cubicBezTo>
                <a:lnTo>
                  <a:pt x="178" y="5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7" name="Freeform 339"/>
          <p:cNvSpPr>
            <a:spLocks noEditPoints="1"/>
          </p:cNvSpPr>
          <p:nvPr/>
        </p:nvSpPr>
        <p:spPr bwMode="auto">
          <a:xfrm>
            <a:off x="2254460" y="4341749"/>
            <a:ext cx="109510" cy="164264"/>
          </a:xfrm>
          <a:custGeom>
            <a:avLst/>
            <a:gdLst>
              <a:gd name="T0" fmla="*/ 92 w 95"/>
              <a:gd name="T1" fmla="*/ 64 h 142"/>
              <a:gd name="T2" fmla="*/ 58 w 95"/>
              <a:gd name="T3" fmla="*/ 135 h 142"/>
              <a:gd name="T4" fmla="*/ 48 w 95"/>
              <a:gd name="T5" fmla="*/ 142 h 142"/>
              <a:gd name="T6" fmla="*/ 37 w 95"/>
              <a:gd name="T7" fmla="*/ 135 h 142"/>
              <a:gd name="T8" fmla="*/ 3 w 95"/>
              <a:gd name="T9" fmla="*/ 64 h 142"/>
              <a:gd name="T10" fmla="*/ 0 w 95"/>
              <a:gd name="T11" fmla="*/ 47 h 142"/>
              <a:gd name="T12" fmla="*/ 48 w 95"/>
              <a:gd name="T13" fmla="*/ 0 h 142"/>
              <a:gd name="T14" fmla="*/ 95 w 95"/>
              <a:gd name="T15" fmla="*/ 47 h 142"/>
              <a:gd name="T16" fmla="*/ 92 w 95"/>
              <a:gd name="T17" fmla="*/ 64 h 142"/>
              <a:gd name="T18" fmla="*/ 48 w 95"/>
              <a:gd name="T19" fmla="*/ 23 h 142"/>
              <a:gd name="T20" fmla="*/ 24 w 95"/>
              <a:gd name="T21" fmla="*/ 47 h 142"/>
              <a:gd name="T22" fmla="*/ 48 w 95"/>
              <a:gd name="T23" fmla="*/ 71 h 142"/>
              <a:gd name="T24" fmla="*/ 71 w 95"/>
              <a:gd name="T25" fmla="*/ 47 h 142"/>
              <a:gd name="T26" fmla="*/ 48 w 95"/>
              <a:gd name="T27" fmla="*/ 2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5" h="142">
                <a:moveTo>
                  <a:pt x="92" y="64"/>
                </a:moveTo>
                <a:cubicBezTo>
                  <a:pt x="58" y="135"/>
                  <a:pt x="58" y="135"/>
                  <a:pt x="58" y="135"/>
                </a:cubicBezTo>
                <a:cubicBezTo>
                  <a:pt x="56" y="139"/>
                  <a:pt x="52" y="142"/>
                  <a:pt x="48" y="142"/>
                </a:cubicBezTo>
                <a:cubicBezTo>
                  <a:pt x="43" y="142"/>
                  <a:pt x="39" y="139"/>
                  <a:pt x="37" y="135"/>
                </a:cubicBezTo>
                <a:cubicBezTo>
                  <a:pt x="3" y="64"/>
                  <a:pt x="3" y="64"/>
                  <a:pt x="3" y="64"/>
                </a:cubicBezTo>
                <a:cubicBezTo>
                  <a:pt x="1" y="59"/>
                  <a:pt x="0" y="53"/>
                  <a:pt x="0" y="47"/>
                </a:cubicBezTo>
                <a:cubicBezTo>
                  <a:pt x="0" y="21"/>
                  <a:pt x="22" y="0"/>
                  <a:pt x="48" y="0"/>
                </a:cubicBezTo>
                <a:cubicBezTo>
                  <a:pt x="74" y="0"/>
                  <a:pt x="95" y="21"/>
                  <a:pt x="95" y="47"/>
                </a:cubicBezTo>
                <a:cubicBezTo>
                  <a:pt x="95" y="53"/>
                  <a:pt x="94" y="59"/>
                  <a:pt x="92" y="64"/>
                </a:cubicBezTo>
                <a:close/>
                <a:moveTo>
                  <a:pt x="48" y="23"/>
                </a:moveTo>
                <a:cubicBezTo>
                  <a:pt x="35" y="23"/>
                  <a:pt x="24" y="34"/>
                  <a:pt x="24" y="47"/>
                </a:cubicBezTo>
                <a:cubicBezTo>
                  <a:pt x="24" y="60"/>
                  <a:pt x="35" y="71"/>
                  <a:pt x="48" y="71"/>
                </a:cubicBezTo>
                <a:cubicBezTo>
                  <a:pt x="61" y="71"/>
                  <a:pt x="71" y="60"/>
                  <a:pt x="71" y="47"/>
                </a:cubicBezTo>
                <a:cubicBezTo>
                  <a:pt x="71" y="34"/>
                  <a:pt x="61" y="23"/>
                  <a:pt x="48" y="2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" name="Freeform 340"/>
          <p:cNvSpPr>
            <a:spLocks noEditPoints="1"/>
          </p:cNvSpPr>
          <p:nvPr/>
        </p:nvSpPr>
        <p:spPr bwMode="auto">
          <a:xfrm>
            <a:off x="2411582" y="4341750"/>
            <a:ext cx="219018" cy="149980"/>
          </a:xfrm>
          <a:custGeom>
            <a:avLst/>
            <a:gdLst>
              <a:gd name="T0" fmla="*/ 189 w 189"/>
              <a:gd name="T1" fmla="*/ 112 h 130"/>
              <a:gd name="T2" fmla="*/ 172 w 189"/>
              <a:gd name="T3" fmla="*/ 130 h 130"/>
              <a:gd name="T4" fmla="*/ 18 w 189"/>
              <a:gd name="T5" fmla="*/ 130 h 130"/>
              <a:gd name="T6" fmla="*/ 0 w 189"/>
              <a:gd name="T7" fmla="*/ 112 h 130"/>
              <a:gd name="T8" fmla="*/ 0 w 189"/>
              <a:gd name="T9" fmla="*/ 12 h 130"/>
              <a:gd name="T10" fmla="*/ 24 w 189"/>
              <a:gd name="T11" fmla="*/ 12 h 130"/>
              <a:gd name="T12" fmla="*/ 24 w 189"/>
              <a:gd name="T13" fmla="*/ 0 h 130"/>
              <a:gd name="T14" fmla="*/ 189 w 189"/>
              <a:gd name="T15" fmla="*/ 0 h 130"/>
              <a:gd name="T16" fmla="*/ 189 w 189"/>
              <a:gd name="T17" fmla="*/ 112 h 130"/>
              <a:gd name="T18" fmla="*/ 24 w 189"/>
              <a:gd name="T19" fmla="*/ 23 h 130"/>
              <a:gd name="T20" fmla="*/ 12 w 189"/>
              <a:gd name="T21" fmla="*/ 23 h 130"/>
              <a:gd name="T22" fmla="*/ 12 w 189"/>
              <a:gd name="T23" fmla="*/ 112 h 130"/>
              <a:gd name="T24" fmla="*/ 18 w 189"/>
              <a:gd name="T25" fmla="*/ 118 h 130"/>
              <a:gd name="T26" fmla="*/ 24 w 189"/>
              <a:gd name="T27" fmla="*/ 112 h 130"/>
              <a:gd name="T28" fmla="*/ 24 w 189"/>
              <a:gd name="T29" fmla="*/ 23 h 130"/>
              <a:gd name="T30" fmla="*/ 178 w 189"/>
              <a:gd name="T31" fmla="*/ 12 h 130"/>
              <a:gd name="T32" fmla="*/ 36 w 189"/>
              <a:gd name="T33" fmla="*/ 12 h 130"/>
              <a:gd name="T34" fmla="*/ 36 w 189"/>
              <a:gd name="T35" fmla="*/ 112 h 130"/>
              <a:gd name="T36" fmla="*/ 35 w 189"/>
              <a:gd name="T37" fmla="*/ 118 h 130"/>
              <a:gd name="T38" fmla="*/ 172 w 189"/>
              <a:gd name="T39" fmla="*/ 118 h 130"/>
              <a:gd name="T40" fmla="*/ 178 w 189"/>
              <a:gd name="T41" fmla="*/ 112 h 130"/>
              <a:gd name="T42" fmla="*/ 178 w 189"/>
              <a:gd name="T43" fmla="*/ 12 h 130"/>
              <a:gd name="T44" fmla="*/ 107 w 189"/>
              <a:gd name="T45" fmla="*/ 83 h 130"/>
              <a:gd name="T46" fmla="*/ 48 w 189"/>
              <a:gd name="T47" fmla="*/ 83 h 130"/>
              <a:gd name="T48" fmla="*/ 48 w 189"/>
              <a:gd name="T49" fmla="*/ 23 h 130"/>
              <a:gd name="T50" fmla="*/ 107 w 189"/>
              <a:gd name="T51" fmla="*/ 23 h 130"/>
              <a:gd name="T52" fmla="*/ 107 w 189"/>
              <a:gd name="T53" fmla="*/ 83 h 130"/>
              <a:gd name="T54" fmla="*/ 107 w 189"/>
              <a:gd name="T55" fmla="*/ 106 h 130"/>
              <a:gd name="T56" fmla="*/ 48 w 189"/>
              <a:gd name="T57" fmla="*/ 106 h 130"/>
              <a:gd name="T58" fmla="*/ 48 w 189"/>
              <a:gd name="T59" fmla="*/ 94 h 130"/>
              <a:gd name="T60" fmla="*/ 107 w 189"/>
              <a:gd name="T61" fmla="*/ 94 h 130"/>
              <a:gd name="T62" fmla="*/ 107 w 189"/>
              <a:gd name="T63" fmla="*/ 106 h 130"/>
              <a:gd name="T64" fmla="*/ 59 w 189"/>
              <a:gd name="T65" fmla="*/ 35 h 130"/>
              <a:gd name="T66" fmla="*/ 59 w 189"/>
              <a:gd name="T67" fmla="*/ 71 h 130"/>
              <a:gd name="T68" fmla="*/ 95 w 189"/>
              <a:gd name="T69" fmla="*/ 71 h 130"/>
              <a:gd name="T70" fmla="*/ 95 w 189"/>
              <a:gd name="T71" fmla="*/ 35 h 130"/>
              <a:gd name="T72" fmla="*/ 59 w 189"/>
              <a:gd name="T73" fmla="*/ 35 h 130"/>
              <a:gd name="T74" fmla="*/ 166 w 189"/>
              <a:gd name="T75" fmla="*/ 35 h 130"/>
              <a:gd name="T76" fmla="*/ 118 w 189"/>
              <a:gd name="T77" fmla="*/ 35 h 130"/>
              <a:gd name="T78" fmla="*/ 118 w 189"/>
              <a:gd name="T79" fmla="*/ 23 h 130"/>
              <a:gd name="T80" fmla="*/ 166 w 189"/>
              <a:gd name="T81" fmla="*/ 23 h 130"/>
              <a:gd name="T82" fmla="*/ 166 w 189"/>
              <a:gd name="T83" fmla="*/ 35 h 130"/>
              <a:gd name="T84" fmla="*/ 166 w 189"/>
              <a:gd name="T85" fmla="*/ 59 h 130"/>
              <a:gd name="T86" fmla="*/ 118 w 189"/>
              <a:gd name="T87" fmla="*/ 59 h 130"/>
              <a:gd name="T88" fmla="*/ 118 w 189"/>
              <a:gd name="T89" fmla="*/ 47 h 130"/>
              <a:gd name="T90" fmla="*/ 166 w 189"/>
              <a:gd name="T91" fmla="*/ 47 h 130"/>
              <a:gd name="T92" fmla="*/ 166 w 189"/>
              <a:gd name="T93" fmla="*/ 59 h 130"/>
              <a:gd name="T94" fmla="*/ 166 w 189"/>
              <a:gd name="T95" fmla="*/ 83 h 130"/>
              <a:gd name="T96" fmla="*/ 118 w 189"/>
              <a:gd name="T97" fmla="*/ 83 h 130"/>
              <a:gd name="T98" fmla="*/ 118 w 189"/>
              <a:gd name="T99" fmla="*/ 71 h 130"/>
              <a:gd name="T100" fmla="*/ 166 w 189"/>
              <a:gd name="T101" fmla="*/ 71 h 130"/>
              <a:gd name="T102" fmla="*/ 166 w 189"/>
              <a:gd name="T103" fmla="*/ 83 h 130"/>
              <a:gd name="T104" fmla="*/ 166 w 189"/>
              <a:gd name="T105" fmla="*/ 106 h 130"/>
              <a:gd name="T106" fmla="*/ 118 w 189"/>
              <a:gd name="T107" fmla="*/ 106 h 130"/>
              <a:gd name="T108" fmla="*/ 118 w 189"/>
              <a:gd name="T109" fmla="*/ 94 h 130"/>
              <a:gd name="T110" fmla="*/ 166 w 189"/>
              <a:gd name="T111" fmla="*/ 94 h 130"/>
              <a:gd name="T112" fmla="*/ 166 w 189"/>
              <a:gd name="T113" fmla="*/ 106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89" h="130">
                <a:moveTo>
                  <a:pt x="189" y="112"/>
                </a:moveTo>
                <a:cubicBezTo>
                  <a:pt x="189" y="122"/>
                  <a:pt x="182" y="130"/>
                  <a:pt x="172" y="130"/>
                </a:cubicBezTo>
                <a:cubicBezTo>
                  <a:pt x="18" y="130"/>
                  <a:pt x="18" y="130"/>
                  <a:pt x="18" y="130"/>
                </a:cubicBezTo>
                <a:cubicBezTo>
                  <a:pt x="8" y="130"/>
                  <a:pt x="0" y="122"/>
                  <a:pt x="0" y="112"/>
                </a:cubicBezTo>
                <a:cubicBezTo>
                  <a:pt x="0" y="12"/>
                  <a:pt x="0" y="12"/>
                  <a:pt x="0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0"/>
                  <a:pt x="24" y="0"/>
                  <a:pt x="24" y="0"/>
                </a:cubicBezTo>
                <a:cubicBezTo>
                  <a:pt x="189" y="0"/>
                  <a:pt x="189" y="0"/>
                  <a:pt x="189" y="0"/>
                </a:cubicBezTo>
                <a:lnTo>
                  <a:pt x="189" y="112"/>
                </a:lnTo>
                <a:close/>
                <a:moveTo>
                  <a:pt x="24" y="23"/>
                </a:moveTo>
                <a:cubicBezTo>
                  <a:pt x="12" y="23"/>
                  <a:pt x="12" y="23"/>
                  <a:pt x="12" y="23"/>
                </a:cubicBezTo>
                <a:cubicBezTo>
                  <a:pt x="12" y="112"/>
                  <a:pt x="12" y="112"/>
                  <a:pt x="12" y="112"/>
                </a:cubicBezTo>
                <a:cubicBezTo>
                  <a:pt x="12" y="115"/>
                  <a:pt x="15" y="118"/>
                  <a:pt x="18" y="118"/>
                </a:cubicBezTo>
                <a:cubicBezTo>
                  <a:pt x="21" y="118"/>
                  <a:pt x="24" y="115"/>
                  <a:pt x="24" y="112"/>
                </a:cubicBezTo>
                <a:lnTo>
                  <a:pt x="24" y="23"/>
                </a:lnTo>
                <a:close/>
                <a:moveTo>
                  <a:pt x="178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12"/>
                  <a:pt x="36" y="112"/>
                  <a:pt x="36" y="112"/>
                </a:cubicBezTo>
                <a:cubicBezTo>
                  <a:pt x="36" y="114"/>
                  <a:pt x="35" y="116"/>
                  <a:pt x="35" y="118"/>
                </a:cubicBezTo>
                <a:cubicBezTo>
                  <a:pt x="172" y="118"/>
                  <a:pt x="172" y="118"/>
                  <a:pt x="172" y="118"/>
                </a:cubicBezTo>
                <a:cubicBezTo>
                  <a:pt x="175" y="118"/>
                  <a:pt x="178" y="115"/>
                  <a:pt x="178" y="112"/>
                </a:cubicBezTo>
                <a:lnTo>
                  <a:pt x="178" y="12"/>
                </a:lnTo>
                <a:close/>
                <a:moveTo>
                  <a:pt x="107" y="83"/>
                </a:moveTo>
                <a:cubicBezTo>
                  <a:pt x="48" y="83"/>
                  <a:pt x="48" y="83"/>
                  <a:pt x="48" y="83"/>
                </a:cubicBezTo>
                <a:cubicBezTo>
                  <a:pt x="48" y="23"/>
                  <a:pt x="48" y="23"/>
                  <a:pt x="48" y="23"/>
                </a:cubicBezTo>
                <a:cubicBezTo>
                  <a:pt x="107" y="23"/>
                  <a:pt x="107" y="23"/>
                  <a:pt x="107" y="23"/>
                </a:cubicBezTo>
                <a:lnTo>
                  <a:pt x="107" y="83"/>
                </a:lnTo>
                <a:close/>
                <a:moveTo>
                  <a:pt x="107" y="106"/>
                </a:moveTo>
                <a:cubicBezTo>
                  <a:pt x="48" y="106"/>
                  <a:pt x="48" y="106"/>
                  <a:pt x="48" y="106"/>
                </a:cubicBezTo>
                <a:cubicBezTo>
                  <a:pt x="48" y="94"/>
                  <a:pt x="48" y="94"/>
                  <a:pt x="48" y="94"/>
                </a:cubicBezTo>
                <a:cubicBezTo>
                  <a:pt x="107" y="94"/>
                  <a:pt x="107" y="94"/>
                  <a:pt x="107" y="94"/>
                </a:cubicBezTo>
                <a:lnTo>
                  <a:pt x="107" y="106"/>
                </a:lnTo>
                <a:close/>
                <a:moveTo>
                  <a:pt x="59" y="35"/>
                </a:moveTo>
                <a:cubicBezTo>
                  <a:pt x="59" y="71"/>
                  <a:pt x="59" y="71"/>
                  <a:pt x="59" y="71"/>
                </a:cubicBezTo>
                <a:cubicBezTo>
                  <a:pt x="95" y="71"/>
                  <a:pt x="95" y="71"/>
                  <a:pt x="95" y="71"/>
                </a:cubicBezTo>
                <a:cubicBezTo>
                  <a:pt x="95" y="35"/>
                  <a:pt x="95" y="35"/>
                  <a:pt x="95" y="35"/>
                </a:cubicBezTo>
                <a:lnTo>
                  <a:pt x="59" y="35"/>
                </a:lnTo>
                <a:close/>
                <a:moveTo>
                  <a:pt x="166" y="35"/>
                </a:moveTo>
                <a:cubicBezTo>
                  <a:pt x="118" y="35"/>
                  <a:pt x="118" y="35"/>
                  <a:pt x="118" y="35"/>
                </a:cubicBezTo>
                <a:cubicBezTo>
                  <a:pt x="118" y="23"/>
                  <a:pt x="118" y="23"/>
                  <a:pt x="118" y="23"/>
                </a:cubicBezTo>
                <a:cubicBezTo>
                  <a:pt x="166" y="23"/>
                  <a:pt x="166" y="23"/>
                  <a:pt x="166" y="23"/>
                </a:cubicBezTo>
                <a:lnTo>
                  <a:pt x="166" y="35"/>
                </a:lnTo>
                <a:close/>
                <a:moveTo>
                  <a:pt x="166" y="59"/>
                </a:moveTo>
                <a:cubicBezTo>
                  <a:pt x="118" y="59"/>
                  <a:pt x="118" y="59"/>
                  <a:pt x="118" y="59"/>
                </a:cubicBezTo>
                <a:cubicBezTo>
                  <a:pt x="118" y="47"/>
                  <a:pt x="118" y="47"/>
                  <a:pt x="118" y="47"/>
                </a:cubicBezTo>
                <a:cubicBezTo>
                  <a:pt x="166" y="47"/>
                  <a:pt x="166" y="47"/>
                  <a:pt x="166" y="47"/>
                </a:cubicBezTo>
                <a:lnTo>
                  <a:pt x="166" y="59"/>
                </a:lnTo>
                <a:close/>
                <a:moveTo>
                  <a:pt x="166" y="83"/>
                </a:moveTo>
                <a:cubicBezTo>
                  <a:pt x="118" y="83"/>
                  <a:pt x="118" y="83"/>
                  <a:pt x="118" y="83"/>
                </a:cubicBezTo>
                <a:cubicBezTo>
                  <a:pt x="118" y="71"/>
                  <a:pt x="118" y="71"/>
                  <a:pt x="118" y="71"/>
                </a:cubicBezTo>
                <a:cubicBezTo>
                  <a:pt x="166" y="71"/>
                  <a:pt x="166" y="71"/>
                  <a:pt x="166" y="71"/>
                </a:cubicBezTo>
                <a:lnTo>
                  <a:pt x="166" y="83"/>
                </a:lnTo>
                <a:close/>
                <a:moveTo>
                  <a:pt x="166" y="106"/>
                </a:moveTo>
                <a:cubicBezTo>
                  <a:pt x="118" y="106"/>
                  <a:pt x="118" y="106"/>
                  <a:pt x="118" y="106"/>
                </a:cubicBezTo>
                <a:cubicBezTo>
                  <a:pt x="118" y="94"/>
                  <a:pt x="118" y="94"/>
                  <a:pt x="118" y="94"/>
                </a:cubicBezTo>
                <a:cubicBezTo>
                  <a:pt x="166" y="94"/>
                  <a:pt x="166" y="94"/>
                  <a:pt x="166" y="94"/>
                </a:cubicBezTo>
                <a:lnTo>
                  <a:pt x="166" y="10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9" name="Freeform 341"/>
          <p:cNvSpPr>
            <a:spLocks noEditPoints="1"/>
          </p:cNvSpPr>
          <p:nvPr/>
        </p:nvSpPr>
        <p:spPr bwMode="auto">
          <a:xfrm>
            <a:off x="2678213" y="4341749"/>
            <a:ext cx="207115" cy="164264"/>
          </a:xfrm>
          <a:custGeom>
            <a:avLst/>
            <a:gdLst>
              <a:gd name="T0" fmla="*/ 178 w 178"/>
              <a:gd name="T1" fmla="*/ 127 h 142"/>
              <a:gd name="T2" fmla="*/ 163 w 178"/>
              <a:gd name="T3" fmla="*/ 142 h 142"/>
              <a:gd name="T4" fmla="*/ 15 w 178"/>
              <a:gd name="T5" fmla="*/ 142 h 142"/>
              <a:gd name="T6" fmla="*/ 0 w 178"/>
              <a:gd name="T7" fmla="*/ 127 h 142"/>
              <a:gd name="T8" fmla="*/ 0 w 178"/>
              <a:gd name="T9" fmla="*/ 15 h 142"/>
              <a:gd name="T10" fmla="*/ 15 w 178"/>
              <a:gd name="T11" fmla="*/ 0 h 142"/>
              <a:gd name="T12" fmla="*/ 163 w 178"/>
              <a:gd name="T13" fmla="*/ 0 h 142"/>
              <a:gd name="T14" fmla="*/ 178 w 178"/>
              <a:gd name="T15" fmla="*/ 15 h 142"/>
              <a:gd name="T16" fmla="*/ 178 w 178"/>
              <a:gd name="T17" fmla="*/ 127 h 142"/>
              <a:gd name="T18" fmla="*/ 15 w 178"/>
              <a:gd name="T19" fmla="*/ 12 h 142"/>
              <a:gd name="T20" fmla="*/ 12 w 178"/>
              <a:gd name="T21" fmla="*/ 15 h 142"/>
              <a:gd name="T22" fmla="*/ 12 w 178"/>
              <a:gd name="T23" fmla="*/ 127 h 142"/>
              <a:gd name="T24" fmla="*/ 15 w 178"/>
              <a:gd name="T25" fmla="*/ 130 h 142"/>
              <a:gd name="T26" fmla="*/ 163 w 178"/>
              <a:gd name="T27" fmla="*/ 130 h 142"/>
              <a:gd name="T28" fmla="*/ 166 w 178"/>
              <a:gd name="T29" fmla="*/ 127 h 142"/>
              <a:gd name="T30" fmla="*/ 166 w 178"/>
              <a:gd name="T31" fmla="*/ 15 h 142"/>
              <a:gd name="T32" fmla="*/ 163 w 178"/>
              <a:gd name="T33" fmla="*/ 12 h 142"/>
              <a:gd name="T34" fmla="*/ 15 w 178"/>
              <a:gd name="T35" fmla="*/ 12 h 142"/>
              <a:gd name="T36" fmla="*/ 42 w 178"/>
              <a:gd name="T37" fmla="*/ 59 h 142"/>
              <a:gd name="T38" fmla="*/ 24 w 178"/>
              <a:gd name="T39" fmla="*/ 41 h 142"/>
              <a:gd name="T40" fmla="*/ 42 w 178"/>
              <a:gd name="T41" fmla="*/ 23 h 142"/>
              <a:gd name="T42" fmla="*/ 59 w 178"/>
              <a:gd name="T43" fmla="*/ 41 h 142"/>
              <a:gd name="T44" fmla="*/ 42 w 178"/>
              <a:gd name="T45" fmla="*/ 59 h 142"/>
              <a:gd name="T46" fmla="*/ 154 w 178"/>
              <a:gd name="T47" fmla="*/ 118 h 142"/>
              <a:gd name="T48" fmla="*/ 24 w 178"/>
              <a:gd name="T49" fmla="*/ 118 h 142"/>
              <a:gd name="T50" fmla="*/ 24 w 178"/>
              <a:gd name="T51" fmla="*/ 100 h 142"/>
              <a:gd name="T52" fmla="*/ 53 w 178"/>
              <a:gd name="T53" fmla="*/ 71 h 142"/>
              <a:gd name="T54" fmla="*/ 68 w 178"/>
              <a:gd name="T55" fmla="*/ 86 h 142"/>
              <a:gd name="T56" fmla="*/ 116 w 178"/>
              <a:gd name="T57" fmla="*/ 38 h 142"/>
              <a:gd name="T58" fmla="*/ 154 w 178"/>
              <a:gd name="T59" fmla="*/ 77 h 142"/>
              <a:gd name="T60" fmla="*/ 154 w 178"/>
              <a:gd name="T61" fmla="*/ 11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78" h="142">
                <a:moveTo>
                  <a:pt x="178" y="127"/>
                </a:moveTo>
                <a:cubicBezTo>
                  <a:pt x="178" y="135"/>
                  <a:pt x="171" y="142"/>
                  <a:pt x="163" y="142"/>
                </a:cubicBezTo>
                <a:cubicBezTo>
                  <a:pt x="15" y="142"/>
                  <a:pt x="15" y="142"/>
                  <a:pt x="15" y="142"/>
                </a:cubicBezTo>
                <a:cubicBezTo>
                  <a:pt x="7" y="142"/>
                  <a:pt x="0" y="135"/>
                  <a:pt x="0" y="127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6"/>
                  <a:pt x="7" y="0"/>
                  <a:pt x="15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71" y="0"/>
                  <a:pt x="178" y="6"/>
                  <a:pt x="178" y="15"/>
                </a:cubicBezTo>
                <a:lnTo>
                  <a:pt x="178" y="127"/>
                </a:lnTo>
                <a:close/>
                <a:moveTo>
                  <a:pt x="15" y="12"/>
                </a:moveTo>
                <a:cubicBezTo>
                  <a:pt x="13" y="12"/>
                  <a:pt x="12" y="13"/>
                  <a:pt x="12" y="15"/>
                </a:cubicBezTo>
                <a:cubicBezTo>
                  <a:pt x="12" y="127"/>
                  <a:pt x="12" y="127"/>
                  <a:pt x="12" y="127"/>
                </a:cubicBezTo>
                <a:cubicBezTo>
                  <a:pt x="12" y="129"/>
                  <a:pt x="13" y="130"/>
                  <a:pt x="15" y="130"/>
                </a:cubicBezTo>
                <a:cubicBezTo>
                  <a:pt x="163" y="130"/>
                  <a:pt x="163" y="130"/>
                  <a:pt x="163" y="130"/>
                </a:cubicBezTo>
                <a:cubicBezTo>
                  <a:pt x="164" y="130"/>
                  <a:pt x="166" y="129"/>
                  <a:pt x="166" y="127"/>
                </a:cubicBezTo>
                <a:cubicBezTo>
                  <a:pt x="166" y="15"/>
                  <a:pt x="166" y="15"/>
                  <a:pt x="166" y="15"/>
                </a:cubicBezTo>
                <a:cubicBezTo>
                  <a:pt x="166" y="13"/>
                  <a:pt x="164" y="12"/>
                  <a:pt x="163" y="12"/>
                </a:cubicBezTo>
                <a:lnTo>
                  <a:pt x="15" y="12"/>
                </a:lnTo>
                <a:close/>
                <a:moveTo>
                  <a:pt x="42" y="59"/>
                </a:moveTo>
                <a:cubicBezTo>
                  <a:pt x="32" y="59"/>
                  <a:pt x="24" y="51"/>
                  <a:pt x="24" y="41"/>
                </a:cubicBezTo>
                <a:cubicBezTo>
                  <a:pt x="24" y="31"/>
                  <a:pt x="32" y="23"/>
                  <a:pt x="42" y="23"/>
                </a:cubicBezTo>
                <a:cubicBezTo>
                  <a:pt x="51" y="23"/>
                  <a:pt x="59" y="31"/>
                  <a:pt x="59" y="41"/>
                </a:cubicBezTo>
                <a:cubicBezTo>
                  <a:pt x="59" y="51"/>
                  <a:pt x="51" y="59"/>
                  <a:pt x="42" y="59"/>
                </a:cubicBezTo>
                <a:close/>
                <a:moveTo>
                  <a:pt x="154" y="118"/>
                </a:moveTo>
                <a:cubicBezTo>
                  <a:pt x="24" y="118"/>
                  <a:pt x="24" y="118"/>
                  <a:pt x="24" y="118"/>
                </a:cubicBezTo>
                <a:cubicBezTo>
                  <a:pt x="24" y="100"/>
                  <a:pt x="24" y="100"/>
                  <a:pt x="24" y="100"/>
                </a:cubicBezTo>
                <a:cubicBezTo>
                  <a:pt x="53" y="71"/>
                  <a:pt x="53" y="71"/>
                  <a:pt x="53" y="71"/>
                </a:cubicBezTo>
                <a:cubicBezTo>
                  <a:pt x="68" y="86"/>
                  <a:pt x="68" y="86"/>
                  <a:pt x="68" y="86"/>
                </a:cubicBezTo>
                <a:cubicBezTo>
                  <a:pt x="116" y="38"/>
                  <a:pt x="116" y="38"/>
                  <a:pt x="116" y="38"/>
                </a:cubicBezTo>
                <a:cubicBezTo>
                  <a:pt x="154" y="77"/>
                  <a:pt x="154" y="77"/>
                  <a:pt x="154" y="77"/>
                </a:cubicBezTo>
                <a:lnTo>
                  <a:pt x="154" y="11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0" name="Freeform 342"/>
          <p:cNvSpPr>
            <a:spLocks noEditPoints="1"/>
          </p:cNvSpPr>
          <p:nvPr/>
        </p:nvSpPr>
        <p:spPr bwMode="auto">
          <a:xfrm>
            <a:off x="2932940" y="4327465"/>
            <a:ext cx="191641" cy="192831"/>
          </a:xfrm>
          <a:custGeom>
            <a:avLst/>
            <a:gdLst>
              <a:gd name="T0" fmla="*/ 88 w 165"/>
              <a:gd name="T1" fmla="*/ 115 h 166"/>
              <a:gd name="T2" fmla="*/ 89 w 165"/>
              <a:gd name="T3" fmla="*/ 121 h 166"/>
              <a:gd name="T4" fmla="*/ 44 w 165"/>
              <a:gd name="T5" fmla="*/ 166 h 166"/>
              <a:gd name="T6" fmla="*/ 0 w 165"/>
              <a:gd name="T7" fmla="*/ 112 h 166"/>
              <a:gd name="T8" fmla="*/ 19 w 165"/>
              <a:gd name="T9" fmla="*/ 124 h 166"/>
              <a:gd name="T10" fmla="*/ 24 w 165"/>
              <a:gd name="T11" fmla="*/ 121 h 166"/>
              <a:gd name="T12" fmla="*/ 65 w 165"/>
              <a:gd name="T13" fmla="*/ 96 h 166"/>
              <a:gd name="T14" fmla="*/ 88 w 165"/>
              <a:gd name="T15" fmla="*/ 115 h 166"/>
              <a:gd name="T16" fmla="*/ 165 w 165"/>
              <a:gd name="T17" fmla="*/ 15 h 166"/>
              <a:gd name="T18" fmla="*/ 161 w 165"/>
              <a:gd name="T19" fmla="*/ 29 h 166"/>
              <a:gd name="T20" fmla="*/ 118 w 165"/>
              <a:gd name="T21" fmla="*/ 99 h 166"/>
              <a:gd name="T22" fmla="*/ 98 w 165"/>
              <a:gd name="T23" fmla="*/ 107 h 166"/>
              <a:gd name="T24" fmla="*/ 69 w 165"/>
              <a:gd name="T25" fmla="*/ 78 h 166"/>
              <a:gd name="T26" fmla="*/ 78 w 165"/>
              <a:gd name="T27" fmla="*/ 58 h 166"/>
              <a:gd name="T28" fmla="*/ 137 w 165"/>
              <a:gd name="T29" fmla="*/ 5 h 166"/>
              <a:gd name="T30" fmla="*/ 149 w 165"/>
              <a:gd name="T31" fmla="*/ 0 h 166"/>
              <a:gd name="T32" fmla="*/ 165 w 165"/>
              <a:gd name="T33" fmla="*/ 15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5" h="166">
                <a:moveTo>
                  <a:pt x="88" y="115"/>
                </a:moveTo>
                <a:cubicBezTo>
                  <a:pt x="89" y="121"/>
                  <a:pt x="89" y="121"/>
                  <a:pt x="89" y="121"/>
                </a:cubicBezTo>
                <a:cubicBezTo>
                  <a:pt x="89" y="147"/>
                  <a:pt x="71" y="166"/>
                  <a:pt x="44" y="166"/>
                </a:cubicBezTo>
                <a:cubicBezTo>
                  <a:pt x="13" y="166"/>
                  <a:pt x="0" y="141"/>
                  <a:pt x="0" y="112"/>
                </a:cubicBezTo>
                <a:cubicBezTo>
                  <a:pt x="3" y="115"/>
                  <a:pt x="15" y="124"/>
                  <a:pt x="19" y="124"/>
                </a:cubicBezTo>
                <a:cubicBezTo>
                  <a:pt x="21" y="124"/>
                  <a:pt x="23" y="123"/>
                  <a:pt x="24" y="121"/>
                </a:cubicBezTo>
                <a:cubicBezTo>
                  <a:pt x="32" y="100"/>
                  <a:pt x="44" y="96"/>
                  <a:pt x="65" y="96"/>
                </a:cubicBezTo>
                <a:cubicBezTo>
                  <a:pt x="70" y="105"/>
                  <a:pt x="78" y="112"/>
                  <a:pt x="88" y="115"/>
                </a:cubicBezTo>
                <a:close/>
                <a:moveTo>
                  <a:pt x="165" y="15"/>
                </a:moveTo>
                <a:cubicBezTo>
                  <a:pt x="165" y="20"/>
                  <a:pt x="163" y="25"/>
                  <a:pt x="161" y="29"/>
                </a:cubicBezTo>
                <a:cubicBezTo>
                  <a:pt x="154" y="43"/>
                  <a:pt x="129" y="88"/>
                  <a:pt x="118" y="99"/>
                </a:cubicBezTo>
                <a:cubicBezTo>
                  <a:pt x="112" y="104"/>
                  <a:pt x="105" y="107"/>
                  <a:pt x="98" y="107"/>
                </a:cubicBezTo>
                <a:cubicBezTo>
                  <a:pt x="82" y="107"/>
                  <a:pt x="69" y="94"/>
                  <a:pt x="69" y="78"/>
                </a:cubicBezTo>
                <a:cubicBezTo>
                  <a:pt x="69" y="71"/>
                  <a:pt x="72" y="63"/>
                  <a:pt x="78" y="58"/>
                </a:cubicBezTo>
                <a:cubicBezTo>
                  <a:pt x="137" y="5"/>
                  <a:pt x="137" y="5"/>
                  <a:pt x="137" y="5"/>
                </a:cubicBezTo>
                <a:cubicBezTo>
                  <a:pt x="140" y="2"/>
                  <a:pt x="144" y="0"/>
                  <a:pt x="149" y="0"/>
                </a:cubicBezTo>
                <a:cubicBezTo>
                  <a:pt x="157" y="0"/>
                  <a:pt x="165" y="6"/>
                  <a:pt x="165" y="1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1" name="Freeform 343"/>
          <p:cNvSpPr>
            <a:spLocks noEditPoints="1"/>
          </p:cNvSpPr>
          <p:nvPr/>
        </p:nvSpPr>
        <p:spPr bwMode="auto">
          <a:xfrm>
            <a:off x="3174574" y="4341749"/>
            <a:ext cx="176168" cy="174977"/>
          </a:xfrm>
          <a:custGeom>
            <a:avLst/>
            <a:gdLst>
              <a:gd name="T0" fmla="*/ 121 w 152"/>
              <a:gd name="T1" fmla="*/ 76 h 151"/>
              <a:gd name="T2" fmla="*/ 103 w 152"/>
              <a:gd name="T3" fmla="*/ 92 h 151"/>
              <a:gd name="T4" fmla="*/ 101 w 152"/>
              <a:gd name="T5" fmla="*/ 127 h 151"/>
              <a:gd name="T6" fmla="*/ 100 w 152"/>
              <a:gd name="T7" fmla="*/ 130 h 151"/>
              <a:gd name="T8" fmla="*/ 64 w 152"/>
              <a:gd name="T9" fmla="*/ 150 h 151"/>
              <a:gd name="T10" fmla="*/ 63 w 152"/>
              <a:gd name="T11" fmla="*/ 151 h 151"/>
              <a:gd name="T12" fmla="*/ 61 w 152"/>
              <a:gd name="T13" fmla="*/ 150 h 151"/>
              <a:gd name="T14" fmla="*/ 55 w 152"/>
              <a:gd name="T15" fmla="*/ 144 h 151"/>
              <a:gd name="T16" fmla="*/ 54 w 152"/>
              <a:gd name="T17" fmla="*/ 141 h 151"/>
              <a:gd name="T18" fmla="*/ 62 w 152"/>
              <a:gd name="T19" fmla="*/ 115 h 151"/>
              <a:gd name="T20" fmla="*/ 36 w 152"/>
              <a:gd name="T21" fmla="*/ 89 h 151"/>
              <a:gd name="T22" fmla="*/ 10 w 152"/>
              <a:gd name="T23" fmla="*/ 97 h 151"/>
              <a:gd name="T24" fmla="*/ 10 w 152"/>
              <a:gd name="T25" fmla="*/ 97 h 151"/>
              <a:gd name="T26" fmla="*/ 7 w 152"/>
              <a:gd name="T27" fmla="*/ 97 h 151"/>
              <a:gd name="T28" fmla="*/ 2 w 152"/>
              <a:gd name="T29" fmla="*/ 91 h 151"/>
              <a:gd name="T30" fmla="*/ 1 w 152"/>
              <a:gd name="T31" fmla="*/ 87 h 151"/>
              <a:gd name="T32" fmla="*/ 22 w 152"/>
              <a:gd name="T33" fmla="*/ 52 h 151"/>
              <a:gd name="T34" fmla="*/ 24 w 152"/>
              <a:gd name="T35" fmla="*/ 50 h 151"/>
              <a:gd name="T36" fmla="*/ 59 w 152"/>
              <a:gd name="T37" fmla="*/ 48 h 151"/>
              <a:gd name="T38" fmla="*/ 75 w 152"/>
              <a:gd name="T39" fmla="*/ 30 h 151"/>
              <a:gd name="T40" fmla="*/ 148 w 152"/>
              <a:gd name="T41" fmla="*/ 0 h 151"/>
              <a:gd name="T42" fmla="*/ 152 w 152"/>
              <a:gd name="T43" fmla="*/ 3 h 151"/>
              <a:gd name="T44" fmla="*/ 121 w 152"/>
              <a:gd name="T45" fmla="*/ 76 h 151"/>
              <a:gd name="T46" fmla="*/ 122 w 152"/>
              <a:gd name="T47" fmla="*/ 21 h 151"/>
              <a:gd name="T48" fmla="*/ 113 w 152"/>
              <a:gd name="T49" fmla="*/ 29 h 151"/>
              <a:gd name="T50" fmla="*/ 122 w 152"/>
              <a:gd name="T51" fmla="*/ 38 h 151"/>
              <a:gd name="T52" fmla="*/ 131 w 152"/>
              <a:gd name="T53" fmla="*/ 29 h 151"/>
              <a:gd name="T54" fmla="*/ 122 w 152"/>
              <a:gd name="T55" fmla="*/ 21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52" h="151">
                <a:moveTo>
                  <a:pt x="121" y="76"/>
                </a:moveTo>
                <a:cubicBezTo>
                  <a:pt x="116" y="81"/>
                  <a:pt x="110" y="87"/>
                  <a:pt x="103" y="92"/>
                </a:cubicBezTo>
                <a:cubicBezTo>
                  <a:pt x="101" y="127"/>
                  <a:pt x="101" y="127"/>
                  <a:pt x="101" y="127"/>
                </a:cubicBezTo>
                <a:cubicBezTo>
                  <a:pt x="101" y="128"/>
                  <a:pt x="101" y="129"/>
                  <a:pt x="100" y="130"/>
                </a:cubicBezTo>
                <a:cubicBezTo>
                  <a:pt x="64" y="150"/>
                  <a:pt x="64" y="150"/>
                  <a:pt x="64" y="150"/>
                </a:cubicBezTo>
                <a:cubicBezTo>
                  <a:pt x="64" y="151"/>
                  <a:pt x="63" y="151"/>
                  <a:pt x="63" y="151"/>
                </a:cubicBezTo>
                <a:cubicBezTo>
                  <a:pt x="62" y="151"/>
                  <a:pt x="61" y="150"/>
                  <a:pt x="61" y="150"/>
                </a:cubicBezTo>
                <a:cubicBezTo>
                  <a:pt x="55" y="144"/>
                  <a:pt x="55" y="144"/>
                  <a:pt x="55" y="144"/>
                </a:cubicBezTo>
                <a:cubicBezTo>
                  <a:pt x="54" y="143"/>
                  <a:pt x="54" y="142"/>
                  <a:pt x="54" y="141"/>
                </a:cubicBezTo>
                <a:cubicBezTo>
                  <a:pt x="62" y="115"/>
                  <a:pt x="62" y="115"/>
                  <a:pt x="62" y="115"/>
                </a:cubicBezTo>
                <a:cubicBezTo>
                  <a:pt x="36" y="89"/>
                  <a:pt x="36" y="89"/>
                  <a:pt x="36" y="89"/>
                </a:cubicBezTo>
                <a:cubicBezTo>
                  <a:pt x="10" y="97"/>
                  <a:pt x="10" y="97"/>
                  <a:pt x="10" y="97"/>
                </a:cubicBezTo>
                <a:cubicBezTo>
                  <a:pt x="10" y="97"/>
                  <a:pt x="10" y="97"/>
                  <a:pt x="10" y="97"/>
                </a:cubicBezTo>
                <a:cubicBezTo>
                  <a:pt x="9" y="97"/>
                  <a:pt x="8" y="97"/>
                  <a:pt x="7" y="97"/>
                </a:cubicBezTo>
                <a:cubicBezTo>
                  <a:pt x="2" y="91"/>
                  <a:pt x="2" y="91"/>
                  <a:pt x="2" y="91"/>
                </a:cubicBezTo>
                <a:cubicBezTo>
                  <a:pt x="1" y="90"/>
                  <a:pt x="0" y="88"/>
                  <a:pt x="1" y="87"/>
                </a:cubicBezTo>
                <a:cubicBezTo>
                  <a:pt x="22" y="52"/>
                  <a:pt x="22" y="52"/>
                  <a:pt x="22" y="52"/>
                </a:cubicBezTo>
                <a:cubicBezTo>
                  <a:pt x="22" y="51"/>
                  <a:pt x="23" y="50"/>
                  <a:pt x="24" y="50"/>
                </a:cubicBezTo>
                <a:cubicBezTo>
                  <a:pt x="59" y="48"/>
                  <a:pt x="59" y="48"/>
                  <a:pt x="59" y="48"/>
                </a:cubicBezTo>
                <a:cubicBezTo>
                  <a:pt x="65" y="42"/>
                  <a:pt x="70" y="36"/>
                  <a:pt x="75" y="30"/>
                </a:cubicBezTo>
                <a:cubicBezTo>
                  <a:pt x="99" y="7"/>
                  <a:pt x="116" y="0"/>
                  <a:pt x="148" y="0"/>
                </a:cubicBezTo>
                <a:cubicBezTo>
                  <a:pt x="150" y="0"/>
                  <a:pt x="152" y="1"/>
                  <a:pt x="152" y="3"/>
                </a:cubicBezTo>
                <a:cubicBezTo>
                  <a:pt x="152" y="33"/>
                  <a:pt x="143" y="54"/>
                  <a:pt x="121" y="76"/>
                </a:cubicBezTo>
                <a:close/>
                <a:moveTo>
                  <a:pt x="122" y="21"/>
                </a:moveTo>
                <a:cubicBezTo>
                  <a:pt x="117" y="21"/>
                  <a:pt x="113" y="25"/>
                  <a:pt x="113" y="29"/>
                </a:cubicBezTo>
                <a:cubicBezTo>
                  <a:pt x="113" y="34"/>
                  <a:pt x="117" y="38"/>
                  <a:pt x="122" y="38"/>
                </a:cubicBezTo>
                <a:cubicBezTo>
                  <a:pt x="127" y="38"/>
                  <a:pt x="131" y="34"/>
                  <a:pt x="131" y="29"/>
                </a:cubicBezTo>
                <a:cubicBezTo>
                  <a:pt x="131" y="25"/>
                  <a:pt x="127" y="21"/>
                  <a:pt x="122" y="2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2" name="Freeform 344"/>
          <p:cNvSpPr>
            <a:spLocks noEditPoints="1"/>
          </p:cNvSpPr>
          <p:nvPr/>
        </p:nvSpPr>
        <p:spPr bwMode="auto">
          <a:xfrm>
            <a:off x="3398352" y="4327465"/>
            <a:ext cx="185690" cy="178547"/>
          </a:xfrm>
          <a:custGeom>
            <a:avLst/>
            <a:gdLst>
              <a:gd name="T0" fmla="*/ 122 w 160"/>
              <a:gd name="T1" fmla="*/ 133 h 154"/>
              <a:gd name="T2" fmla="*/ 71 w 160"/>
              <a:gd name="T3" fmla="*/ 154 h 154"/>
              <a:gd name="T4" fmla="*/ 0 w 160"/>
              <a:gd name="T5" fmla="*/ 83 h 154"/>
              <a:gd name="T6" fmla="*/ 71 w 160"/>
              <a:gd name="T7" fmla="*/ 12 h 154"/>
              <a:gd name="T8" fmla="*/ 71 w 160"/>
              <a:gd name="T9" fmla="*/ 82 h 154"/>
              <a:gd name="T10" fmla="*/ 122 w 160"/>
              <a:gd name="T11" fmla="*/ 133 h 154"/>
              <a:gd name="T12" fmla="*/ 83 w 160"/>
              <a:gd name="T13" fmla="*/ 71 h 154"/>
              <a:gd name="T14" fmla="*/ 83 w 160"/>
              <a:gd name="T15" fmla="*/ 0 h 154"/>
              <a:gd name="T16" fmla="*/ 154 w 160"/>
              <a:gd name="T17" fmla="*/ 71 h 154"/>
              <a:gd name="T18" fmla="*/ 83 w 160"/>
              <a:gd name="T19" fmla="*/ 71 h 154"/>
              <a:gd name="T20" fmla="*/ 160 w 160"/>
              <a:gd name="T21" fmla="*/ 83 h 154"/>
              <a:gd name="T22" fmla="*/ 139 w 160"/>
              <a:gd name="T23" fmla="*/ 133 h 154"/>
              <a:gd name="T24" fmla="*/ 88 w 160"/>
              <a:gd name="T25" fmla="*/ 83 h 154"/>
              <a:gd name="T26" fmla="*/ 160 w 160"/>
              <a:gd name="T27" fmla="*/ 83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60" h="154">
                <a:moveTo>
                  <a:pt x="122" y="133"/>
                </a:moveTo>
                <a:cubicBezTo>
                  <a:pt x="109" y="146"/>
                  <a:pt x="91" y="154"/>
                  <a:pt x="71" y="154"/>
                </a:cubicBezTo>
                <a:cubicBezTo>
                  <a:pt x="32" y="154"/>
                  <a:pt x="0" y="122"/>
                  <a:pt x="0" y="83"/>
                </a:cubicBezTo>
                <a:cubicBezTo>
                  <a:pt x="0" y="44"/>
                  <a:pt x="32" y="12"/>
                  <a:pt x="71" y="12"/>
                </a:cubicBezTo>
                <a:cubicBezTo>
                  <a:pt x="71" y="82"/>
                  <a:pt x="71" y="82"/>
                  <a:pt x="71" y="82"/>
                </a:cubicBezTo>
                <a:lnTo>
                  <a:pt x="122" y="133"/>
                </a:lnTo>
                <a:close/>
                <a:moveTo>
                  <a:pt x="83" y="71"/>
                </a:moveTo>
                <a:cubicBezTo>
                  <a:pt x="83" y="0"/>
                  <a:pt x="83" y="0"/>
                  <a:pt x="83" y="0"/>
                </a:cubicBezTo>
                <a:cubicBezTo>
                  <a:pt x="122" y="0"/>
                  <a:pt x="154" y="32"/>
                  <a:pt x="154" y="71"/>
                </a:cubicBezTo>
                <a:lnTo>
                  <a:pt x="83" y="71"/>
                </a:lnTo>
                <a:close/>
                <a:moveTo>
                  <a:pt x="160" y="83"/>
                </a:moveTo>
                <a:cubicBezTo>
                  <a:pt x="160" y="102"/>
                  <a:pt x="152" y="120"/>
                  <a:pt x="139" y="133"/>
                </a:cubicBezTo>
                <a:cubicBezTo>
                  <a:pt x="88" y="83"/>
                  <a:pt x="88" y="83"/>
                  <a:pt x="88" y="83"/>
                </a:cubicBezTo>
                <a:lnTo>
                  <a:pt x="160" y="8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3" name="Freeform 345"/>
          <p:cNvSpPr/>
          <p:nvPr/>
        </p:nvSpPr>
        <p:spPr bwMode="auto">
          <a:xfrm>
            <a:off x="3637607" y="4326275"/>
            <a:ext cx="194022" cy="194022"/>
          </a:xfrm>
          <a:custGeom>
            <a:avLst/>
            <a:gdLst>
              <a:gd name="T0" fmla="*/ 162 w 167"/>
              <a:gd name="T1" fmla="*/ 60 h 167"/>
              <a:gd name="T2" fmla="*/ 125 w 167"/>
              <a:gd name="T3" fmla="*/ 97 h 167"/>
              <a:gd name="T4" fmla="*/ 139 w 167"/>
              <a:gd name="T5" fmla="*/ 110 h 167"/>
              <a:gd name="T6" fmla="*/ 125 w 167"/>
              <a:gd name="T7" fmla="*/ 125 h 167"/>
              <a:gd name="T8" fmla="*/ 50 w 167"/>
              <a:gd name="T9" fmla="*/ 133 h 167"/>
              <a:gd name="T10" fmla="*/ 17 w 167"/>
              <a:gd name="T11" fmla="*/ 167 h 167"/>
              <a:gd name="T12" fmla="*/ 0 w 167"/>
              <a:gd name="T13" fmla="*/ 167 h 167"/>
              <a:gd name="T14" fmla="*/ 0 w 167"/>
              <a:gd name="T15" fmla="*/ 150 h 167"/>
              <a:gd name="T16" fmla="*/ 34 w 167"/>
              <a:gd name="T17" fmla="*/ 116 h 167"/>
              <a:gd name="T18" fmla="*/ 42 w 167"/>
              <a:gd name="T19" fmla="*/ 42 h 167"/>
              <a:gd name="T20" fmla="*/ 56 w 167"/>
              <a:gd name="T21" fmla="*/ 28 h 167"/>
              <a:gd name="T22" fmla="*/ 70 w 167"/>
              <a:gd name="T23" fmla="*/ 41 h 167"/>
              <a:gd name="T24" fmla="*/ 107 w 167"/>
              <a:gd name="T25" fmla="*/ 4 h 167"/>
              <a:gd name="T26" fmla="*/ 124 w 167"/>
              <a:gd name="T27" fmla="*/ 4 h 167"/>
              <a:gd name="T28" fmla="*/ 124 w 167"/>
              <a:gd name="T29" fmla="*/ 21 h 167"/>
              <a:gd name="T30" fmla="*/ 87 w 167"/>
              <a:gd name="T31" fmla="*/ 58 h 167"/>
              <a:gd name="T32" fmla="*/ 109 w 167"/>
              <a:gd name="T33" fmla="*/ 80 h 167"/>
              <a:gd name="T34" fmla="*/ 146 w 167"/>
              <a:gd name="T35" fmla="*/ 43 h 167"/>
              <a:gd name="T36" fmla="*/ 162 w 167"/>
              <a:gd name="T37" fmla="*/ 43 h 167"/>
              <a:gd name="T38" fmla="*/ 162 w 167"/>
              <a:gd name="T39" fmla="*/ 60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7" h="167">
                <a:moveTo>
                  <a:pt x="162" y="60"/>
                </a:moveTo>
                <a:cubicBezTo>
                  <a:pt x="125" y="97"/>
                  <a:pt x="125" y="97"/>
                  <a:pt x="125" y="97"/>
                </a:cubicBezTo>
                <a:cubicBezTo>
                  <a:pt x="139" y="110"/>
                  <a:pt x="139" y="110"/>
                  <a:pt x="139" y="110"/>
                </a:cubicBezTo>
                <a:cubicBezTo>
                  <a:pt x="125" y="125"/>
                  <a:pt x="125" y="125"/>
                  <a:pt x="125" y="125"/>
                </a:cubicBezTo>
                <a:cubicBezTo>
                  <a:pt x="104" y="145"/>
                  <a:pt x="73" y="148"/>
                  <a:pt x="50" y="133"/>
                </a:cubicBezTo>
                <a:cubicBezTo>
                  <a:pt x="17" y="167"/>
                  <a:pt x="17" y="167"/>
                  <a:pt x="17" y="167"/>
                </a:cubicBezTo>
                <a:cubicBezTo>
                  <a:pt x="0" y="167"/>
                  <a:pt x="0" y="167"/>
                  <a:pt x="0" y="167"/>
                </a:cubicBezTo>
                <a:cubicBezTo>
                  <a:pt x="0" y="150"/>
                  <a:pt x="0" y="150"/>
                  <a:pt x="0" y="150"/>
                </a:cubicBezTo>
                <a:cubicBezTo>
                  <a:pt x="34" y="116"/>
                  <a:pt x="34" y="116"/>
                  <a:pt x="34" y="116"/>
                </a:cubicBezTo>
                <a:cubicBezTo>
                  <a:pt x="19" y="94"/>
                  <a:pt x="21" y="63"/>
                  <a:pt x="42" y="42"/>
                </a:cubicBezTo>
                <a:cubicBezTo>
                  <a:pt x="56" y="28"/>
                  <a:pt x="56" y="28"/>
                  <a:pt x="56" y="28"/>
                </a:cubicBezTo>
                <a:cubicBezTo>
                  <a:pt x="70" y="41"/>
                  <a:pt x="70" y="41"/>
                  <a:pt x="70" y="41"/>
                </a:cubicBezTo>
                <a:cubicBezTo>
                  <a:pt x="107" y="4"/>
                  <a:pt x="107" y="4"/>
                  <a:pt x="107" y="4"/>
                </a:cubicBezTo>
                <a:cubicBezTo>
                  <a:pt x="112" y="0"/>
                  <a:pt x="119" y="0"/>
                  <a:pt x="124" y="4"/>
                </a:cubicBezTo>
                <a:cubicBezTo>
                  <a:pt x="129" y="9"/>
                  <a:pt x="129" y="17"/>
                  <a:pt x="124" y="21"/>
                </a:cubicBezTo>
                <a:cubicBezTo>
                  <a:pt x="87" y="58"/>
                  <a:pt x="87" y="58"/>
                  <a:pt x="87" y="58"/>
                </a:cubicBezTo>
                <a:cubicBezTo>
                  <a:pt x="109" y="80"/>
                  <a:pt x="109" y="80"/>
                  <a:pt x="109" y="80"/>
                </a:cubicBezTo>
                <a:cubicBezTo>
                  <a:pt x="146" y="43"/>
                  <a:pt x="146" y="43"/>
                  <a:pt x="146" y="43"/>
                </a:cubicBezTo>
                <a:cubicBezTo>
                  <a:pt x="150" y="38"/>
                  <a:pt x="158" y="38"/>
                  <a:pt x="162" y="43"/>
                </a:cubicBezTo>
                <a:cubicBezTo>
                  <a:pt x="167" y="47"/>
                  <a:pt x="167" y="55"/>
                  <a:pt x="162" y="6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4" name="Freeform 346"/>
          <p:cNvSpPr>
            <a:spLocks noEditPoints="1"/>
          </p:cNvSpPr>
          <p:nvPr/>
        </p:nvSpPr>
        <p:spPr bwMode="auto">
          <a:xfrm>
            <a:off x="3878051" y="4341749"/>
            <a:ext cx="165454" cy="16426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71 w 142"/>
              <a:gd name="T11" fmla="*/ 12 h 142"/>
              <a:gd name="T12" fmla="*/ 11 w 142"/>
              <a:gd name="T13" fmla="*/ 71 h 142"/>
              <a:gd name="T14" fmla="*/ 71 w 142"/>
              <a:gd name="T15" fmla="*/ 130 h 142"/>
              <a:gd name="T16" fmla="*/ 130 w 142"/>
              <a:gd name="T17" fmla="*/ 71 h 142"/>
              <a:gd name="T18" fmla="*/ 71 w 142"/>
              <a:gd name="T19" fmla="*/ 12 h 142"/>
              <a:gd name="T20" fmla="*/ 47 w 142"/>
              <a:gd name="T21" fmla="*/ 59 h 142"/>
              <a:gd name="T22" fmla="*/ 35 w 142"/>
              <a:gd name="T23" fmla="*/ 47 h 142"/>
              <a:gd name="T24" fmla="*/ 47 w 142"/>
              <a:gd name="T25" fmla="*/ 35 h 142"/>
              <a:gd name="T26" fmla="*/ 59 w 142"/>
              <a:gd name="T27" fmla="*/ 47 h 142"/>
              <a:gd name="T28" fmla="*/ 47 w 142"/>
              <a:gd name="T29" fmla="*/ 59 h 142"/>
              <a:gd name="T30" fmla="*/ 100 w 142"/>
              <a:gd name="T31" fmla="*/ 94 h 142"/>
              <a:gd name="T32" fmla="*/ 41 w 142"/>
              <a:gd name="T33" fmla="*/ 94 h 142"/>
              <a:gd name="T34" fmla="*/ 35 w 142"/>
              <a:gd name="T35" fmla="*/ 89 h 142"/>
              <a:gd name="T36" fmla="*/ 41 w 142"/>
              <a:gd name="T37" fmla="*/ 83 h 142"/>
              <a:gd name="T38" fmla="*/ 100 w 142"/>
              <a:gd name="T39" fmla="*/ 83 h 142"/>
              <a:gd name="T40" fmla="*/ 106 w 142"/>
              <a:gd name="T41" fmla="*/ 89 h 142"/>
              <a:gd name="T42" fmla="*/ 100 w 142"/>
              <a:gd name="T43" fmla="*/ 94 h 142"/>
              <a:gd name="T44" fmla="*/ 94 w 142"/>
              <a:gd name="T45" fmla="*/ 59 h 142"/>
              <a:gd name="T46" fmla="*/ 82 w 142"/>
              <a:gd name="T47" fmla="*/ 47 h 142"/>
              <a:gd name="T48" fmla="*/ 94 w 142"/>
              <a:gd name="T49" fmla="*/ 35 h 142"/>
              <a:gd name="T50" fmla="*/ 106 w 142"/>
              <a:gd name="T51" fmla="*/ 47 h 142"/>
              <a:gd name="T52" fmla="*/ 94 w 142"/>
              <a:gd name="T53" fmla="*/ 5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1" y="142"/>
                  <a:pt x="0" y="110"/>
                  <a:pt x="0" y="71"/>
                </a:cubicBezTo>
                <a:cubicBezTo>
                  <a:pt x="0" y="32"/>
                  <a:pt x="31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71" y="12"/>
                </a:moveTo>
                <a:cubicBezTo>
                  <a:pt x="38" y="12"/>
                  <a:pt x="11" y="38"/>
                  <a:pt x="11" y="71"/>
                </a:cubicBezTo>
                <a:cubicBezTo>
                  <a:pt x="11" y="103"/>
                  <a:pt x="38" y="130"/>
                  <a:pt x="71" y="130"/>
                </a:cubicBezTo>
                <a:cubicBezTo>
                  <a:pt x="103" y="130"/>
                  <a:pt x="130" y="103"/>
                  <a:pt x="130" y="71"/>
                </a:cubicBezTo>
                <a:cubicBezTo>
                  <a:pt x="130" y="38"/>
                  <a:pt x="103" y="12"/>
                  <a:pt x="71" y="12"/>
                </a:cubicBezTo>
                <a:close/>
                <a:moveTo>
                  <a:pt x="47" y="59"/>
                </a:moveTo>
                <a:cubicBezTo>
                  <a:pt x="40" y="59"/>
                  <a:pt x="35" y="54"/>
                  <a:pt x="35" y="47"/>
                </a:cubicBezTo>
                <a:cubicBezTo>
                  <a:pt x="35" y="41"/>
                  <a:pt x="40" y="35"/>
                  <a:pt x="47" y="35"/>
                </a:cubicBezTo>
                <a:cubicBezTo>
                  <a:pt x="53" y="35"/>
                  <a:pt x="59" y="41"/>
                  <a:pt x="59" y="47"/>
                </a:cubicBezTo>
                <a:cubicBezTo>
                  <a:pt x="59" y="54"/>
                  <a:pt x="53" y="59"/>
                  <a:pt x="47" y="59"/>
                </a:cubicBezTo>
                <a:close/>
                <a:moveTo>
                  <a:pt x="100" y="94"/>
                </a:moveTo>
                <a:cubicBezTo>
                  <a:pt x="41" y="94"/>
                  <a:pt x="41" y="94"/>
                  <a:pt x="41" y="94"/>
                </a:cubicBezTo>
                <a:cubicBezTo>
                  <a:pt x="38" y="94"/>
                  <a:pt x="35" y="92"/>
                  <a:pt x="35" y="89"/>
                </a:cubicBezTo>
                <a:cubicBezTo>
                  <a:pt x="35" y="85"/>
                  <a:pt x="38" y="83"/>
                  <a:pt x="41" y="83"/>
                </a:cubicBezTo>
                <a:cubicBezTo>
                  <a:pt x="100" y="83"/>
                  <a:pt x="100" y="83"/>
                  <a:pt x="100" y="83"/>
                </a:cubicBezTo>
                <a:cubicBezTo>
                  <a:pt x="103" y="83"/>
                  <a:pt x="106" y="85"/>
                  <a:pt x="106" y="89"/>
                </a:cubicBezTo>
                <a:cubicBezTo>
                  <a:pt x="106" y="92"/>
                  <a:pt x="103" y="94"/>
                  <a:pt x="100" y="94"/>
                </a:cubicBezTo>
                <a:close/>
                <a:moveTo>
                  <a:pt x="94" y="59"/>
                </a:moveTo>
                <a:cubicBezTo>
                  <a:pt x="88" y="59"/>
                  <a:pt x="82" y="54"/>
                  <a:pt x="82" y="47"/>
                </a:cubicBezTo>
                <a:cubicBezTo>
                  <a:pt x="82" y="41"/>
                  <a:pt x="88" y="35"/>
                  <a:pt x="94" y="35"/>
                </a:cubicBezTo>
                <a:cubicBezTo>
                  <a:pt x="101" y="35"/>
                  <a:pt x="106" y="41"/>
                  <a:pt x="106" y="47"/>
                </a:cubicBezTo>
                <a:cubicBezTo>
                  <a:pt x="106" y="54"/>
                  <a:pt x="101" y="59"/>
                  <a:pt x="94" y="5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5" name="Freeform 347"/>
          <p:cNvSpPr>
            <a:spLocks noEditPoints="1"/>
          </p:cNvSpPr>
          <p:nvPr/>
        </p:nvSpPr>
        <p:spPr bwMode="auto">
          <a:xfrm>
            <a:off x="4129206" y="4354843"/>
            <a:ext cx="82133" cy="136887"/>
          </a:xfrm>
          <a:custGeom>
            <a:avLst/>
            <a:gdLst>
              <a:gd name="T0" fmla="*/ 71 w 71"/>
              <a:gd name="T1" fmla="*/ 106 h 118"/>
              <a:gd name="T2" fmla="*/ 59 w 71"/>
              <a:gd name="T3" fmla="*/ 118 h 118"/>
              <a:gd name="T4" fmla="*/ 12 w 71"/>
              <a:gd name="T5" fmla="*/ 118 h 118"/>
              <a:gd name="T6" fmla="*/ 0 w 71"/>
              <a:gd name="T7" fmla="*/ 106 h 118"/>
              <a:gd name="T8" fmla="*/ 0 w 71"/>
              <a:gd name="T9" fmla="*/ 11 h 118"/>
              <a:gd name="T10" fmla="*/ 12 w 71"/>
              <a:gd name="T11" fmla="*/ 0 h 118"/>
              <a:gd name="T12" fmla="*/ 59 w 71"/>
              <a:gd name="T13" fmla="*/ 0 h 118"/>
              <a:gd name="T14" fmla="*/ 71 w 71"/>
              <a:gd name="T15" fmla="*/ 11 h 118"/>
              <a:gd name="T16" fmla="*/ 71 w 71"/>
              <a:gd name="T17" fmla="*/ 106 h 118"/>
              <a:gd name="T18" fmla="*/ 62 w 71"/>
              <a:gd name="T19" fmla="*/ 26 h 118"/>
              <a:gd name="T20" fmla="*/ 59 w 71"/>
              <a:gd name="T21" fmla="*/ 23 h 118"/>
              <a:gd name="T22" fmla="*/ 12 w 71"/>
              <a:gd name="T23" fmla="*/ 23 h 118"/>
              <a:gd name="T24" fmla="*/ 9 w 71"/>
              <a:gd name="T25" fmla="*/ 26 h 118"/>
              <a:gd name="T26" fmla="*/ 9 w 71"/>
              <a:gd name="T27" fmla="*/ 91 h 118"/>
              <a:gd name="T28" fmla="*/ 12 w 71"/>
              <a:gd name="T29" fmla="*/ 94 h 118"/>
              <a:gd name="T30" fmla="*/ 59 w 71"/>
              <a:gd name="T31" fmla="*/ 94 h 118"/>
              <a:gd name="T32" fmla="*/ 62 w 71"/>
              <a:gd name="T33" fmla="*/ 91 h 118"/>
              <a:gd name="T34" fmla="*/ 62 w 71"/>
              <a:gd name="T35" fmla="*/ 26 h 118"/>
              <a:gd name="T36" fmla="*/ 43 w 71"/>
              <a:gd name="T37" fmla="*/ 11 h 118"/>
              <a:gd name="T38" fmla="*/ 28 w 71"/>
              <a:gd name="T39" fmla="*/ 11 h 118"/>
              <a:gd name="T40" fmla="*/ 26 w 71"/>
              <a:gd name="T41" fmla="*/ 13 h 118"/>
              <a:gd name="T42" fmla="*/ 28 w 71"/>
              <a:gd name="T43" fmla="*/ 14 h 118"/>
              <a:gd name="T44" fmla="*/ 43 w 71"/>
              <a:gd name="T45" fmla="*/ 14 h 118"/>
              <a:gd name="T46" fmla="*/ 44 w 71"/>
              <a:gd name="T47" fmla="*/ 13 h 118"/>
              <a:gd name="T48" fmla="*/ 43 w 71"/>
              <a:gd name="T49" fmla="*/ 11 h 118"/>
              <a:gd name="T50" fmla="*/ 35 w 71"/>
              <a:gd name="T51" fmla="*/ 99 h 118"/>
              <a:gd name="T52" fmla="*/ 28 w 71"/>
              <a:gd name="T53" fmla="*/ 106 h 118"/>
              <a:gd name="T54" fmla="*/ 35 w 71"/>
              <a:gd name="T55" fmla="*/ 114 h 118"/>
              <a:gd name="T56" fmla="*/ 43 w 71"/>
              <a:gd name="T57" fmla="*/ 106 h 118"/>
              <a:gd name="T58" fmla="*/ 35 w 71"/>
              <a:gd name="T59" fmla="*/ 99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71" h="118">
                <a:moveTo>
                  <a:pt x="71" y="106"/>
                </a:moveTo>
                <a:cubicBezTo>
                  <a:pt x="71" y="113"/>
                  <a:pt x="65" y="118"/>
                  <a:pt x="59" y="118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5" y="118"/>
                  <a:pt x="0" y="113"/>
                  <a:pt x="0" y="106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2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65" y="0"/>
                  <a:pt x="71" y="5"/>
                  <a:pt x="71" y="11"/>
                </a:cubicBezTo>
                <a:lnTo>
                  <a:pt x="71" y="106"/>
                </a:lnTo>
                <a:close/>
                <a:moveTo>
                  <a:pt x="62" y="26"/>
                </a:moveTo>
                <a:cubicBezTo>
                  <a:pt x="62" y="25"/>
                  <a:pt x="61" y="23"/>
                  <a:pt x="59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0" y="23"/>
                  <a:pt x="9" y="25"/>
                  <a:pt x="9" y="26"/>
                </a:cubicBezTo>
                <a:cubicBezTo>
                  <a:pt x="9" y="91"/>
                  <a:pt x="9" y="91"/>
                  <a:pt x="9" y="91"/>
                </a:cubicBezTo>
                <a:cubicBezTo>
                  <a:pt x="9" y="93"/>
                  <a:pt x="10" y="94"/>
                  <a:pt x="12" y="94"/>
                </a:cubicBezTo>
                <a:cubicBezTo>
                  <a:pt x="59" y="94"/>
                  <a:pt x="59" y="94"/>
                  <a:pt x="59" y="94"/>
                </a:cubicBezTo>
                <a:cubicBezTo>
                  <a:pt x="61" y="94"/>
                  <a:pt x="62" y="93"/>
                  <a:pt x="62" y="91"/>
                </a:cubicBezTo>
                <a:lnTo>
                  <a:pt x="62" y="26"/>
                </a:lnTo>
                <a:close/>
                <a:moveTo>
                  <a:pt x="43" y="11"/>
                </a:moveTo>
                <a:cubicBezTo>
                  <a:pt x="28" y="11"/>
                  <a:pt x="28" y="11"/>
                  <a:pt x="28" y="11"/>
                </a:cubicBezTo>
                <a:cubicBezTo>
                  <a:pt x="27" y="11"/>
                  <a:pt x="26" y="12"/>
                  <a:pt x="26" y="13"/>
                </a:cubicBezTo>
                <a:cubicBezTo>
                  <a:pt x="26" y="14"/>
                  <a:pt x="27" y="14"/>
                  <a:pt x="28" y="14"/>
                </a:cubicBezTo>
                <a:cubicBezTo>
                  <a:pt x="43" y="14"/>
                  <a:pt x="43" y="14"/>
                  <a:pt x="43" y="14"/>
                </a:cubicBezTo>
                <a:cubicBezTo>
                  <a:pt x="44" y="14"/>
                  <a:pt x="44" y="14"/>
                  <a:pt x="44" y="13"/>
                </a:cubicBezTo>
                <a:cubicBezTo>
                  <a:pt x="44" y="12"/>
                  <a:pt x="44" y="11"/>
                  <a:pt x="43" y="11"/>
                </a:cubicBezTo>
                <a:close/>
                <a:moveTo>
                  <a:pt x="35" y="99"/>
                </a:moveTo>
                <a:cubicBezTo>
                  <a:pt x="31" y="99"/>
                  <a:pt x="28" y="102"/>
                  <a:pt x="28" y="106"/>
                </a:cubicBezTo>
                <a:cubicBezTo>
                  <a:pt x="28" y="110"/>
                  <a:pt x="31" y="114"/>
                  <a:pt x="35" y="114"/>
                </a:cubicBezTo>
                <a:cubicBezTo>
                  <a:pt x="39" y="114"/>
                  <a:pt x="43" y="110"/>
                  <a:pt x="43" y="106"/>
                </a:cubicBezTo>
                <a:cubicBezTo>
                  <a:pt x="43" y="102"/>
                  <a:pt x="39" y="99"/>
                  <a:pt x="35" y="9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6" name="Freeform 348"/>
          <p:cNvSpPr>
            <a:spLocks noEditPoints="1"/>
          </p:cNvSpPr>
          <p:nvPr/>
        </p:nvSpPr>
        <p:spPr bwMode="auto">
          <a:xfrm>
            <a:off x="4298231" y="4341749"/>
            <a:ext cx="158313" cy="164264"/>
          </a:xfrm>
          <a:custGeom>
            <a:avLst/>
            <a:gdLst>
              <a:gd name="T0" fmla="*/ 71 w 136"/>
              <a:gd name="T1" fmla="*/ 142 h 142"/>
              <a:gd name="T2" fmla="*/ 0 w 136"/>
              <a:gd name="T3" fmla="*/ 71 h 142"/>
              <a:gd name="T4" fmla="*/ 68 w 136"/>
              <a:gd name="T5" fmla="*/ 0 h 142"/>
              <a:gd name="T6" fmla="*/ 74 w 136"/>
              <a:gd name="T7" fmla="*/ 4 h 142"/>
              <a:gd name="T8" fmla="*/ 72 w 136"/>
              <a:gd name="T9" fmla="*/ 10 h 142"/>
              <a:gd name="T10" fmla="*/ 56 w 136"/>
              <a:gd name="T11" fmla="*/ 47 h 142"/>
              <a:gd name="T12" fmla="*/ 106 w 136"/>
              <a:gd name="T13" fmla="*/ 97 h 142"/>
              <a:gd name="T14" fmla="*/ 127 w 136"/>
              <a:gd name="T15" fmla="*/ 93 h 142"/>
              <a:gd name="T16" fmla="*/ 134 w 136"/>
              <a:gd name="T17" fmla="*/ 94 h 142"/>
              <a:gd name="T18" fmla="*/ 135 w 136"/>
              <a:gd name="T19" fmla="*/ 101 h 142"/>
              <a:gd name="T20" fmla="*/ 71 w 136"/>
              <a:gd name="T21" fmla="*/ 142 h 142"/>
              <a:gd name="T22" fmla="*/ 106 w 136"/>
              <a:gd name="T23" fmla="*/ 109 h 142"/>
              <a:gd name="T24" fmla="*/ 44 w 136"/>
              <a:gd name="T25" fmla="*/ 47 h 142"/>
              <a:gd name="T26" fmla="*/ 54 w 136"/>
              <a:gd name="T27" fmla="*/ 14 h 142"/>
              <a:gd name="T28" fmla="*/ 11 w 136"/>
              <a:gd name="T29" fmla="*/ 71 h 142"/>
              <a:gd name="T30" fmla="*/ 71 w 136"/>
              <a:gd name="T31" fmla="*/ 130 h 142"/>
              <a:gd name="T32" fmla="*/ 116 w 136"/>
              <a:gd name="T33" fmla="*/ 108 h 142"/>
              <a:gd name="T34" fmla="*/ 106 w 136"/>
              <a:gd name="T35" fmla="*/ 10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6" h="142">
                <a:moveTo>
                  <a:pt x="71" y="142"/>
                </a:moveTo>
                <a:cubicBezTo>
                  <a:pt x="31" y="142"/>
                  <a:pt x="0" y="110"/>
                  <a:pt x="0" y="71"/>
                </a:cubicBezTo>
                <a:cubicBezTo>
                  <a:pt x="0" y="32"/>
                  <a:pt x="30" y="1"/>
                  <a:pt x="68" y="0"/>
                </a:cubicBezTo>
                <a:cubicBezTo>
                  <a:pt x="70" y="0"/>
                  <a:pt x="73" y="1"/>
                  <a:pt x="74" y="4"/>
                </a:cubicBezTo>
                <a:cubicBezTo>
                  <a:pt x="75" y="6"/>
                  <a:pt x="74" y="9"/>
                  <a:pt x="72" y="10"/>
                </a:cubicBezTo>
                <a:cubicBezTo>
                  <a:pt x="62" y="20"/>
                  <a:pt x="56" y="33"/>
                  <a:pt x="56" y="47"/>
                </a:cubicBezTo>
                <a:cubicBezTo>
                  <a:pt x="56" y="75"/>
                  <a:pt x="78" y="97"/>
                  <a:pt x="106" y="97"/>
                </a:cubicBezTo>
                <a:cubicBezTo>
                  <a:pt x="113" y="97"/>
                  <a:pt x="120" y="96"/>
                  <a:pt x="127" y="93"/>
                </a:cubicBezTo>
                <a:cubicBezTo>
                  <a:pt x="129" y="92"/>
                  <a:pt x="132" y="92"/>
                  <a:pt x="134" y="94"/>
                </a:cubicBezTo>
                <a:cubicBezTo>
                  <a:pt x="136" y="96"/>
                  <a:pt x="136" y="98"/>
                  <a:pt x="135" y="101"/>
                </a:cubicBezTo>
                <a:cubicBezTo>
                  <a:pt x="123" y="126"/>
                  <a:pt x="98" y="142"/>
                  <a:pt x="71" y="142"/>
                </a:cubicBezTo>
                <a:close/>
                <a:moveTo>
                  <a:pt x="106" y="109"/>
                </a:moveTo>
                <a:cubicBezTo>
                  <a:pt x="72" y="109"/>
                  <a:pt x="44" y="81"/>
                  <a:pt x="44" y="47"/>
                </a:cubicBezTo>
                <a:cubicBezTo>
                  <a:pt x="44" y="35"/>
                  <a:pt x="47" y="24"/>
                  <a:pt x="54" y="14"/>
                </a:cubicBezTo>
                <a:cubicBezTo>
                  <a:pt x="29" y="21"/>
                  <a:pt x="11" y="44"/>
                  <a:pt x="11" y="71"/>
                </a:cubicBezTo>
                <a:cubicBezTo>
                  <a:pt x="11" y="103"/>
                  <a:pt x="38" y="130"/>
                  <a:pt x="71" y="130"/>
                </a:cubicBezTo>
                <a:cubicBezTo>
                  <a:pt x="88" y="130"/>
                  <a:pt x="105" y="122"/>
                  <a:pt x="116" y="108"/>
                </a:cubicBezTo>
                <a:cubicBezTo>
                  <a:pt x="113" y="109"/>
                  <a:pt x="109" y="109"/>
                  <a:pt x="106" y="10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7" name="Freeform 349"/>
          <p:cNvSpPr/>
          <p:nvPr/>
        </p:nvSpPr>
        <p:spPr bwMode="auto">
          <a:xfrm>
            <a:off x="4549388" y="4341749"/>
            <a:ext cx="164264" cy="178547"/>
          </a:xfrm>
          <a:custGeom>
            <a:avLst/>
            <a:gdLst>
              <a:gd name="T0" fmla="*/ 142 w 142"/>
              <a:gd name="T1" fmla="*/ 112 h 154"/>
              <a:gd name="T2" fmla="*/ 112 w 142"/>
              <a:gd name="T3" fmla="*/ 130 h 154"/>
              <a:gd name="T4" fmla="*/ 83 w 142"/>
              <a:gd name="T5" fmla="*/ 112 h 154"/>
              <a:gd name="T6" fmla="*/ 112 w 142"/>
              <a:gd name="T7" fmla="*/ 94 h 154"/>
              <a:gd name="T8" fmla="*/ 130 w 142"/>
              <a:gd name="T9" fmla="*/ 98 h 154"/>
              <a:gd name="T10" fmla="*/ 130 w 142"/>
              <a:gd name="T11" fmla="*/ 48 h 154"/>
              <a:gd name="T12" fmla="*/ 59 w 142"/>
              <a:gd name="T13" fmla="*/ 70 h 154"/>
              <a:gd name="T14" fmla="*/ 59 w 142"/>
              <a:gd name="T15" fmla="*/ 136 h 154"/>
              <a:gd name="T16" fmla="*/ 29 w 142"/>
              <a:gd name="T17" fmla="*/ 154 h 154"/>
              <a:gd name="T18" fmla="*/ 0 w 142"/>
              <a:gd name="T19" fmla="*/ 136 h 154"/>
              <a:gd name="T20" fmla="*/ 29 w 142"/>
              <a:gd name="T21" fmla="*/ 118 h 154"/>
              <a:gd name="T22" fmla="*/ 47 w 142"/>
              <a:gd name="T23" fmla="*/ 122 h 154"/>
              <a:gd name="T24" fmla="*/ 47 w 142"/>
              <a:gd name="T25" fmla="*/ 32 h 154"/>
              <a:gd name="T26" fmla="*/ 53 w 142"/>
              <a:gd name="T27" fmla="*/ 24 h 154"/>
              <a:gd name="T28" fmla="*/ 130 w 142"/>
              <a:gd name="T29" fmla="*/ 0 h 154"/>
              <a:gd name="T30" fmla="*/ 133 w 142"/>
              <a:gd name="T31" fmla="*/ 0 h 154"/>
              <a:gd name="T32" fmla="*/ 142 w 142"/>
              <a:gd name="T33" fmla="*/ 9 h 154"/>
              <a:gd name="T34" fmla="*/ 142 w 142"/>
              <a:gd name="T35" fmla="*/ 112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2" h="154">
                <a:moveTo>
                  <a:pt x="142" y="112"/>
                </a:moveTo>
                <a:cubicBezTo>
                  <a:pt x="142" y="125"/>
                  <a:pt x="122" y="130"/>
                  <a:pt x="112" y="130"/>
                </a:cubicBezTo>
                <a:cubicBezTo>
                  <a:pt x="102" y="130"/>
                  <a:pt x="83" y="125"/>
                  <a:pt x="83" y="112"/>
                </a:cubicBezTo>
                <a:cubicBezTo>
                  <a:pt x="83" y="99"/>
                  <a:pt x="102" y="94"/>
                  <a:pt x="112" y="94"/>
                </a:cubicBezTo>
                <a:cubicBezTo>
                  <a:pt x="118" y="94"/>
                  <a:pt x="124" y="96"/>
                  <a:pt x="130" y="98"/>
                </a:cubicBezTo>
                <a:cubicBezTo>
                  <a:pt x="130" y="48"/>
                  <a:pt x="130" y="48"/>
                  <a:pt x="130" y="48"/>
                </a:cubicBezTo>
                <a:cubicBezTo>
                  <a:pt x="59" y="70"/>
                  <a:pt x="59" y="70"/>
                  <a:pt x="59" y="70"/>
                </a:cubicBezTo>
                <a:cubicBezTo>
                  <a:pt x="59" y="136"/>
                  <a:pt x="59" y="136"/>
                  <a:pt x="59" y="136"/>
                </a:cubicBezTo>
                <a:cubicBezTo>
                  <a:pt x="59" y="149"/>
                  <a:pt x="39" y="154"/>
                  <a:pt x="29" y="154"/>
                </a:cubicBezTo>
                <a:cubicBezTo>
                  <a:pt x="19" y="154"/>
                  <a:pt x="0" y="149"/>
                  <a:pt x="0" y="136"/>
                </a:cubicBezTo>
                <a:cubicBezTo>
                  <a:pt x="0" y="123"/>
                  <a:pt x="19" y="118"/>
                  <a:pt x="29" y="118"/>
                </a:cubicBezTo>
                <a:cubicBezTo>
                  <a:pt x="35" y="118"/>
                  <a:pt x="42" y="119"/>
                  <a:pt x="47" y="12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28"/>
                  <a:pt x="50" y="25"/>
                  <a:pt x="53" y="24"/>
                </a:cubicBezTo>
                <a:cubicBezTo>
                  <a:pt x="130" y="0"/>
                  <a:pt x="130" y="0"/>
                  <a:pt x="130" y="0"/>
                </a:cubicBezTo>
                <a:cubicBezTo>
                  <a:pt x="131" y="0"/>
                  <a:pt x="132" y="0"/>
                  <a:pt x="133" y="0"/>
                </a:cubicBezTo>
                <a:cubicBezTo>
                  <a:pt x="138" y="0"/>
                  <a:pt x="142" y="4"/>
                  <a:pt x="142" y="9"/>
                </a:cubicBezTo>
                <a:lnTo>
                  <a:pt x="142" y="11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8" name="Freeform 350"/>
          <p:cNvSpPr/>
          <p:nvPr/>
        </p:nvSpPr>
        <p:spPr bwMode="auto">
          <a:xfrm>
            <a:off x="4755312" y="4341748"/>
            <a:ext cx="149980" cy="163074"/>
          </a:xfrm>
          <a:custGeom>
            <a:avLst/>
            <a:gdLst>
              <a:gd name="T0" fmla="*/ 104 w 129"/>
              <a:gd name="T1" fmla="*/ 141 h 141"/>
              <a:gd name="T2" fmla="*/ 82 w 129"/>
              <a:gd name="T3" fmla="*/ 132 h 141"/>
              <a:gd name="T4" fmla="*/ 10 w 129"/>
              <a:gd name="T5" fmla="*/ 60 h 141"/>
              <a:gd name="T6" fmla="*/ 0 w 129"/>
              <a:gd name="T7" fmla="*/ 35 h 141"/>
              <a:gd name="T8" fmla="*/ 35 w 129"/>
              <a:gd name="T9" fmla="*/ 0 h 141"/>
              <a:gd name="T10" fmla="*/ 60 w 129"/>
              <a:gd name="T11" fmla="*/ 11 h 141"/>
              <a:gd name="T12" fmla="*/ 116 w 129"/>
              <a:gd name="T13" fmla="*/ 67 h 141"/>
              <a:gd name="T14" fmla="*/ 117 w 129"/>
              <a:gd name="T15" fmla="*/ 69 h 141"/>
              <a:gd name="T16" fmla="*/ 110 w 129"/>
              <a:gd name="T17" fmla="*/ 76 h 141"/>
              <a:gd name="T18" fmla="*/ 108 w 129"/>
              <a:gd name="T19" fmla="*/ 75 h 141"/>
              <a:gd name="T20" fmla="*/ 52 w 129"/>
              <a:gd name="T21" fmla="*/ 19 h 141"/>
              <a:gd name="T22" fmla="*/ 35 w 129"/>
              <a:gd name="T23" fmla="*/ 12 h 141"/>
              <a:gd name="T24" fmla="*/ 11 w 129"/>
              <a:gd name="T25" fmla="*/ 35 h 141"/>
              <a:gd name="T26" fmla="*/ 19 w 129"/>
              <a:gd name="T27" fmla="*/ 52 h 141"/>
              <a:gd name="T28" fmla="*/ 90 w 129"/>
              <a:gd name="T29" fmla="*/ 124 h 141"/>
              <a:gd name="T30" fmla="*/ 104 w 129"/>
              <a:gd name="T31" fmla="*/ 130 h 141"/>
              <a:gd name="T32" fmla="*/ 117 w 129"/>
              <a:gd name="T33" fmla="*/ 116 h 141"/>
              <a:gd name="T34" fmla="*/ 111 w 129"/>
              <a:gd name="T35" fmla="*/ 103 h 141"/>
              <a:gd name="T36" fmla="*/ 58 w 129"/>
              <a:gd name="T37" fmla="*/ 49 h 141"/>
              <a:gd name="T38" fmla="*/ 52 w 129"/>
              <a:gd name="T39" fmla="*/ 47 h 141"/>
              <a:gd name="T40" fmla="*/ 46 w 129"/>
              <a:gd name="T41" fmla="*/ 53 h 141"/>
              <a:gd name="T42" fmla="*/ 48 w 129"/>
              <a:gd name="T43" fmla="*/ 58 h 141"/>
              <a:gd name="T44" fmla="*/ 86 w 129"/>
              <a:gd name="T45" fmla="*/ 96 h 141"/>
              <a:gd name="T46" fmla="*/ 87 w 129"/>
              <a:gd name="T47" fmla="*/ 98 h 141"/>
              <a:gd name="T48" fmla="*/ 80 w 129"/>
              <a:gd name="T49" fmla="*/ 105 h 141"/>
              <a:gd name="T50" fmla="*/ 78 w 129"/>
              <a:gd name="T51" fmla="*/ 105 h 141"/>
              <a:gd name="T52" fmla="*/ 40 w 129"/>
              <a:gd name="T53" fmla="*/ 67 h 141"/>
              <a:gd name="T54" fmla="*/ 34 w 129"/>
              <a:gd name="T55" fmla="*/ 53 h 141"/>
              <a:gd name="T56" fmla="*/ 52 w 129"/>
              <a:gd name="T57" fmla="*/ 35 h 141"/>
              <a:gd name="T58" fmla="*/ 66 w 129"/>
              <a:gd name="T59" fmla="*/ 41 h 141"/>
              <a:gd name="T60" fmla="*/ 120 w 129"/>
              <a:gd name="T61" fmla="*/ 94 h 141"/>
              <a:gd name="T62" fmla="*/ 129 w 129"/>
              <a:gd name="T63" fmla="*/ 116 h 141"/>
              <a:gd name="T64" fmla="*/ 104 w 129"/>
              <a:gd name="T65" fmla="*/ 141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9" h="141">
                <a:moveTo>
                  <a:pt x="104" y="141"/>
                </a:moveTo>
                <a:cubicBezTo>
                  <a:pt x="95" y="141"/>
                  <a:pt x="88" y="138"/>
                  <a:pt x="82" y="132"/>
                </a:cubicBezTo>
                <a:cubicBezTo>
                  <a:pt x="10" y="60"/>
                  <a:pt x="10" y="60"/>
                  <a:pt x="10" y="60"/>
                </a:cubicBezTo>
                <a:cubicBezTo>
                  <a:pt x="4" y="54"/>
                  <a:pt x="0" y="45"/>
                  <a:pt x="0" y="35"/>
                </a:cubicBezTo>
                <a:cubicBezTo>
                  <a:pt x="0" y="16"/>
                  <a:pt x="15" y="0"/>
                  <a:pt x="35" y="0"/>
                </a:cubicBezTo>
                <a:cubicBezTo>
                  <a:pt x="44" y="0"/>
                  <a:pt x="53" y="4"/>
                  <a:pt x="60" y="11"/>
                </a:cubicBezTo>
                <a:cubicBezTo>
                  <a:pt x="116" y="67"/>
                  <a:pt x="116" y="67"/>
                  <a:pt x="116" y="67"/>
                </a:cubicBezTo>
                <a:cubicBezTo>
                  <a:pt x="116" y="67"/>
                  <a:pt x="117" y="68"/>
                  <a:pt x="117" y="69"/>
                </a:cubicBezTo>
                <a:cubicBezTo>
                  <a:pt x="117" y="71"/>
                  <a:pt x="112" y="76"/>
                  <a:pt x="110" y="76"/>
                </a:cubicBezTo>
                <a:cubicBezTo>
                  <a:pt x="109" y="76"/>
                  <a:pt x="108" y="75"/>
                  <a:pt x="108" y="75"/>
                </a:cubicBezTo>
                <a:cubicBezTo>
                  <a:pt x="52" y="19"/>
                  <a:pt x="52" y="19"/>
                  <a:pt x="52" y="19"/>
                </a:cubicBezTo>
                <a:cubicBezTo>
                  <a:pt x="47" y="14"/>
                  <a:pt x="41" y="12"/>
                  <a:pt x="35" y="12"/>
                </a:cubicBezTo>
                <a:cubicBezTo>
                  <a:pt x="22" y="12"/>
                  <a:pt x="11" y="22"/>
                  <a:pt x="11" y="35"/>
                </a:cubicBezTo>
                <a:cubicBezTo>
                  <a:pt x="11" y="42"/>
                  <a:pt x="14" y="48"/>
                  <a:pt x="19" y="52"/>
                </a:cubicBezTo>
                <a:cubicBezTo>
                  <a:pt x="90" y="124"/>
                  <a:pt x="90" y="124"/>
                  <a:pt x="90" y="124"/>
                </a:cubicBezTo>
                <a:cubicBezTo>
                  <a:pt x="94" y="127"/>
                  <a:pt x="99" y="130"/>
                  <a:pt x="104" y="130"/>
                </a:cubicBezTo>
                <a:cubicBezTo>
                  <a:pt x="111" y="130"/>
                  <a:pt x="117" y="124"/>
                  <a:pt x="117" y="116"/>
                </a:cubicBezTo>
                <a:cubicBezTo>
                  <a:pt x="117" y="111"/>
                  <a:pt x="115" y="106"/>
                  <a:pt x="111" y="103"/>
                </a:cubicBezTo>
                <a:cubicBezTo>
                  <a:pt x="58" y="49"/>
                  <a:pt x="58" y="49"/>
                  <a:pt x="58" y="49"/>
                </a:cubicBezTo>
                <a:cubicBezTo>
                  <a:pt x="56" y="48"/>
                  <a:pt x="54" y="47"/>
                  <a:pt x="52" y="47"/>
                </a:cubicBezTo>
                <a:cubicBezTo>
                  <a:pt x="49" y="47"/>
                  <a:pt x="46" y="49"/>
                  <a:pt x="46" y="53"/>
                </a:cubicBezTo>
                <a:cubicBezTo>
                  <a:pt x="46" y="55"/>
                  <a:pt x="47" y="57"/>
                  <a:pt x="48" y="58"/>
                </a:cubicBezTo>
                <a:cubicBezTo>
                  <a:pt x="86" y="96"/>
                  <a:pt x="86" y="96"/>
                  <a:pt x="86" y="96"/>
                </a:cubicBezTo>
                <a:cubicBezTo>
                  <a:pt x="87" y="97"/>
                  <a:pt x="87" y="98"/>
                  <a:pt x="87" y="98"/>
                </a:cubicBezTo>
                <a:cubicBezTo>
                  <a:pt x="87" y="100"/>
                  <a:pt x="82" y="105"/>
                  <a:pt x="80" y="105"/>
                </a:cubicBezTo>
                <a:cubicBezTo>
                  <a:pt x="79" y="105"/>
                  <a:pt x="78" y="105"/>
                  <a:pt x="78" y="105"/>
                </a:cubicBezTo>
                <a:cubicBezTo>
                  <a:pt x="40" y="67"/>
                  <a:pt x="40" y="67"/>
                  <a:pt x="40" y="67"/>
                </a:cubicBezTo>
                <a:cubicBezTo>
                  <a:pt x="36" y="63"/>
                  <a:pt x="34" y="58"/>
                  <a:pt x="34" y="53"/>
                </a:cubicBezTo>
                <a:cubicBezTo>
                  <a:pt x="34" y="43"/>
                  <a:pt x="42" y="35"/>
                  <a:pt x="52" y="35"/>
                </a:cubicBezTo>
                <a:cubicBezTo>
                  <a:pt x="58" y="35"/>
                  <a:pt x="63" y="37"/>
                  <a:pt x="66" y="41"/>
                </a:cubicBezTo>
                <a:cubicBezTo>
                  <a:pt x="120" y="94"/>
                  <a:pt x="120" y="94"/>
                  <a:pt x="120" y="94"/>
                </a:cubicBezTo>
                <a:cubicBezTo>
                  <a:pt x="126" y="100"/>
                  <a:pt x="129" y="108"/>
                  <a:pt x="129" y="116"/>
                </a:cubicBezTo>
                <a:cubicBezTo>
                  <a:pt x="129" y="130"/>
                  <a:pt x="118" y="141"/>
                  <a:pt x="104" y="14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9" name="Freeform 351"/>
          <p:cNvSpPr/>
          <p:nvPr/>
        </p:nvSpPr>
        <p:spPr bwMode="auto">
          <a:xfrm>
            <a:off x="4956475" y="4341749"/>
            <a:ext cx="134506" cy="164264"/>
          </a:xfrm>
          <a:custGeom>
            <a:avLst/>
            <a:gdLst>
              <a:gd name="T0" fmla="*/ 116 w 116"/>
              <a:gd name="T1" fmla="*/ 12 h 142"/>
              <a:gd name="T2" fmla="*/ 110 w 116"/>
              <a:gd name="T3" fmla="*/ 21 h 142"/>
              <a:gd name="T4" fmla="*/ 105 w 116"/>
              <a:gd name="T5" fmla="*/ 21 h 142"/>
              <a:gd name="T6" fmla="*/ 102 w 116"/>
              <a:gd name="T7" fmla="*/ 24 h 142"/>
              <a:gd name="T8" fmla="*/ 102 w 116"/>
              <a:gd name="T9" fmla="*/ 30 h 142"/>
              <a:gd name="T10" fmla="*/ 102 w 116"/>
              <a:gd name="T11" fmla="*/ 136 h 142"/>
              <a:gd name="T12" fmla="*/ 97 w 116"/>
              <a:gd name="T13" fmla="*/ 142 h 142"/>
              <a:gd name="T14" fmla="*/ 87 w 116"/>
              <a:gd name="T15" fmla="*/ 142 h 142"/>
              <a:gd name="T16" fmla="*/ 81 w 116"/>
              <a:gd name="T17" fmla="*/ 136 h 142"/>
              <a:gd name="T18" fmla="*/ 81 w 116"/>
              <a:gd name="T19" fmla="*/ 24 h 142"/>
              <a:gd name="T20" fmla="*/ 68 w 116"/>
              <a:gd name="T21" fmla="*/ 24 h 142"/>
              <a:gd name="T22" fmla="*/ 68 w 116"/>
              <a:gd name="T23" fmla="*/ 136 h 142"/>
              <a:gd name="T24" fmla="*/ 62 w 116"/>
              <a:gd name="T25" fmla="*/ 142 h 142"/>
              <a:gd name="T26" fmla="*/ 52 w 116"/>
              <a:gd name="T27" fmla="*/ 142 h 142"/>
              <a:gd name="T28" fmla="*/ 46 w 116"/>
              <a:gd name="T29" fmla="*/ 136 h 142"/>
              <a:gd name="T30" fmla="*/ 46 w 116"/>
              <a:gd name="T31" fmla="*/ 90 h 142"/>
              <a:gd name="T32" fmla="*/ 24 w 116"/>
              <a:gd name="T33" fmla="*/ 85 h 142"/>
              <a:gd name="T34" fmla="*/ 6 w 116"/>
              <a:gd name="T35" fmla="*/ 68 h 142"/>
              <a:gd name="T36" fmla="*/ 0 w 116"/>
              <a:gd name="T37" fmla="*/ 44 h 142"/>
              <a:gd name="T38" fmla="*/ 8 w 116"/>
              <a:gd name="T39" fmla="*/ 18 h 142"/>
              <a:gd name="T40" fmla="*/ 28 w 116"/>
              <a:gd name="T41" fmla="*/ 3 h 142"/>
              <a:gd name="T42" fmla="*/ 66 w 116"/>
              <a:gd name="T43" fmla="*/ 0 h 142"/>
              <a:gd name="T44" fmla="*/ 110 w 116"/>
              <a:gd name="T45" fmla="*/ 0 h 142"/>
              <a:gd name="T46" fmla="*/ 116 w 116"/>
              <a:gd name="T47" fmla="*/ 5 h 142"/>
              <a:gd name="T48" fmla="*/ 116 w 116"/>
              <a:gd name="T49" fmla="*/ 1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16" h="142">
                <a:moveTo>
                  <a:pt x="116" y="12"/>
                </a:moveTo>
                <a:cubicBezTo>
                  <a:pt x="116" y="15"/>
                  <a:pt x="114" y="21"/>
                  <a:pt x="110" y="21"/>
                </a:cubicBezTo>
                <a:cubicBezTo>
                  <a:pt x="109" y="21"/>
                  <a:pt x="107" y="21"/>
                  <a:pt x="105" y="21"/>
                </a:cubicBezTo>
                <a:cubicBezTo>
                  <a:pt x="104" y="21"/>
                  <a:pt x="103" y="22"/>
                  <a:pt x="102" y="24"/>
                </a:cubicBezTo>
                <a:cubicBezTo>
                  <a:pt x="102" y="26"/>
                  <a:pt x="102" y="28"/>
                  <a:pt x="102" y="30"/>
                </a:cubicBezTo>
                <a:cubicBezTo>
                  <a:pt x="102" y="136"/>
                  <a:pt x="102" y="136"/>
                  <a:pt x="102" y="136"/>
                </a:cubicBezTo>
                <a:cubicBezTo>
                  <a:pt x="102" y="139"/>
                  <a:pt x="100" y="142"/>
                  <a:pt x="97" y="142"/>
                </a:cubicBezTo>
                <a:cubicBezTo>
                  <a:pt x="87" y="142"/>
                  <a:pt x="87" y="142"/>
                  <a:pt x="87" y="142"/>
                </a:cubicBezTo>
                <a:cubicBezTo>
                  <a:pt x="83" y="142"/>
                  <a:pt x="81" y="139"/>
                  <a:pt x="81" y="136"/>
                </a:cubicBezTo>
                <a:cubicBezTo>
                  <a:pt x="81" y="24"/>
                  <a:pt x="81" y="24"/>
                  <a:pt x="81" y="24"/>
                </a:cubicBezTo>
                <a:cubicBezTo>
                  <a:pt x="68" y="24"/>
                  <a:pt x="68" y="24"/>
                  <a:pt x="68" y="24"/>
                </a:cubicBezTo>
                <a:cubicBezTo>
                  <a:pt x="68" y="136"/>
                  <a:pt x="68" y="136"/>
                  <a:pt x="68" y="136"/>
                </a:cubicBezTo>
                <a:cubicBezTo>
                  <a:pt x="68" y="139"/>
                  <a:pt x="65" y="142"/>
                  <a:pt x="62" y="142"/>
                </a:cubicBezTo>
                <a:cubicBezTo>
                  <a:pt x="52" y="142"/>
                  <a:pt x="52" y="142"/>
                  <a:pt x="52" y="142"/>
                </a:cubicBezTo>
                <a:cubicBezTo>
                  <a:pt x="49" y="142"/>
                  <a:pt x="46" y="139"/>
                  <a:pt x="46" y="136"/>
                </a:cubicBezTo>
                <a:cubicBezTo>
                  <a:pt x="46" y="90"/>
                  <a:pt x="46" y="90"/>
                  <a:pt x="46" y="90"/>
                </a:cubicBezTo>
                <a:cubicBezTo>
                  <a:pt x="37" y="90"/>
                  <a:pt x="30" y="88"/>
                  <a:pt x="24" y="85"/>
                </a:cubicBezTo>
                <a:cubicBezTo>
                  <a:pt x="16" y="81"/>
                  <a:pt x="10" y="76"/>
                  <a:pt x="6" y="68"/>
                </a:cubicBezTo>
                <a:cubicBezTo>
                  <a:pt x="2" y="61"/>
                  <a:pt x="0" y="53"/>
                  <a:pt x="0" y="44"/>
                </a:cubicBezTo>
                <a:cubicBezTo>
                  <a:pt x="0" y="34"/>
                  <a:pt x="3" y="25"/>
                  <a:pt x="8" y="18"/>
                </a:cubicBezTo>
                <a:cubicBezTo>
                  <a:pt x="14" y="11"/>
                  <a:pt x="20" y="6"/>
                  <a:pt x="28" y="3"/>
                </a:cubicBezTo>
                <a:cubicBezTo>
                  <a:pt x="35" y="1"/>
                  <a:pt x="49" y="0"/>
                  <a:pt x="66" y="0"/>
                </a:cubicBezTo>
                <a:cubicBezTo>
                  <a:pt x="110" y="0"/>
                  <a:pt x="110" y="0"/>
                  <a:pt x="110" y="0"/>
                </a:cubicBezTo>
                <a:cubicBezTo>
                  <a:pt x="114" y="0"/>
                  <a:pt x="116" y="2"/>
                  <a:pt x="116" y="5"/>
                </a:cubicBezTo>
                <a:lnTo>
                  <a:pt x="116" y="1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0" name="Freeform 352"/>
          <p:cNvSpPr>
            <a:spLocks noEditPoints="1"/>
          </p:cNvSpPr>
          <p:nvPr/>
        </p:nvSpPr>
        <p:spPr bwMode="auto">
          <a:xfrm>
            <a:off x="5139783" y="4341749"/>
            <a:ext cx="163074" cy="164264"/>
          </a:xfrm>
          <a:custGeom>
            <a:avLst/>
            <a:gdLst>
              <a:gd name="T0" fmla="*/ 59 w 141"/>
              <a:gd name="T1" fmla="*/ 136 h 142"/>
              <a:gd name="T2" fmla="*/ 53 w 141"/>
              <a:gd name="T3" fmla="*/ 142 h 142"/>
              <a:gd name="T4" fmla="*/ 5 w 141"/>
              <a:gd name="T5" fmla="*/ 142 h 142"/>
              <a:gd name="T6" fmla="*/ 0 w 141"/>
              <a:gd name="T7" fmla="*/ 136 h 142"/>
              <a:gd name="T8" fmla="*/ 0 w 141"/>
              <a:gd name="T9" fmla="*/ 6 h 142"/>
              <a:gd name="T10" fmla="*/ 5 w 141"/>
              <a:gd name="T11" fmla="*/ 0 h 142"/>
              <a:gd name="T12" fmla="*/ 53 w 141"/>
              <a:gd name="T13" fmla="*/ 0 h 142"/>
              <a:gd name="T14" fmla="*/ 59 w 141"/>
              <a:gd name="T15" fmla="*/ 6 h 142"/>
              <a:gd name="T16" fmla="*/ 59 w 141"/>
              <a:gd name="T17" fmla="*/ 136 h 142"/>
              <a:gd name="T18" fmla="*/ 141 w 141"/>
              <a:gd name="T19" fmla="*/ 136 h 142"/>
              <a:gd name="T20" fmla="*/ 136 w 141"/>
              <a:gd name="T21" fmla="*/ 142 h 142"/>
              <a:gd name="T22" fmla="*/ 88 w 141"/>
              <a:gd name="T23" fmla="*/ 142 h 142"/>
              <a:gd name="T24" fmla="*/ 82 w 141"/>
              <a:gd name="T25" fmla="*/ 136 h 142"/>
              <a:gd name="T26" fmla="*/ 82 w 141"/>
              <a:gd name="T27" fmla="*/ 6 h 142"/>
              <a:gd name="T28" fmla="*/ 88 w 141"/>
              <a:gd name="T29" fmla="*/ 0 h 142"/>
              <a:gd name="T30" fmla="*/ 136 w 141"/>
              <a:gd name="T31" fmla="*/ 0 h 142"/>
              <a:gd name="T32" fmla="*/ 141 w 141"/>
              <a:gd name="T33" fmla="*/ 6 h 142"/>
              <a:gd name="T34" fmla="*/ 141 w 141"/>
              <a:gd name="T35" fmla="*/ 13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1" h="142">
                <a:moveTo>
                  <a:pt x="59" y="136"/>
                </a:moveTo>
                <a:cubicBezTo>
                  <a:pt x="59" y="139"/>
                  <a:pt x="56" y="142"/>
                  <a:pt x="53" y="142"/>
                </a:cubicBezTo>
                <a:cubicBezTo>
                  <a:pt x="5" y="142"/>
                  <a:pt x="5" y="142"/>
                  <a:pt x="5" y="142"/>
                </a:cubicBezTo>
                <a:cubicBezTo>
                  <a:pt x="2" y="142"/>
                  <a:pt x="0" y="139"/>
                  <a:pt x="0" y="136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5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6" y="0"/>
                  <a:pt x="59" y="3"/>
                  <a:pt x="59" y="6"/>
                </a:cubicBezTo>
                <a:lnTo>
                  <a:pt x="59" y="136"/>
                </a:lnTo>
                <a:close/>
                <a:moveTo>
                  <a:pt x="141" y="136"/>
                </a:moveTo>
                <a:cubicBezTo>
                  <a:pt x="141" y="139"/>
                  <a:pt x="139" y="142"/>
                  <a:pt x="136" y="142"/>
                </a:cubicBezTo>
                <a:cubicBezTo>
                  <a:pt x="88" y="142"/>
                  <a:pt x="88" y="142"/>
                  <a:pt x="88" y="142"/>
                </a:cubicBezTo>
                <a:cubicBezTo>
                  <a:pt x="85" y="142"/>
                  <a:pt x="82" y="139"/>
                  <a:pt x="82" y="136"/>
                </a:cubicBezTo>
                <a:cubicBezTo>
                  <a:pt x="82" y="6"/>
                  <a:pt x="82" y="6"/>
                  <a:pt x="82" y="6"/>
                </a:cubicBezTo>
                <a:cubicBezTo>
                  <a:pt x="82" y="3"/>
                  <a:pt x="85" y="0"/>
                  <a:pt x="88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139" y="0"/>
                  <a:pt x="141" y="3"/>
                  <a:pt x="141" y="6"/>
                </a:cubicBezTo>
                <a:lnTo>
                  <a:pt x="141" y="13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1" name="Freeform 353"/>
          <p:cNvSpPr/>
          <p:nvPr/>
        </p:nvSpPr>
        <p:spPr bwMode="auto">
          <a:xfrm>
            <a:off x="5345708" y="4341750"/>
            <a:ext cx="151170" cy="149980"/>
          </a:xfrm>
          <a:custGeom>
            <a:avLst/>
            <a:gdLst>
              <a:gd name="T0" fmla="*/ 130 w 130"/>
              <a:gd name="T1" fmla="*/ 74 h 130"/>
              <a:gd name="T2" fmla="*/ 121 w 130"/>
              <a:gd name="T3" fmla="*/ 83 h 130"/>
              <a:gd name="T4" fmla="*/ 83 w 130"/>
              <a:gd name="T5" fmla="*/ 83 h 130"/>
              <a:gd name="T6" fmla="*/ 83 w 130"/>
              <a:gd name="T7" fmla="*/ 121 h 130"/>
              <a:gd name="T8" fmla="*/ 74 w 130"/>
              <a:gd name="T9" fmla="*/ 130 h 130"/>
              <a:gd name="T10" fmla="*/ 56 w 130"/>
              <a:gd name="T11" fmla="*/ 130 h 130"/>
              <a:gd name="T12" fmla="*/ 47 w 130"/>
              <a:gd name="T13" fmla="*/ 121 h 130"/>
              <a:gd name="T14" fmla="*/ 47 w 130"/>
              <a:gd name="T15" fmla="*/ 83 h 130"/>
              <a:gd name="T16" fmla="*/ 9 w 130"/>
              <a:gd name="T17" fmla="*/ 83 h 130"/>
              <a:gd name="T18" fmla="*/ 0 w 130"/>
              <a:gd name="T19" fmla="*/ 74 h 130"/>
              <a:gd name="T20" fmla="*/ 0 w 130"/>
              <a:gd name="T21" fmla="*/ 56 h 130"/>
              <a:gd name="T22" fmla="*/ 9 w 130"/>
              <a:gd name="T23" fmla="*/ 47 h 130"/>
              <a:gd name="T24" fmla="*/ 47 w 130"/>
              <a:gd name="T25" fmla="*/ 47 h 130"/>
              <a:gd name="T26" fmla="*/ 47 w 130"/>
              <a:gd name="T27" fmla="*/ 9 h 130"/>
              <a:gd name="T28" fmla="*/ 56 w 130"/>
              <a:gd name="T29" fmla="*/ 0 h 130"/>
              <a:gd name="T30" fmla="*/ 74 w 130"/>
              <a:gd name="T31" fmla="*/ 0 h 130"/>
              <a:gd name="T32" fmla="*/ 83 w 130"/>
              <a:gd name="T33" fmla="*/ 9 h 130"/>
              <a:gd name="T34" fmla="*/ 83 w 130"/>
              <a:gd name="T35" fmla="*/ 47 h 130"/>
              <a:gd name="T36" fmla="*/ 121 w 130"/>
              <a:gd name="T37" fmla="*/ 47 h 130"/>
              <a:gd name="T38" fmla="*/ 130 w 130"/>
              <a:gd name="T39" fmla="*/ 56 h 130"/>
              <a:gd name="T40" fmla="*/ 130 w 130"/>
              <a:gd name="T41" fmla="*/ 74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30" h="130">
                <a:moveTo>
                  <a:pt x="130" y="74"/>
                </a:moveTo>
                <a:cubicBezTo>
                  <a:pt x="130" y="79"/>
                  <a:pt x="126" y="83"/>
                  <a:pt x="121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83" y="121"/>
                  <a:pt x="83" y="121"/>
                  <a:pt x="83" y="121"/>
                </a:cubicBezTo>
                <a:cubicBezTo>
                  <a:pt x="83" y="126"/>
                  <a:pt x="79" y="130"/>
                  <a:pt x="74" y="130"/>
                </a:cubicBezTo>
                <a:cubicBezTo>
                  <a:pt x="56" y="130"/>
                  <a:pt x="56" y="130"/>
                  <a:pt x="56" y="130"/>
                </a:cubicBezTo>
                <a:cubicBezTo>
                  <a:pt x="51" y="130"/>
                  <a:pt x="47" y="126"/>
                  <a:pt x="47" y="121"/>
                </a:cubicBezTo>
                <a:cubicBezTo>
                  <a:pt x="47" y="83"/>
                  <a:pt x="47" y="83"/>
                  <a:pt x="47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4" y="83"/>
                  <a:pt x="0" y="79"/>
                  <a:pt x="0" y="74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1"/>
                  <a:pt x="4" y="47"/>
                  <a:pt x="9" y="47"/>
                </a:cubicBezTo>
                <a:cubicBezTo>
                  <a:pt x="47" y="47"/>
                  <a:pt x="47" y="47"/>
                  <a:pt x="47" y="47"/>
                </a:cubicBezTo>
                <a:cubicBezTo>
                  <a:pt x="47" y="9"/>
                  <a:pt x="47" y="9"/>
                  <a:pt x="47" y="9"/>
                </a:cubicBezTo>
                <a:cubicBezTo>
                  <a:pt x="47" y="4"/>
                  <a:pt x="51" y="0"/>
                  <a:pt x="56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9" y="0"/>
                  <a:pt x="83" y="4"/>
                  <a:pt x="83" y="9"/>
                </a:cubicBezTo>
                <a:cubicBezTo>
                  <a:pt x="83" y="47"/>
                  <a:pt x="83" y="47"/>
                  <a:pt x="83" y="47"/>
                </a:cubicBezTo>
                <a:cubicBezTo>
                  <a:pt x="121" y="47"/>
                  <a:pt x="121" y="47"/>
                  <a:pt x="121" y="47"/>
                </a:cubicBezTo>
                <a:cubicBezTo>
                  <a:pt x="126" y="47"/>
                  <a:pt x="130" y="51"/>
                  <a:pt x="130" y="56"/>
                </a:cubicBezTo>
                <a:lnTo>
                  <a:pt x="130" y="7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2" name="Freeform 354"/>
          <p:cNvSpPr>
            <a:spLocks noEditPoints="1"/>
          </p:cNvSpPr>
          <p:nvPr/>
        </p:nvSpPr>
        <p:spPr bwMode="auto">
          <a:xfrm>
            <a:off x="5582582" y="4327465"/>
            <a:ext cx="165454" cy="178547"/>
          </a:xfrm>
          <a:custGeom>
            <a:avLst/>
            <a:gdLst>
              <a:gd name="T0" fmla="*/ 71 w 142"/>
              <a:gd name="T1" fmla="*/ 154 h 154"/>
              <a:gd name="T2" fmla="*/ 0 w 142"/>
              <a:gd name="T3" fmla="*/ 83 h 154"/>
              <a:gd name="T4" fmla="*/ 29 w 142"/>
              <a:gd name="T5" fmla="*/ 26 h 154"/>
              <a:gd name="T6" fmla="*/ 45 w 142"/>
              <a:gd name="T7" fmla="*/ 28 h 154"/>
              <a:gd name="T8" fmla="*/ 43 w 142"/>
              <a:gd name="T9" fmla="*/ 45 h 154"/>
              <a:gd name="T10" fmla="*/ 24 w 142"/>
              <a:gd name="T11" fmla="*/ 83 h 154"/>
              <a:gd name="T12" fmla="*/ 71 w 142"/>
              <a:gd name="T13" fmla="*/ 130 h 154"/>
              <a:gd name="T14" fmla="*/ 119 w 142"/>
              <a:gd name="T15" fmla="*/ 83 h 154"/>
              <a:gd name="T16" fmla="*/ 100 w 142"/>
              <a:gd name="T17" fmla="*/ 45 h 154"/>
              <a:gd name="T18" fmla="*/ 97 w 142"/>
              <a:gd name="T19" fmla="*/ 28 h 154"/>
              <a:gd name="T20" fmla="*/ 114 w 142"/>
              <a:gd name="T21" fmla="*/ 26 h 154"/>
              <a:gd name="T22" fmla="*/ 142 w 142"/>
              <a:gd name="T23" fmla="*/ 83 h 154"/>
              <a:gd name="T24" fmla="*/ 71 w 142"/>
              <a:gd name="T25" fmla="*/ 154 h 154"/>
              <a:gd name="T26" fmla="*/ 83 w 142"/>
              <a:gd name="T27" fmla="*/ 71 h 154"/>
              <a:gd name="T28" fmla="*/ 71 w 142"/>
              <a:gd name="T29" fmla="*/ 83 h 154"/>
              <a:gd name="T30" fmla="*/ 59 w 142"/>
              <a:gd name="T31" fmla="*/ 71 h 154"/>
              <a:gd name="T32" fmla="*/ 59 w 142"/>
              <a:gd name="T33" fmla="*/ 12 h 154"/>
              <a:gd name="T34" fmla="*/ 71 w 142"/>
              <a:gd name="T35" fmla="*/ 0 h 154"/>
              <a:gd name="T36" fmla="*/ 83 w 142"/>
              <a:gd name="T37" fmla="*/ 12 h 154"/>
              <a:gd name="T38" fmla="*/ 83 w 142"/>
              <a:gd name="T39" fmla="*/ 71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2" h="154">
                <a:moveTo>
                  <a:pt x="71" y="154"/>
                </a:moveTo>
                <a:cubicBezTo>
                  <a:pt x="32" y="154"/>
                  <a:pt x="0" y="122"/>
                  <a:pt x="0" y="83"/>
                </a:cubicBezTo>
                <a:cubicBezTo>
                  <a:pt x="0" y="60"/>
                  <a:pt x="11" y="40"/>
                  <a:pt x="29" y="26"/>
                </a:cubicBezTo>
                <a:cubicBezTo>
                  <a:pt x="34" y="22"/>
                  <a:pt x="41" y="23"/>
                  <a:pt x="45" y="28"/>
                </a:cubicBezTo>
                <a:cubicBezTo>
                  <a:pt x="49" y="34"/>
                  <a:pt x="48" y="41"/>
                  <a:pt x="43" y="45"/>
                </a:cubicBezTo>
                <a:cubicBezTo>
                  <a:pt x="31" y="54"/>
                  <a:pt x="24" y="68"/>
                  <a:pt x="24" y="83"/>
                </a:cubicBezTo>
                <a:cubicBezTo>
                  <a:pt x="24" y="109"/>
                  <a:pt x="45" y="130"/>
                  <a:pt x="71" y="130"/>
                </a:cubicBezTo>
                <a:cubicBezTo>
                  <a:pt x="97" y="130"/>
                  <a:pt x="119" y="109"/>
                  <a:pt x="119" y="83"/>
                </a:cubicBezTo>
                <a:cubicBezTo>
                  <a:pt x="119" y="68"/>
                  <a:pt x="112" y="54"/>
                  <a:pt x="100" y="45"/>
                </a:cubicBezTo>
                <a:cubicBezTo>
                  <a:pt x="94" y="41"/>
                  <a:pt x="93" y="34"/>
                  <a:pt x="97" y="28"/>
                </a:cubicBezTo>
                <a:cubicBezTo>
                  <a:pt x="101" y="23"/>
                  <a:pt x="109" y="22"/>
                  <a:pt x="114" y="26"/>
                </a:cubicBezTo>
                <a:cubicBezTo>
                  <a:pt x="132" y="40"/>
                  <a:pt x="142" y="60"/>
                  <a:pt x="142" y="83"/>
                </a:cubicBezTo>
                <a:cubicBezTo>
                  <a:pt x="142" y="122"/>
                  <a:pt x="110" y="154"/>
                  <a:pt x="71" y="154"/>
                </a:cubicBezTo>
                <a:close/>
                <a:moveTo>
                  <a:pt x="83" y="71"/>
                </a:moveTo>
                <a:cubicBezTo>
                  <a:pt x="83" y="77"/>
                  <a:pt x="78" y="83"/>
                  <a:pt x="71" y="83"/>
                </a:cubicBezTo>
                <a:cubicBezTo>
                  <a:pt x="65" y="83"/>
                  <a:pt x="59" y="77"/>
                  <a:pt x="59" y="71"/>
                </a:cubicBezTo>
                <a:cubicBezTo>
                  <a:pt x="59" y="12"/>
                  <a:pt x="59" y="12"/>
                  <a:pt x="59" y="12"/>
                </a:cubicBezTo>
                <a:cubicBezTo>
                  <a:pt x="59" y="5"/>
                  <a:pt x="65" y="0"/>
                  <a:pt x="71" y="0"/>
                </a:cubicBezTo>
                <a:cubicBezTo>
                  <a:pt x="78" y="0"/>
                  <a:pt x="83" y="5"/>
                  <a:pt x="83" y="12"/>
                </a:cubicBezTo>
                <a:lnTo>
                  <a:pt x="83" y="7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3" name="Freeform 355"/>
          <p:cNvSpPr>
            <a:spLocks noEditPoints="1"/>
          </p:cNvSpPr>
          <p:nvPr/>
        </p:nvSpPr>
        <p:spPr bwMode="auto">
          <a:xfrm>
            <a:off x="5790886" y="4341749"/>
            <a:ext cx="178547" cy="164264"/>
          </a:xfrm>
          <a:custGeom>
            <a:avLst/>
            <a:gdLst>
              <a:gd name="T0" fmla="*/ 154 w 154"/>
              <a:gd name="T1" fmla="*/ 115 h 142"/>
              <a:gd name="T2" fmla="*/ 151 w 154"/>
              <a:gd name="T3" fmla="*/ 118 h 142"/>
              <a:gd name="T4" fmla="*/ 130 w 154"/>
              <a:gd name="T5" fmla="*/ 118 h 142"/>
              <a:gd name="T6" fmla="*/ 130 w 154"/>
              <a:gd name="T7" fmla="*/ 133 h 142"/>
              <a:gd name="T8" fmla="*/ 121 w 154"/>
              <a:gd name="T9" fmla="*/ 142 h 142"/>
              <a:gd name="T10" fmla="*/ 32 w 154"/>
              <a:gd name="T11" fmla="*/ 142 h 142"/>
              <a:gd name="T12" fmla="*/ 23 w 154"/>
              <a:gd name="T13" fmla="*/ 133 h 142"/>
              <a:gd name="T14" fmla="*/ 23 w 154"/>
              <a:gd name="T15" fmla="*/ 118 h 142"/>
              <a:gd name="T16" fmla="*/ 3 w 154"/>
              <a:gd name="T17" fmla="*/ 118 h 142"/>
              <a:gd name="T18" fmla="*/ 0 w 154"/>
              <a:gd name="T19" fmla="*/ 115 h 142"/>
              <a:gd name="T20" fmla="*/ 0 w 154"/>
              <a:gd name="T21" fmla="*/ 77 h 142"/>
              <a:gd name="T22" fmla="*/ 18 w 154"/>
              <a:gd name="T23" fmla="*/ 59 h 142"/>
              <a:gd name="T24" fmla="*/ 23 w 154"/>
              <a:gd name="T25" fmla="*/ 59 h 142"/>
              <a:gd name="T26" fmla="*/ 23 w 154"/>
              <a:gd name="T27" fmla="*/ 9 h 142"/>
              <a:gd name="T28" fmla="*/ 32 w 154"/>
              <a:gd name="T29" fmla="*/ 0 h 142"/>
              <a:gd name="T30" fmla="*/ 94 w 154"/>
              <a:gd name="T31" fmla="*/ 0 h 142"/>
              <a:gd name="T32" fmla="*/ 110 w 154"/>
              <a:gd name="T33" fmla="*/ 6 h 142"/>
              <a:gd name="T34" fmla="*/ 124 w 154"/>
              <a:gd name="T35" fmla="*/ 20 h 142"/>
              <a:gd name="T36" fmla="*/ 130 w 154"/>
              <a:gd name="T37" fmla="*/ 35 h 142"/>
              <a:gd name="T38" fmla="*/ 130 w 154"/>
              <a:gd name="T39" fmla="*/ 59 h 142"/>
              <a:gd name="T40" fmla="*/ 136 w 154"/>
              <a:gd name="T41" fmla="*/ 59 h 142"/>
              <a:gd name="T42" fmla="*/ 154 w 154"/>
              <a:gd name="T43" fmla="*/ 77 h 142"/>
              <a:gd name="T44" fmla="*/ 154 w 154"/>
              <a:gd name="T45" fmla="*/ 115 h 142"/>
              <a:gd name="T46" fmla="*/ 118 w 154"/>
              <a:gd name="T47" fmla="*/ 71 h 142"/>
              <a:gd name="T48" fmla="*/ 118 w 154"/>
              <a:gd name="T49" fmla="*/ 35 h 142"/>
              <a:gd name="T50" fmla="*/ 103 w 154"/>
              <a:gd name="T51" fmla="*/ 35 h 142"/>
              <a:gd name="T52" fmla="*/ 94 w 154"/>
              <a:gd name="T53" fmla="*/ 26 h 142"/>
              <a:gd name="T54" fmla="*/ 94 w 154"/>
              <a:gd name="T55" fmla="*/ 12 h 142"/>
              <a:gd name="T56" fmla="*/ 35 w 154"/>
              <a:gd name="T57" fmla="*/ 12 h 142"/>
              <a:gd name="T58" fmla="*/ 35 w 154"/>
              <a:gd name="T59" fmla="*/ 71 h 142"/>
              <a:gd name="T60" fmla="*/ 118 w 154"/>
              <a:gd name="T61" fmla="*/ 71 h 142"/>
              <a:gd name="T62" fmla="*/ 118 w 154"/>
              <a:gd name="T63" fmla="*/ 130 h 142"/>
              <a:gd name="T64" fmla="*/ 118 w 154"/>
              <a:gd name="T65" fmla="*/ 106 h 142"/>
              <a:gd name="T66" fmla="*/ 35 w 154"/>
              <a:gd name="T67" fmla="*/ 106 h 142"/>
              <a:gd name="T68" fmla="*/ 35 w 154"/>
              <a:gd name="T69" fmla="*/ 130 h 142"/>
              <a:gd name="T70" fmla="*/ 118 w 154"/>
              <a:gd name="T71" fmla="*/ 130 h 142"/>
              <a:gd name="T72" fmla="*/ 136 w 154"/>
              <a:gd name="T73" fmla="*/ 71 h 142"/>
              <a:gd name="T74" fmla="*/ 130 w 154"/>
              <a:gd name="T75" fmla="*/ 77 h 142"/>
              <a:gd name="T76" fmla="*/ 136 w 154"/>
              <a:gd name="T77" fmla="*/ 83 h 142"/>
              <a:gd name="T78" fmla="*/ 142 w 154"/>
              <a:gd name="T79" fmla="*/ 77 h 142"/>
              <a:gd name="T80" fmla="*/ 136 w 154"/>
              <a:gd name="T81" fmla="*/ 7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54" h="142">
                <a:moveTo>
                  <a:pt x="154" y="115"/>
                </a:moveTo>
                <a:cubicBezTo>
                  <a:pt x="154" y="117"/>
                  <a:pt x="152" y="118"/>
                  <a:pt x="151" y="118"/>
                </a:cubicBezTo>
                <a:cubicBezTo>
                  <a:pt x="130" y="118"/>
                  <a:pt x="130" y="118"/>
                  <a:pt x="130" y="118"/>
                </a:cubicBezTo>
                <a:cubicBezTo>
                  <a:pt x="130" y="133"/>
                  <a:pt x="130" y="133"/>
                  <a:pt x="130" y="133"/>
                </a:cubicBezTo>
                <a:cubicBezTo>
                  <a:pt x="130" y="138"/>
                  <a:pt x="126" y="142"/>
                  <a:pt x="121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27" y="142"/>
                  <a:pt x="23" y="138"/>
                  <a:pt x="23" y="133"/>
                </a:cubicBezTo>
                <a:cubicBezTo>
                  <a:pt x="23" y="118"/>
                  <a:pt x="23" y="118"/>
                  <a:pt x="23" y="118"/>
                </a:cubicBezTo>
                <a:cubicBezTo>
                  <a:pt x="3" y="118"/>
                  <a:pt x="3" y="118"/>
                  <a:pt x="3" y="118"/>
                </a:cubicBezTo>
                <a:cubicBezTo>
                  <a:pt x="1" y="118"/>
                  <a:pt x="0" y="117"/>
                  <a:pt x="0" y="115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67"/>
                  <a:pt x="8" y="59"/>
                  <a:pt x="18" y="59"/>
                </a:cubicBezTo>
                <a:cubicBezTo>
                  <a:pt x="23" y="59"/>
                  <a:pt x="23" y="59"/>
                  <a:pt x="23" y="59"/>
                </a:cubicBezTo>
                <a:cubicBezTo>
                  <a:pt x="23" y="9"/>
                  <a:pt x="23" y="9"/>
                  <a:pt x="23" y="9"/>
                </a:cubicBezTo>
                <a:cubicBezTo>
                  <a:pt x="23" y="4"/>
                  <a:pt x="27" y="0"/>
                  <a:pt x="32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9" y="0"/>
                  <a:pt x="106" y="3"/>
                  <a:pt x="110" y="6"/>
                </a:cubicBezTo>
                <a:cubicBezTo>
                  <a:pt x="124" y="20"/>
                  <a:pt x="124" y="20"/>
                  <a:pt x="124" y="20"/>
                </a:cubicBezTo>
                <a:cubicBezTo>
                  <a:pt x="127" y="24"/>
                  <a:pt x="130" y="30"/>
                  <a:pt x="130" y="35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36" y="59"/>
                  <a:pt x="136" y="59"/>
                  <a:pt x="136" y="59"/>
                </a:cubicBezTo>
                <a:cubicBezTo>
                  <a:pt x="146" y="59"/>
                  <a:pt x="154" y="67"/>
                  <a:pt x="154" y="77"/>
                </a:cubicBezTo>
                <a:lnTo>
                  <a:pt x="154" y="115"/>
                </a:lnTo>
                <a:close/>
                <a:moveTo>
                  <a:pt x="118" y="71"/>
                </a:moveTo>
                <a:cubicBezTo>
                  <a:pt x="118" y="35"/>
                  <a:pt x="118" y="35"/>
                  <a:pt x="118" y="35"/>
                </a:cubicBezTo>
                <a:cubicBezTo>
                  <a:pt x="103" y="35"/>
                  <a:pt x="103" y="35"/>
                  <a:pt x="103" y="35"/>
                </a:cubicBezTo>
                <a:cubicBezTo>
                  <a:pt x="98" y="35"/>
                  <a:pt x="94" y="31"/>
                  <a:pt x="94" y="26"/>
                </a:cubicBezTo>
                <a:cubicBezTo>
                  <a:pt x="94" y="12"/>
                  <a:pt x="94" y="12"/>
                  <a:pt x="94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5" y="71"/>
                  <a:pt x="35" y="71"/>
                  <a:pt x="35" y="71"/>
                </a:cubicBezTo>
                <a:lnTo>
                  <a:pt x="118" y="71"/>
                </a:lnTo>
                <a:close/>
                <a:moveTo>
                  <a:pt x="118" y="130"/>
                </a:moveTo>
                <a:cubicBezTo>
                  <a:pt x="118" y="106"/>
                  <a:pt x="118" y="106"/>
                  <a:pt x="118" y="106"/>
                </a:cubicBezTo>
                <a:cubicBezTo>
                  <a:pt x="35" y="106"/>
                  <a:pt x="35" y="106"/>
                  <a:pt x="35" y="106"/>
                </a:cubicBezTo>
                <a:cubicBezTo>
                  <a:pt x="35" y="130"/>
                  <a:pt x="35" y="130"/>
                  <a:pt x="35" y="130"/>
                </a:cubicBezTo>
                <a:lnTo>
                  <a:pt x="118" y="130"/>
                </a:lnTo>
                <a:close/>
                <a:moveTo>
                  <a:pt x="136" y="71"/>
                </a:moveTo>
                <a:cubicBezTo>
                  <a:pt x="133" y="71"/>
                  <a:pt x="130" y="73"/>
                  <a:pt x="130" y="77"/>
                </a:cubicBezTo>
                <a:cubicBezTo>
                  <a:pt x="130" y="80"/>
                  <a:pt x="133" y="83"/>
                  <a:pt x="136" y="83"/>
                </a:cubicBezTo>
                <a:cubicBezTo>
                  <a:pt x="139" y="83"/>
                  <a:pt x="142" y="80"/>
                  <a:pt x="142" y="77"/>
                </a:cubicBezTo>
                <a:cubicBezTo>
                  <a:pt x="142" y="73"/>
                  <a:pt x="139" y="71"/>
                  <a:pt x="136" y="7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4" name="Freeform 356"/>
          <p:cNvSpPr/>
          <p:nvPr/>
        </p:nvSpPr>
        <p:spPr bwMode="auto">
          <a:xfrm>
            <a:off x="6012284" y="4327466"/>
            <a:ext cx="178547" cy="167835"/>
          </a:xfrm>
          <a:custGeom>
            <a:avLst/>
            <a:gdLst>
              <a:gd name="T0" fmla="*/ 138 w 154"/>
              <a:gd name="T1" fmla="*/ 119 h 145"/>
              <a:gd name="T2" fmla="*/ 114 w 154"/>
              <a:gd name="T3" fmla="*/ 109 h 145"/>
              <a:gd name="T4" fmla="*/ 104 w 154"/>
              <a:gd name="T5" fmla="*/ 120 h 145"/>
              <a:gd name="T6" fmla="*/ 107 w 154"/>
              <a:gd name="T7" fmla="*/ 141 h 145"/>
              <a:gd name="T8" fmla="*/ 107 w 154"/>
              <a:gd name="T9" fmla="*/ 142 h 145"/>
              <a:gd name="T10" fmla="*/ 104 w 154"/>
              <a:gd name="T11" fmla="*/ 142 h 145"/>
              <a:gd name="T12" fmla="*/ 75 w 154"/>
              <a:gd name="T13" fmla="*/ 145 h 145"/>
              <a:gd name="T14" fmla="*/ 62 w 154"/>
              <a:gd name="T15" fmla="*/ 135 h 145"/>
              <a:gd name="T16" fmla="*/ 72 w 154"/>
              <a:gd name="T17" fmla="*/ 110 h 145"/>
              <a:gd name="T18" fmla="*/ 54 w 154"/>
              <a:gd name="T19" fmla="*/ 95 h 145"/>
              <a:gd name="T20" fmla="*/ 36 w 154"/>
              <a:gd name="T21" fmla="*/ 111 h 145"/>
              <a:gd name="T22" fmla="*/ 45 w 154"/>
              <a:gd name="T23" fmla="*/ 134 h 145"/>
              <a:gd name="T24" fmla="*/ 40 w 154"/>
              <a:gd name="T25" fmla="*/ 142 h 145"/>
              <a:gd name="T26" fmla="*/ 30 w 154"/>
              <a:gd name="T27" fmla="*/ 145 h 145"/>
              <a:gd name="T28" fmla="*/ 7 w 154"/>
              <a:gd name="T29" fmla="*/ 143 h 145"/>
              <a:gd name="T30" fmla="*/ 2 w 154"/>
              <a:gd name="T31" fmla="*/ 142 h 145"/>
              <a:gd name="T32" fmla="*/ 1 w 154"/>
              <a:gd name="T33" fmla="*/ 142 h 145"/>
              <a:gd name="T34" fmla="*/ 0 w 154"/>
              <a:gd name="T35" fmla="*/ 142 h 145"/>
              <a:gd name="T36" fmla="*/ 0 w 154"/>
              <a:gd name="T37" fmla="*/ 47 h 145"/>
              <a:gd name="T38" fmla="*/ 7 w 154"/>
              <a:gd name="T39" fmla="*/ 48 h 145"/>
              <a:gd name="T40" fmla="*/ 30 w 154"/>
              <a:gd name="T41" fmla="*/ 51 h 145"/>
              <a:gd name="T42" fmla="*/ 40 w 154"/>
              <a:gd name="T43" fmla="*/ 47 h 145"/>
              <a:gd name="T44" fmla="*/ 45 w 154"/>
              <a:gd name="T45" fmla="*/ 39 h 145"/>
              <a:gd name="T46" fmla="*/ 36 w 154"/>
              <a:gd name="T47" fmla="*/ 16 h 145"/>
              <a:gd name="T48" fmla="*/ 54 w 154"/>
              <a:gd name="T49" fmla="*/ 0 h 145"/>
              <a:gd name="T50" fmla="*/ 72 w 154"/>
              <a:gd name="T51" fmla="*/ 16 h 145"/>
              <a:gd name="T52" fmla="*/ 62 w 154"/>
              <a:gd name="T53" fmla="*/ 40 h 145"/>
              <a:gd name="T54" fmla="*/ 75 w 154"/>
              <a:gd name="T55" fmla="*/ 50 h 145"/>
              <a:gd name="T56" fmla="*/ 107 w 154"/>
              <a:gd name="T57" fmla="*/ 47 h 145"/>
              <a:gd name="T58" fmla="*/ 107 w 154"/>
              <a:gd name="T59" fmla="*/ 47 h 145"/>
              <a:gd name="T60" fmla="*/ 106 w 154"/>
              <a:gd name="T61" fmla="*/ 54 h 145"/>
              <a:gd name="T62" fmla="*/ 103 w 154"/>
              <a:gd name="T63" fmla="*/ 77 h 145"/>
              <a:gd name="T64" fmla="*/ 107 w 154"/>
              <a:gd name="T65" fmla="*/ 88 h 145"/>
              <a:gd name="T66" fmla="*/ 115 w 154"/>
              <a:gd name="T67" fmla="*/ 92 h 145"/>
              <a:gd name="T68" fmla="*/ 138 w 154"/>
              <a:gd name="T69" fmla="*/ 83 h 145"/>
              <a:gd name="T70" fmla="*/ 154 w 154"/>
              <a:gd name="T71" fmla="*/ 101 h 145"/>
              <a:gd name="T72" fmla="*/ 138 w 154"/>
              <a:gd name="T73" fmla="*/ 11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4" h="145">
                <a:moveTo>
                  <a:pt x="138" y="119"/>
                </a:moveTo>
                <a:cubicBezTo>
                  <a:pt x="127" y="119"/>
                  <a:pt x="124" y="109"/>
                  <a:pt x="114" y="109"/>
                </a:cubicBezTo>
                <a:cubicBezTo>
                  <a:pt x="107" y="109"/>
                  <a:pt x="104" y="113"/>
                  <a:pt x="104" y="120"/>
                </a:cubicBezTo>
                <a:cubicBezTo>
                  <a:pt x="104" y="127"/>
                  <a:pt x="107" y="134"/>
                  <a:pt x="107" y="141"/>
                </a:cubicBezTo>
                <a:cubicBezTo>
                  <a:pt x="107" y="142"/>
                  <a:pt x="107" y="142"/>
                  <a:pt x="107" y="142"/>
                </a:cubicBezTo>
                <a:cubicBezTo>
                  <a:pt x="106" y="142"/>
                  <a:pt x="105" y="142"/>
                  <a:pt x="104" y="142"/>
                </a:cubicBezTo>
                <a:cubicBezTo>
                  <a:pt x="94" y="143"/>
                  <a:pt x="85" y="145"/>
                  <a:pt x="75" y="145"/>
                </a:cubicBezTo>
                <a:cubicBezTo>
                  <a:pt x="68" y="145"/>
                  <a:pt x="62" y="142"/>
                  <a:pt x="62" y="135"/>
                </a:cubicBezTo>
                <a:cubicBezTo>
                  <a:pt x="62" y="124"/>
                  <a:pt x="72" y="121"/>
                  <a:pt x="72" y="110"/>
                </a:cubicBezTo>
                <a:cubicBezTo>
                  <a:pt x="72" y="100"/>
                  <a:pt x="64" y="95"/>
                  <a:pt x="54" y="95"/>
                </a:cubicBezTo>
                <a:cubicBezTo>
                  <a:pt x="45" y="95"/>
                  <a:pt x="36" y="100"/>
                  <a:pt x="36" y="111"/>
                </a:cubicBezTo>
                <a:cubicBezTo>
                  <a:pt x="36" y="122"/>
                  <a:pt x="45" y="127"/>
                  <a:pt x="45" y="134"/>
                </a:cubicBezTo>
                <a:cubicBezTo>
                  <a:pt x="45" y="137"/>
                  <a:pt x="43" y="140"/>
                  <a:pt x="40" y="142"/>
                </a:cubicBezTo>
                <a:cubicBezTo>
                  <a:pt x="38" y="145"/>
                  <a:pt x="34" y="145"/>
                  <a:pt x="30" y="145"/>
                </a:cubicBezTo>
                <a:cubicBezTo>
                  <a:pt x="22" y="145"/>
                  <a:pt x="14" y="144"/>
                  <a:pt x="7" y="143"/>
                </a:cubicBezTo>
                <a:cubicBezTo>
                  <a:pt x="5" y="143"/>
                  <a:pt x="4" y="143"/>
                  <a:pt x="2" y="142"/>
                </a:cubicBezTo>
                <a:cubicBezTo>
                  <a:pt x="1" y="142"/>
                  <a:pt x="1" y="142"/>
                  <a:pt x="1" y="142"/>
                </a:cubicBezTo>
                <a:cubicBezTo>
                  <a:pt x="1" y="142"/>
                  <a:pt x="0" y="142"/>
                  <a:pt x="0" y="142"/>
                </a:cubicBezTo>
                <a:cubicBezTo>
                  <a:pt x="0" y="47"/>
                  <a:pt x="0" y="47"/>
                  <a:pt x="0" y="47"/>
                </a:cubicBezTo>
                <a:cubicBezTo>
                  <a:pt x="1" y="48"/>
                  <a:pt x="6" y="48"/>
                  <a:pt x="7" y="48"/>
                </a:cubicBezTo>
                <a:cubicBezTo>
                  <a:pt x="14" y="50"/>
                  <a:pt x="22" y="51"/>
                  <a:pt x="30" y="51"/>
                </a:cubicBezTo>
                <a:cubicBezTo>
                  <a:pt x="34" y="51"/>
                  <a:pt x="38" y="50"/>
                  <a:pt x="40" y="47"/>
                </a:cubicBezTo>
                <a:cubicBezTo>
                  <a:pt x="43" y="45"/>
                  <a:pt x="45" y="42"/>
                  <a:pt x="45" y="39"/>
                </a:cubicBezTo>
                <a:cubicBezTo>
                  <a:pt x="45" y="33"/>
                  <a:pt x="36" y="28"/>
                  <a:pt x="36" y="16"/>
                </a:cubicBezTo>
                <a:cubicBezTo>
                  <a:pt x="36" y="5"/>
                  <a:pt x="45" y="0"/>
                  <a:pt x="54" y="0"/>
                </a:cubicBezTo>
                <a:cubicBezTo>
                  <a:pt x="64" y="0"/>
                  <a:pt x="72" y="5"/>
                  <a:pt x="72" y="16"/>
                </a:cubicBezTo>
                <a:cubicBezTo>
                  <a:pt x="72" y="27"/>
                  <a:pt x="62" y="30"/>
                  <a:pt x="62" y="40"/>
                </a:cubicBezTo>
                <a:cubicBezTo>
                  <a:pt x="62" y="47"/>
                  <a:pt x="68" y="50"/>
                  <a:pt x="75" y="50"/>
                </a:cubicBezTo>
                <a:cubicBezTo>
                  <a:pt x="86" y="50"/>
                  <a:pt x="96" y="48"/>
                  <a:pt x="107" y="47"/>
                </a:cubicBezTo>
                <a:cubicBezTo>
                  <a:pt x="107" y="47"/>
                  <a:pt x="107" y="47"/>
                  <a:pt x="107" y="47"/>
                </a:cubicBezTo>
                <a:cubicBezTo>
                  <a:pt x="106" y="48"/>
                  <a:pt x="106" y="53"/>
                  <a:pt x="106" y="54"/>
                </a:cubicBezTo>
                <a:cubicBezTo>
                  <a:pt x="104" y="62"/>
                  <a:pt x="103" y="69"/>
                  <a:pt x="103" y="77"/>
                </a:cubicBezTo>
                <a:cubicBezTo>
                  <a:pt x="103" y="81"/>
                  <a:pt x="104" y="85"/>
                  <a:pt x="107" y="88"/>
                </a:cubicBezTo>
                <a:cubicBezTo>
                  <a:pt x="109" y="90"/>
                  <a:pt x="112" y="92"/>
                  <a:pt x="115" y="92"/>
                </a:cubicBezTo>
                <a:cubicBezTo>
                  <a:pt x="121" y="92"/>
                  <a:pt x="126" y="83"/>
                  <a:pt x="138" y="83"/>
                </a:cubicBezTo>
                <a:cubicBezTo>
                  <a:pt x="149" y="83"/>
                  <a:pt x="154" y="92"/>
                  <a:pt x="154" y="101"/>
                </a:cubicBezTo>
                <a:cubicBezTo>
                  <a:pt x="154" y="111"/>
                  <a:pt x="149" y="119"/>
                  <a:pt x="138" y="11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5" name="Freeform 357"/>
          <p:cNvSpPr>
            <a:spLocks noEditPoints="1"/>
          </p:cNvSpPr>
          <p:nvPr/>
        </p:nvSpPr>
        <p:spPr bwMode="auto">
          <a:xfrm>
            <a:off x="6239635" y="4327464"/>
            <a:ext cx="178547" cy="164264"/>
          </a:xfrm>
          <a:custGeom>
            <a:avLst/>
            <a:gdLst>
              <a:gd name="T0" fmla="*/ 130 w 154"/>
              <a:gd name="T1" fmla="*/ 115 h 142"/>
              <a:gd name="T2" fmla="*/ 103 w 154"/>
              <a:gd name="T3" fmla="*/ 142 h 142"/>
              <a:gd name="T4" fmla="*/ 26 w 154"/>
              <a:gd name="T5" fmla="*/ 142 h 142"/>
              <a:gd name="T6" fmla="*/ 0 w 154"/>
              <a:gd name="T7" fmla="*/ 115 h 142"/>
              <a:gd name="T8" fmla="*/ 0 w 154"/>
              <a:gd name="T9" fmla="*/ 38 h 142"/>
              <a:gd name="T10" fmla="*/ 26 w 154"/>
              <a:gd name="T11" fmla="*/ 12 h 142"/>
              <a:gd name="T12" fmla="*/ 50 w 154"/>
              <a:gd name="T13" fmla="*/ 12 h 142"/>
              <a:gd name="T14" fmla="*/ 53 w 154"/>
              <a:gd name="T15" fmla="*/ 15 h 142"/>
              <a:gd name="T16" fmla="*/ 50 w 154"/>
              <a:gd name="T17" fmla="*/ 18 h 142"/>
              <a:gd name="T18" fmla="*/ 38 w 154"/>
              <a:gd name="T19" fmla="*/ 23 h 142"/>
              <a:gd name="T20" fmla="*/ 37 w 154"/>
              <a:gd name="T21" fmla="*/ 24 h 142"/>
              <a:gd name="T22" fmla="*/ 26 w 154"/>
              <a:gd name="T23" fmla="*/ 24 h 142"/>
              <a:gd name="T24" fmla="*/ 11 w 154"/>
              <a:gd name="T25" fmla="*/ 38 h 142"/>
              <a:gd name="T26" fmla="*/ 11 w 154"/>
              <a:gd name="T27" fmla="*/ 115 h 142"/>
              <a:gd name="T28" fmla="*/ 26 w 154"/>
              <a:gd name="T29" fmla="*/ 130 h 142"/>
              <a:gd name="T30" fmla="*/ 103 w 154"/>
              <a:gd name="T31" fmla="*/ 130 h 142"/>
              <a:gd name="T32" fmla="*/ 118 w 154"/>
              <a:gd name="T33" fmla="*/ 115 h 142"/>
              <a:gd name="T34" fmla="*/ 118 w 154"/>
              <a:gd name="T35" fmla="*/ 96 h 142"/>
              <a:gd name="T36" fmla="*/ 119 w 154"/>
              <a:gd name="T37" fmla="*/ 93 h 142"/>
              <a:gd name="T38" fmla="*/ 124 w 154"/>
              <a:gd name="T39" fmla="*/ 89 h 142"/>
              <a:gd name="T40" fmla="*/ 128 w 154"/>
              <a:gd name="T41" fmla="*/ 89 h 142"/>
              <a:gd name="T42" fmla="*/ 130 w 154"/>
              <a:gd name="T43" fmla="*/ 91 h 142"/>
              <a:gd name="T44" fmla="*/ 130 w 154"/>
              <a:gd name="T45" fmla="*/ 115 h 142"/>
              <a:gd name="T46" fmla="*/ 116 w 154"/>
              <a:gd name="T47" fmla="*/ 81 h 142"/>
              <a:gd name="T48" fmla="*/ 112 w 154"/>
              <a:gd name="T49" fmla="*/ 83 h 142"/>
              <a:gd name="T50" fmla="*/ 110 w 154"/>
              <a:gd name="T51" fmla="*/ 82 h 142"/>
              <a:gd name="T52" fmla="*/ 106 w 154"/>
              <a:gd name="T53" fmla="*/ 77 h 142"/>
              <a:gd name="T54" fmla="*/ 106 w 154"/>
              <a:gd name="T55" fmla="*/ 59 h 142"/>
              <a:gd name="T56" fmla="*/ 91 w 154"/>
              <a:gd name="T57" fmla="*/ 59 h 142"/>
              <a:gd name="T58" fmla="*/ 51 w 154"/>
              <a:gd name="T59" fmla="*/ 71 h 142"/>
              <a:gd name="T60" fmla="*/ 44 w 154"/>
              <a:gd name="T61" fmla="*/ 115 h 142"/>
              <a:gd name="T62" fmla="*/ 42 w 154"/>
              <a:gd name="T63" fmla="*/ 118 h 142"/>
              <a:gd name="T64" fmla="*/ 41 w 154"/>
              <a:gd name="T65" fmla="*/ 118 h 142"/>
              <a:gd name="T66" fmla="*/ 39 w 154"/>
              <a:gd name="T67" fmla="*/ 117 h 142"/>
              <a:gd name="T68" fmla="*/ 23 w 154"/>
              <a:gd name="T69" fmla="*/ 77 h 142"/>
              <a:gd name="T70" fmla="*/ 91 w 154"/>
              <a:gd name="T71" fmla="*/ 24 h 142"/>
              <a:gd name="T72" fmla="*/ 106 w 154"/>
              <a:gd name="T73" fmla="*/ 24 h 142"/>
              <a:gd name="T74" fmla="*/ 106 w 154"/>
              <a:gd name="T75" fmla="*/ 6 h 142"/>
              <a:gd name="T76" fmla="*/ 110 w 154"/>
              <a:gd name="T77" fmla="*/ 0 h 142"/>
              <a:gd name="T78" fmla="*/ 112 w 154"/>
              <a:gd name="T79" fmla="*/ 0 h 142"/>
              <a:gd name="T80" fmla="*/ 116 w 154"/>
              <a:gd name="T81" fmla="*/ 2 h 142"/>
              <a:gd name="T82" fmla="*/ 152 w 154"/>
              <a:gd name="T83" fmla="*/ 37 h 142"/>
              <a:gd name="T84" fmla="*/ 152 w 154"/>
              <a:gd name="T85" fmla="*/ 46 h 142"/>
              <a:gd name="T86" fmla="*/ 116 w 154"/>
              <a:gd name="T87" fmla="*/ 8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54" h="142">
                <a:moveTo>
                  <a:pt x="130" y="115"/>
                </a:moveTo>
                <a:cubicBezTo>
                  <a:pt x="130" y="130"/>
                  <a:pt x="118" y="142"/>
                  <a:pt x="103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1" y="142"/>
                  <a:pt x="0" y="130"/>
                  <a:pt x="0" y="115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24"/>
                  <a:pt x="11" y="12"/>
                  <a:pt x="26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51" y="12"/>
                  <a:pt x="53" y="13"/>
                  <a:pt x="53" y="15"/>
                </a:cubicBezTo>
                <a:cubicBezTo>
                  <a:pt x="53" y="16"/>
                  <a:pt x="52" y="17"/>
                  <a:pt x="50" y="18"/>
                </a:cubicBezTo>
                <a:cubicBezTo>
                  <a:pt x="46" y="19"/>
                  <a:pt x="42" y="21"/>
                  <a:pt x="38" y="23"/>
                </a:cubicBezTo>
                <a:cubicBezTo>
                  <a:pt x="38" y="23"/>
                  <a:pt x="37" y="24"/>
                  <a:pt x="37" y="24"/>
                </a:cubicBezTo>
                <a:cubicBezTo>
                  <a:pt x="26" y="24"/>
                  <a:pt x="26" y="24"/>
                  <a:pt x="26" y="24"/>
                </a:cubicBezTo>
                <a:cubicBezTo>
                  <a:pt x="18" y="24"/>
                  <a:pt x="11" y="30"/>
                  <a:pt x="11" y="38"/>
                </a:cubicBezTo>
                <a:cubicBezTo>
                  <a:pt x="11" y="115"/>
                  <a:pt x="11" y="115"/>
                  <a:pt x="11" y="115"/>
                </a:cubicBezTo>
                <a:cubicBezTo>
                  <a:pt x="11" y="123"/>
                  <a:pt x="18" y="130"/>
                  <a:pt x="26" y="130"/>
                </a:cubicBezTo>
                <a:cubicBezTo>
                  <a:pt x="103" y="130"/>
                  <a:pt x="103" y="130"/>
                  <a:pt x="103" y="130"/>
                </a:cubicBezTo>
                <a:cubicBezTo>
                  <a:pt x="111" y="130"/>
                  <a:pt x="118" y="123"/>
                  <a:pt x="118" y="115"/>
                </a:cubicBezTo>
                <a:cubicBezTo>
                  <a:pt x="118" y="96"/>
                  <a:pt x="118" y="96"/>
                  <a:pt x="118" y="96"/>
                </a:cubicBezTo>
                <a:cubicBezTo>
                  <a:pt x="118" y="94"/>
                  <a:pt x="118" y="93"/>
                  <a:pt x="119" y="93"/>
                </a:cubicBezTo>
                <a:cubicBezTo>
                  <a:pt x="121" y="92"/>
                  <a:pt x="123" y="91"/>
                  <a:pt x="124" y="89"/>
                </a:cubicBezTo>
                <a:cubicBezTo>
                  <a:pt x="125" y="89"/>
                  <a:pt x="127" y="88"/>
                  <a:pt x="128" y="89"/>
                </a:cubicBezTo>
                <a:cubicBezTo>
                  <a:pt x="129" y="89"/>
                  <a:pt x="130" y="90"/>
                  <a:pt x="130" y="91"/>
                </a:cubicBezTo>
                <a:lnTo>
                  <a:pt x="130" y="115"/>
                </a:lnTo>
                <a:close/>
                <a:moveTo>
                  <a:pt x="116" y="81"/>
                </a:moveTo>
                <a:cubicBezTo>
                  <a:pt x="115" y="82"/>
                  <a:pt x="113" y="83"/>
                  <a:pt x="112" y="83"/>
                </a:cubicBezTo>
                <a:cubicBezTo>
                  <a:pt x="111" y="83"/>
                  <a:pt x="110" y="83"/>
                  <a:pt x="110" y="82"/>
                </a:cubicBezTo>
                <a:cubicBezTo>
                  <a:pt x="107" y="81"/>
                  <a:pt x="106" y="79"/>
                  <a:pt x="106" y="77"/>
                </a:cubicBezTo>
                <a:cubicBezTo>
                  <a:pt x="106" y="59"/>
                  <a:pt x="106" y="59"/>
                  <a:pt x="106" y="59"/>
                </a:cubicBezTo>
                <a:cubicBezTo>
                  <a:pt x="91" y="59"/>
                  <a:pt x="91" y="59"/>
                  <a:pt x="91" y="59"/>
                </a:cubicBezTo>
                <a:cubicBezTo>
                  <a:pt x="71" y="59"/>
                  <a:pt x="58" y="63"/>
                  <a:pt x="51" y="71"/>
                </a:cubicBezTo>
                <a:cubicBezTo>
                  <a:pt x="43" y="80"/>
                  <a:pt x="41" y="94"/>
                  <a:pt x="44" y="115"/>
                </a:cubicBezTo>
                <a:cubicBezTo>
                  <a:pt x="44" y="116"/>
                  <a:pt x="43" y="118"/>
                  <a:pt x="42" y="118"/>
                </a:cubicBezTo>
                <a:cubicBezTo>
                  <a:pt x="42" y="118"/>
                  <a:pt x="41" y="118"/>
                  <a:pt x="41" y="118"/>
                </a:cubicBezTo>
                <a:cubicBezTo>
                  <a:pt x="40" y="118"/>
                  <a:pt x="39" y="118"/>
                  <a:pt x="39" y="117"/>
                </a:cubicBezTo>
                <a:cubicBezTo>
                  <a:pt x="38" y="116"/>
                  <a:pt x="23" y="95"/>
                  <a:pt x="23" y="77"/>
                </a:cubicBezTo>
                <a:cubicBezTo>
                  <a:pt x="23" y="52"/>
                  <a:pt x="31" y="24"/>
                  <a:pt x="91" y="24"/>
                </a:cubicBezTo>
                <a:cubicBezTo>
                  <a:pt x="106" y="24"/>
                  <a:pt x="106" y="24"/>
                  <a:pt x="106" y="24"/>
                </a:cubicBezTo>
                <a:cubicBezTo>
                  <a:pt x="106" y="6"/>
                  <a:pt x="106" y="6"/>
                  <a:pt x="106" y="6"/>
                </a:cubicBezTo>
                <a:cubicBezTo>
                  <a:pt x="106" y="4"/>
                  <a:pt x="107" y="1"/>
                  <a:pt x="110" y="0"/>
                </a:cubicBezTo>
                <a:cubicBezTo>
                  <a:pt x="110" y="0"/>
                  <a:pt x="111" y="0"/>
                  <a:pt x="112" y="0"/>
                </a:cubicBezTo>
                <a:cubicBezTo>
                  <a:pt x="113" y="0"/>
                  <a:pt x="115" y="1"/>
                  <a:pt x="116" y="2"/>
                </a:cubicBezTo>
                <a:cubicBezTo>
                  <a:pt x="152" y="37"/>
                  <a:pt x="152" y="37"/>
                  <a:pt x="152" y="37"/>
                </a:cubicBezTo>
                <a:cubicBezTo>
                  <a:pt x="154" y="40"/>
                  <a:pt x="154" y="43"/>
                  <a:pt x="152" y="46"/>
                </a:cubicBezTo>
                <a:lnTo>
                  <a:pt x="116" y="8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6" name="Freeform 358"/>
          <p:cNvSpPr>
            <a:spLocks noEditPoints="1"/>
          </p:cNvSpPr>
          <p:nvPr/>
        </p:nvSpPr>
        <p:spPr bwMode="auto">
          <a:xfrm>
            <a:off x="6461034" y="4341749"/>
            <a:ext cx="136887" cy="164264"/>
          </a:xfrm>
          <a:custGeom>
            <a:avLst/>
            <a:gdLst>
              <a:gd name="T0" fmla="*/ 118 w 118"/>
              <a:gd name="T1" fmla="*/ 77 h 142"/>
              <a:gd name="T2" fmla="*/ 62 w 118"/>
              <a:gd name="T3" fmla="*/ 141 h 142"/>
              <a:gd name="T4" fmla="*/ 59 w 118"/>
              <a:gd name="T5" fmla="*/ 142 h 142"/>
              <a:gd name="T6" fmla="*/ 57 w 118"/>
              <a:gd name="T7" fmla="*/ 141 h 142"/>
              <a:gd name="T8" fmla="*/ 0 w 118"/>
              <a:gd name="T9" fmla="*/ 77 h 142"/>
              <a:gd name="T10" fmla="*/ 0 w 118"/>
              <a:gd name="T11" fmla="*/ 6 h 142"/>
              <a:gd name="T12" fmla="*/ 6 w 118"/>
              <a:gd name="T13" fmla="*/ 0 h 142"/>
              <a:gd name="T14" fmla="*/ 112 w 118"/>
              <a:gd name="T15" fmla="*/ 0 h 142"/>
              <a:gd name="T16" fmla="*/ 118 w 118"/>
              <a:gd name="T17" fmla="*/ 6 h 142"/>
              <a:gd name="T18" fmla="*/ 118 w 118"/>
              <a:gd name="T19" fmla="*/ 77 h 142"/>
              <a:gd name="T20" fmla="*/ 101 w 118"/>
              <a:gd name="T21" fmla="*/ 18 h 142"/>
              <a:gd name="T22" fmla="*/ 59 w 118"/>
              <a:gd name="T23" fmla="*/ 18 h 142"/>
              <a:gd name="T24" fmla="*/ 59 w 118"/>
              <a:gd name="T25" fmla="*/ 123 h 142"/>
              <a:gd name="T26" fmla="*/ 79 w 118"/>
              <a:gd name="T27" fmla="*/ 110 h 142"/>
              <a:gd name="T28" fmla="*/ 101 w 118"/>
              <a:gd name="T29" fmla="*/ 77 h 142"/>
              <a:gd name="T30" fmla="*/ 101 w 118"/>
              <a:gd name="T31" fmla="*/ 1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8" h="142">
                <a:moveTo>
                  <a:pt x="118" y="77"/>
                </a:moveTo>
                <a:cubicBezTo>
                  <a:pt x="118" y="116"/>
                  <a:pt x="64" y="140"/>
                  <a:pt x="62" y="141"/>
                </a:cubicBezTo>
                <a:cubicBezTo>
                  <a:pt x="61" y="142"/>
                  <a:pt x="60" y="142"/>
                  <a:pt x="59" y="142"/>
                </a:cubicBezTo>
                <a:cubicBezTo>
                  <a:pt x="58" y="142"/>
                  <a:pt x="57" y="142"/>
                  <a:pt x="57" y="141"/>
                </a:cubicBezTo>
                <a:cubicBezTo>
                  <a:pt x="54" y="140"/>
                  <a:pt x="0" y="116"/>
                  <a:pt x="0" y="77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6" y="0"/>
                  <a:pt x="118" y="3"/>
                  <a:pt x="118" y="6"/>
                </a:cubicBezTo>
                <a:lnTo>
                  <a:pt x="118" y="77"/>
                </a:lnTo>
                <a:close/>
                <a:moveTo>
                  <a:pt x="101" y="18"/>
                </a:moveTo>
                <a:cubicBezTo>
                  <a:pt x="59" y="18"/>
                  <a:pt x="59" y="18"/>
                  <a:pt x="59" y="18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4" y="120"/>
                  <a:pt x="71" y="116"/>
                  <a:pt x="79" y="110"/>
                </a:cubicBezTo>
                <a:cubicBezTo>
                  <a:pt x="89" y="102"/>
                  <a:pt x="101" y="90"/>
                  <a:pt x="101" y="77"/>
                </a:cubicBezTo>
                <a:lnTo>
                  <a:pt x="101" y="1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7" name="Freeform 359"/>
          <p:cNvSpPr>
            <a:spLocks noEditPoints="1"/>
          </p:cNvSpPr>
          <p:nvPr/>
        </p:nvSpPr>
        <p:spPr bwMode="auto">
          <a:xfrm>
            <a:off x="6645532" y="4354843"/>
            <a:ext cx="164264" cy="151170"/>
          </a:xfrm>
          <a:custGeom>
            <a:avLst/>
            <a:gdLst>
              <a:gd name="T0" fmla="*/ 20 w 142"/>
              <a:gd name="T1" fmla="*/ 23 h 130"/>
              <a:gd name="T2" fmla="*/ 0 w 142"/>
              <a:gd name="T3" fmla="*/ 23 h 130"/>
              <a:gd name="T4" fmla="*/ 0 w 142"/>
              <a:gd name="T5" fmla="*/ 11 h 130"/>
              <a:gd name="T6" fmla="*/ 20 w 142"/>
              <a:gd name="T7" fmla="*/ 11 h 130"/>
              <a:gd name="T8" fmla="*/ 20 w 142"/>
              <a:gd name="T9" fmla="*/ 23 h 130"/>
              <a:gd name="T10" fmla="*/ 79 w 142"/>
              <a:gd name="T11" fmla="*/ 71 h 130"/>
              <a:gd name="T12" fmla="*/ 0 w 142"/>
              <a:gd name="T13" fmla="*/ 71 h 130"/>
              <a:gd name="T14" fmla="*/ 0 w 142"/>
              <a:gd name="T15" fmla="*/ 59 h 130"/>
              <a:gd name="T16" fmla="*/ 79 w 142"/>
              <a:gd name="T17" fmla="*/ 59 h 130"/>
              <a:gd name="T18" fmla="*/ 79 w 142"/>
              <a:gd name="T19" fmla="*/ 71 h 130"/>
              <a:gd name="T20" fmla="*/ 32 w 142"/>
              <a:gd name="T21" fmla="*/ 118 h 130"/>
              <a:gd name="T22" fmla="*/ 0 w 142"/>
              <a:gd name="T23" fmla="*/ 118 h 130"/>
              <a:gd name="T24" fmla="*/ 0 w 142"/>
              <a:gd name="T25" fmla="*/ 106 h 130"/>
              <a:gd name="T26" fmla="*/ 32 w 142"/>
              <a:gd name="T27" fmla="*/ 106 h 130"/>
              <a:gd name="T28" fmla="*/ 32 w 142"/>
              <a:gd name="T29" fmla="*/ 118 h 130"/>
              <a:gd name="T30" fmla="*/ 59 w 142"/>
              <a:gd name="T31" fmla="*/ 6 h 130"/>
              <a:gd name="T32" fmla="*/ 59 w 142"/>
              <a:gd name="T33" fmla="*/ 29 h 130"/>
              <a:gd name="T34" fmla="*/ 53 w 142"/>
              <a:gd name="T35" fmla="*/ 35 h 130"/>
              <a:gd name="T36" fmla="*/ 29 w 142"/>
              <a:gd name="T37" fmla="*/ 35 h 130"/>
              <a:gd name="T38" fmla="*/ 23 w 142"/>
              <a:gd name="T39" fmla="*/ 29 h 130"/>
              <a:gd name="T40" fmla="*/ 23 w 142"/>
              <a:gd name="T41" fmla="*/ 6 h 130"/>
              <a:gd name="T42" fmla="*/ 29 w 142"/>
              <a:gd name="T43" fmla="*/ 0 h 130"/>
              <a:gd name="T44" fmla="*/ 53 w 142"/>
              <a:gd name="T45" fmla="*/ 0 h 130"/>
              <a:gd name="T46" fmla="*/ 59 w 142"/>
              <a:gd name="T47" fmla="*/ 6 h 130"/>
              <a:gd name="T48" fmla="*/ 71 w 142"/>
              <a:gd name="T49" fmla="*/ 100 h 130"/>
              <a:gd name="T50" fmla="*/ 71 w 142"/>
              <a:gd name="T51" fmla="*/ 124 h 130"/>
              <a:gd name="T52" fmla="*/ 65 w 142"/>
              <a:gd name="T53" fmla="*/ 130 h 130"/>
              <a:gd name="T54" fmla="*/ 41 w 142"/>
              <a:gd name="T55" fmla="*/ 130 h 130"/>
              <a:gd name="T56" fmla="*/ 35 w 142"/>
              <a:gd name="T57" fmla="*/ 124 h 130"/>
              <a:gd name="T58" fmla="*/ 35 w 142"/>
              <a:gd name="T59" fmla="*/ 100 h 130"/>
              <a:gd name="T60" fmla="*/ 41 w 142"/>
              <a:gd name="T61" fmla="*/ 94 h 130"/>
              <a:gd name="T62" fmla="*/ 65 w 142"/>
              <a:gd name="T63" fmla="*/ 94 h 130"/>
              <a:gd name="T64" fmla="*/ 71 w 142"/>
              <a:gd name="T65" fmla="*/ 100 h 130"/>
              <a:gd name="T66" fmla="*/ 142 w 142"/>
              <a:gd name="T67" fmla="*/ 23 h 130"/>
              <a:gd name="T68" fmla="*/ 62 w 142"/>
              <a:gd name="T69" fmla="*/ 23 h 130"/>
              <a:gd name="T70" fmla="*/ 62 w 142"/>
              <a:gd name="T71" fmla="*/ 11 h 130"/>
              <a:gd name="T72" fmla="*/ 142 w 142"/>
              <a:gd name="T73" fmla="*/ 11 h 130"/>
              <a:gd name="T74" fmla="*/ 142 w 142"/>
              <a:gd name="T75" fmla="*/ 23 h 130"/>
              <a:gd name="T76" fmla="*/ 142 w 142"/>
              <a:gd name="T77" fmla="*/ 118 h 130"/>
              <a:gd name="T78" fmla="*/ 74 w 142"/>
              <a:gd name="T79" fmla="*/ 118 h 130"/>
              <a:gd name="T80" fmla="*/ 74 w 142"/>
              <a:gd name="T81" fmla="*/ 106 h 130"/>
              <a:gd name="T82" fmla="*/ 142 w 142"/>
              <a:gd name="T83" fmla="*/ 106 h 130"/>
              <a:gd name="T84" fmla="*/ 142 w 142"/>
              <a:gd name="T85" fmla="*/ 118 h 130"/>
              <a:gd name="T86" fmla="*/ 118 w 142"/>
              <a:gd name="T87" fmla="*/ 53 h 130"/>
              <a:gd name="T88" fmla="*/ 118 w 142"/>
              <a:gd name="T89" fmla="*/ 77 h 130"/>
              <a:gd name="T90" fmla="*/ 112 w 142"/>
              <a:gd name="T91" fmla="*/ 82 h 130"/>
              <a:gd name="T92" fmla="*/ 88 w 142"/>
              <a:gd name="T93" fmla="*/ 82 h 130"/>
              <a:gd name="T94" fmla="*/ 82 w 142"/>
              <a:gd name="T95" fmla="*/ 77 h 130"/>
              <a:gd name="T96" fmla="*/ 82 w 142"/>
              <a:gd name="T97" fmla="*/ 53 h 130"/>
              <a:gd name="T98" fmla="*/ 88 w 142"/>
              <a:gd name="T99" fmla="*/ 47 h 130"/>
              <a:gd name="T100" fmla="*/ 112 w 142"/>
              <a:gd name="T101" fmla="*/ 47 h 130"/>
              <a:gd name="T102" fmla="*/ 118 w 142"/>
              <a:gd name="T103" fmla="*/ 53 h 130"/>
              <a:gd name="T104" fmla="*/ 142 w 142"/>
              <a:gd name="T105" fmla="*/ 71 h 130"/>
              <a:gd name="T106" fmla="*/ 121 w 142"/>
              <a:gd name="T107" fmla="*/ 71 h 130"/>
              <a:gd name="T108" fmla="*/ 121 w 142"/>
              <a:gd name="T109" fmla="*/ 59 h 130"/>
              <a:gd name="T110" fmla="*/ 142 w 142"/>
              <a:gd name="T111" fmla="*/ 59 h 130"/>
              <a:gd name="T112" fmla="*/ 142 w 142"/>
              <a:gd name="T113" fmla="*/ 71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42" h="130">
                <a:moveTo>
                  <a:pt x="20" y="23"/>
                </a:moveTo>
                <a:cubicBezTo>
                  <a:pt x="0" y="23"/>
                  <a:pt x="0" y="23"/>
                  <a:pt x="0" y="23"/>
                </a:cubicBezTo>
                <a:cubicBezTo>
                  <a:pt x="0" y="11"/>
                  <a:pt x="0" y="11"/>
                  <a:pt x="0" y="11"/>
                </a:cubicBezTo>
                <a:cubicBezTo>
                  <a:pt x="20" y="11"/>
                  <a:pt x="20" y="11"/>
                  <a:pt x="20" y="11"/>
                </a:cubicBezTo>
                <a:lnTo>
                  <a:pt x="20" y="23"/>
                </a:lnTo>
                <a:close/>
                <a:moveTo>
                  <a:pt x="79" y="71"/>
                </a:moveTo>
                <a:cubicBezTo>
                  <a:pt x="0" y="71"/>
                  <a:pt x="0" y="71"/>
                  <a:pt x="0" y="71"/>
                </a:cubicBezTo>
                <a:cubicBezTo>
                  <a:pt x="0" y="59"/>
                  <a:pt x="0" y="59"/>
                  <a:pt x="0" y="59"/>
                </a:cubicBezTo>
                <a:cubicBezTo>
                  <a:pt x="79" y="59"/>
                  <a:pt x="79" y="59"/>
                  <a:pt x="79" y="59"/>
                </a:cubicBezTo>
                <a:lnTo>
                  <a:pt x="79" y="71"/>
                </a:lnTo>
                <a:close/>
                <a:moveTo>
                  <a:pt x="32" y="118"/>
                </a:moveTo>
                <a:cubicBezTo>
                  <a:pt x="0" y="118"/>
                  <a:pt x="0" y="118"/>
                  <a:pt x="0" y="118"/>
                </a:cubicBezTo>
                <a:cubicBezTo>
                  <a:pt x="0" y="106"/>
                  <a:pt x="0" y="106"/>
                  <a:pt x="0" y="106"/>
                </a:cubicBezTo>
                <a:cubicBezTo>
                  <a:pt x="32" y="106"/>
                  <a:pt x="32" y="106"/>
                  <a:pt x="32" y="106"/>
                </a:cubicBezTo>
                <a:lnTo>
                  <a:pt x="32" y="118"/>
                </a:lnTo>
                <a:close/>
                <a:moveTo>
                  <a:pt x="59" y="6"/>
                </a:moveTo>
                <a:cubicBezTo>
                  <a:pt x="59" y="29"/>
                  <a:pt x="59" y="29"/>
                  <a:pt x="59" y="29"/>
                </a:cubicBezTo>
                <a:cubicBezTo>
                  <a:pt x="59" y="32"/>
                  <a:pt x="56" y="35"/>
                  <a:pt x="53" y="35"/>
                </a:cubicBezTo>
                <a:cubicBezTo>
                  <a:pt x="29" y="35"/>
                  <a:pt x="29" y="35"/>
                  <a:pt x="29" y="35"/>
                </a:cubicBezTo>
                <a:cubicBezTo>
                  <a:pt x="26" y="35"/>
                  <a:pt x="23" y="32"/>
                  <a:pt x="23" y="29"/>
                </a:cubicBezTo>
                <a:cubicBezTo>
                  <a:pt x="23" y="6"/>
                  <a:pt x="23" y="6"/>
                  <a:pt x="23" y="6"/>
                </a:cubicBezTo>
                <a:cubicBezTo>
                  <a:pt x="23" y="2"/>
                  <a:pt x="26" y="0"/>
                  <a:pt x="29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6" y="0"/>
                  <a:pt x="59" y="2"/>
                  <a:pt x="59" y="6"/>
                </a:cubicBezTo>
                <a:close/>
                <a:moveTo>
                  <a:pt x="71" y="100"/>
                </a:moveTo>
                <a:cubicBezTo>
                  <a:pt x="71" y="124"/>
                  <a:pt x="71" y="124"/>
                  <a:pt x="71" y="124"/>
                </a:cubicBezTo>
                <a:cubicBezTo>
                  <a:pt x="71" y="127"/>
                  <a:pt x="68" y="130"/>
                  <a:pt x="65" y="130"/>
                </a:cubicBezTo>
                <a:cubicBezTo>
                  <a:pt x="41" y="130"/>
                  <a:pt x="41" y="130"/>
                  <a:pt x="41" y="130"/>
                </a:cubicBezTo>
                <a:cubicBezTo>
                  <a:pt x="38" y="130"/>
                  <a:pt x="35" y="127"/>
                  <a:pt x="35" y="124"/>
                </a:cubicBezTo>
                <a:cubicBezTo>
                  <a:pt x="35" y="100"/>
                  <a:pt x="35" y="100"/>
                  <a:pt x="35" y="100"/>
                </a:cubicBezTo>
                <a:cubicBezTo>
                  <a:pt x="35" y="97"/>
                  <a:pt x="38" y="94"/>
                  <a:pt x="41" y="94"/>
                </a:cubicBezTo>
                <a:cubicBezTo>
                  <a:pt x="65" y="94"/>
                  <a:pt x="65" y="94"/>
                  <a:pt x="65" y="94"/>
                </a:cubicBezTo>
                <a:cubicBezTo>
                  <a:pt x="68" y="94"/>
                  <a:pt x="71" y="97"/>
                  <a:pt x="71" y="100"/>
                </a:cubicBezTo>
                <a:close/>
                <a:moveTo>
                  <a:pt x="142" y="23"/>
                </a:moveTo>
                <a:cubicBezTo>
                  <a:pt x="62" y="23"/>
                  <a:pt x="62" y="23"/>
                  <a:pt x="62" y="23"/>
                </a:cubicBezTo>
                <a:cubicBezTo>
                  <a:pt x="62" y="11"/>
                  <a:pt x="62" y="11"/>
                  <a:pt x="62" y="11"/>
                </a:cubicBezTo>
                <a:cubicBezTo>
                  <a:pt x="142" y="11"/>
                  <a:pt x="142" y="11"/>
                  <a:pt x="142" y="11"/>
                </a:cubicBezTo>
                <a:lnTo>
                  <a:pt x="142" y="23"/>
                </a:lnTo>
                <a:close/>
                <a:moveTo>
                  <a:pt x="142" y="118"/>
                </a:moveTo>
                <a:cubicBezTo>
                  <a:pt x="74" y="118"/>
                  <a:pt x="74" y="118"/>
                  <a:pt x="74" y="118"/>
                </a:cubicBezTo>
                <a:cubicBezTo>
                  <a:pt x="74" y="106"/>
                  <a:pt x="74" y="106"/>
                  <a:pt x="74" y="106"/>
                </a:cubicBezTo>
                <a:cubicBezTo>
                  <a:pt x="142" y="106"/>
                  <a:pt x="142" y="106"/>
                  <a:pt x="142" y="106"/>
                </a:cubicBezTo>
                <a:lnTo>
                  <a:pt x="142" y="118"/>
                </a:lnTo>
                <a:close/>
                <a:moveTo>
                  <a:pt x="118" y="53"/>
                </a:moveTo>
                <a:cubicBezTo>
                  <a:pt x="118" y="77"/>
                  <a:pt x="118" y="77"/>
                  <a:pt x="118" y="77"/>
                </a:cubicBezTo>
                <a:cubicBezTo>
                  <a:pt x="118" y="80"/>
                  <a:pt x="115" y="82"/>
                  <a:pt x="112" y="82"/>
                </a:cubicBezTo>
                <a:cubicBezTo>
                  <a:pt x="88" y="82"/>
                  <a:pt x="88" y="82"/>
                  <a:pt x="88" y="82"/>
                </a:cubicBezTo>
                <a:cubicBezTo>
                  <a:pt x="85" y="82"/>
                  <a:pt x="82" y="80"/>
                  <a:pt x="82" y="77"/>
                </a:cubicBezTo>
                <a:cubicBezTo>
                  <a:pt x="82" y="53"/>
                  <a:pt x="82" y="53"/>
                  <a:pt x="82" y="53"/>
                </a:cubicBezTo>
                <a:cubicBezTo>
                  <a:pt x="82" y="50"/>
                  <a:pt x="85" y="47"/>
                  <a:pt x="88" y="47"/>
                </a:cubicBezTo>
                <a:cubicBezTo>
                  <a:pt x="112" y="47"/>
                  <a:pt x="112" y="47"/>
                  <a:pt x="112" y="47"/>
                </a:cubicBezTo>
                <a:cubicBezTo>
                  <a:pt x="115" y="47"/>
                  <a:pt x="118" y="50"/>
                  <a:pt x="118" y="53"/>
                </a:cubicBezTo>
                <a:close/>
                <a:moveTo>
                  <a:pt x="142" y="71"/>
                </a:moveTo>
                <a:cubicBezTo>
                  <a:pt x="121" y="71"/>
                  <a:pt x="121" y="71"/>
                  <a:pt x="121" y="71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142" y="59"/>
                  <a:pt x="142" y="59"/>
                  <a:pt x="142" y="59"/>
                </a:cubicBezTo>
                <a:lnTo>
                  <a:pt x="142" y="7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8" name="Freeform 360"/>
          <p:cNvSpPr>
            <a:spLocks noEditPoints="1"/>
          </p:cNvSpPr>
          <p:nvPr/>
        </p:nvSpPr>
        <p:spPr bwMode="auto">
          <a:xfrm>
            <a:off x="6856219" y="4341749"/>
            <a:ext cx="165454" cy="16426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71 w 142"/>
              <a:gd name="T11" fmla="*/ 12 h 142"/>
              <a:gd name="T12" fmla="*/ 12 w 142"/>
              <a:gd name="T13" fmla="*/ 71 h 142"/>
              <a:gd name="T14" fmla="*/ 71 w 142"/>
              <a:gd name="T15" fmla="*/ 130 h 142"/>
              <a:gd name="T16" fmla="*/ 130 w 142"/>
              <a:gd name="T17" fmla="*/ 71 h 142"/>
              <a:gd name="T18" fmla="*/ 71 w 142"/>
              <a:gd name="T19" fmla="*/ 12 h 142"/>
              <a:gd name="T20" fmla="*/ 47 w 142"/>
              <a:gd name="T21" fmla="*/ 59 h 142"/>
              <a:gd name="T22" fmla="*/ 36 w 142"/>
              <a:gd name="T23" fmla="*/ 47 h 142"/>
              <a:gd name="T24" fmla="*/ 47 w 142"/>
              <a:gd name="T25" fmla="*/ 35 h 142"/>
              <a:gd name="T26" fmla="*/ 59 w 142"/>
              <a:gd name="T27" fmla="*/ 47 h 142"/>
              <a:gd name="T28" fmla="*/ 47 w 142"/>
              <a:gd name="T29" fmla="*/ 59 h 142"/>
              <a:gd name="T30" fmla="*/ 71 w 142"/>
              <a:gd name="T31" fmla="*/ 112 h 142"/>
              <a:gd name="T32" fmla="*/ 37 w 142"/>
              <a:gd name="T33" fmla="*/ 87 h 142"/>
              <a:gd name="T34" fmla="*/ 41 w 142"/>
              <a:gd name="T35" fmla="*/ 80 h 142"/>
              <a:gd name="T36" fmla="*/ 49 w 142"/>
              <a:gd name="T37" fmla="*/ 84 h 142"/>
              <a:gd name="T38" fmla="*/ 71 w 142"/>
              <a:gd name="T39" fmla="*/ 100 h 142"/>
              <a:gd name="T40" fmla="*/ 94 w 142"/>
              <a:gd name="T41" fmla="*/ 84 h 142"/>
              <a:gd name="T42" fmla="*/ 101 w 142"/>
              <a:gd name="T43" fmla="*/ 80 h 142"/>
              <a:gd name="T44" fmla="*/ 105 w 142"/>
              <a:gd name="T45" fmla="*/ 87 h 142"/>
              <a:gd name="T46" fmla="*/ 71 w 142"/>
              <a:gd name="T47" fmla="*/ 112 h 142"/>
              <a:gd name="T48" fmla="*/ 95 w 142"/>
              <a:gd name="T49" fmla="*/ 59 h 142"/>
              <a:gd name="T50" fmla="*/ 83 w 142"/>
              <a:gd name="T51" fmla="*/ 47 h 142"/>
              <a:gd name="T52" fmla="*/ 95 w 142"/>
              <a:gd name="T53" fmla="*/ 35 h 142"/>
              <a:gd name="T54" fmla="*/ 107 w 142"/>
              <a:gd name="T55" fmla="*/ 47 h 142"/>
              <a:gd name="T56" fmla="*/ 95 w 142"/>
              <a:gd name="T57" fmla="*/ 5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71" y="12"/>
                </a:moveTo>
                <a:cubicBezTo>
                  <a:pt x="38" y="12"/>
                  <a:pt x="12" y="38"/>
                  <a:pt x="12" y="71"/>
                </a:cubicBezTo>
                <a:cubicBezTo>
                  <a:pt x="12" y="103"/>
                  <a:pt x="38" y="130"/>
                  <a:pt x="71" y="130"/>
                </a:cubicBezTo>
                <a:cubicBezTo>
                  <a:pt x="104" y="130"/>
                  <a:pt x="130" y="103"/>
                  <a:pt x="130" y="71"/>
                </a:cubicBezTo>
                <a:cubicBezTo>
                  <a:pt x="130" y="38"/>
                  <a:pt x="104" y="12"/>
                  <a:pt x="71" y="12"/>
                </a:cubicBezTo>
                <a:close/>
                <a:moveTo>
                  <a:pt x="47" y="59"/>
                </a:moveTo>
                <a:cubicBezTo>
                  <a:pt x="41" y="59"/>
                  <a:pt x="36" y="54"/>
                  <a:pt x="36" y="47"/>
                </a:cubicBezTo>
                <a:cubicBezTo>
                  <a:pt x="36" y="41"/>
                  <a:pt x="41" y="35"/>
                  <a:pt x="47" y="35"/>
                </a:cubicBezTo>
                <a:cubicBezTo>
                  <a:pt x="54" y="35"/>
                  <a:pt x="59" y="41"/>
                  <a:pt x="59" y="47"/>
                </a:cubicBezTo>
                <a:cubicBezTo>
                  <a:pt x="59" y="54"/>
                  <a:pt x="54" y="59"/>
                  <a:pt x="47" y="59"/>
                </a:cubicBezTo>
                <a:close/>
                <a:moveTo>
                  <a:pt x="71" y="112"/>
                </a:moveTo>
                <a:cubicBezTo>
                  <a:pt x="55" y="112"/>
                  <a:pt x="42" y="102"/>
                  <a:pt x="37" y="87"/>
                </a:cubicBezTo>
                <a:cubicBezTo>
                  <a:pt x="36" y="84"/>
                  <a:pt x="38" y="81"/>
                  <a:pt x="41" y="80"/>
                </a:cubicBezTo>
                <a:cubicBezTo>
                  <a:pt x="44" y="79"/>
                  <a:pt x="48" y="81"/>
                  <a:pt x="49" y="84"/>
                </a:cubicBezTo>
                <a:cubicBezTo>
                  <a:pt x="52" y="94"/>
                  <a:pt x="61" y="100"/>
                  <a:pt x="71" y="100"/>
                </a:cubicBezTo>
                <a:cubicBezTo>
                  <a:pt x="81" y="100"/>
                  <a:pt x="91" y="94"/>
                  <a:pt x="94" y="84"/>
                </a:cubicBezTo>
                <a:cubicBezTo>
                  <a:pt x="95" y="81"/>
                  <a:pt x="98" y="79"/>
                  <a:pt x="101" y="80"/>
                </a:cubicBezTo>
                <a:cubicBezTo>
                  <a:pt x="104" y="81"/>
                  <a:pt x="106" y="84"/>
                  <a:pt x="105" y="87"/>
                </a:cubicBezTo>
                <a:cubicBezTo>
                  <a:pt x="100" y="102"/>
                  <a:pt x="87" y="112"/>
                  <a:pt x="71" y="112"/>
                </a:cubicBezTo>
                <a:close/>
                <a:moveTo>
                  <a:pt x="95" y="59"/>
                </a:moveTo>
                <a:cubicBezTo>
                  <a:pt x="88" y="59"/>
                  <a:pt x="83" y="54"/>
                  <a:pt x="83" y="47"/>
                </a:cubicBezTo>
                <a:cubicBezTo>
                  <a:pt x="83" y="41"/>
                  <a:pt x="88" y="35"/>
                  <a:pt x="95" y="35"/>
                </a:cubicBezTo>
                <a:cubicBezTo>
                  <a:pt x="101" y="35"/>
                  <a:pt x="107" y="41"/>
                  <a:pt x="107" y="47"/>
                </a:cubicBezTo>
                <a:cubicBezTo>
                  <a:pt x="107" y="54"/>
                  <a:pt x="101" y="59"/>
                  <a:pt x="95" y="5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9" name="Freeform 361"/>
          <p:cNvSpPr>
            <a:spLocks noEditPoints="1"/>
          </p:cNvSpPr>
          <p:nvPr/>
        </p:nvSpPr>
        <p:spPr bwMode="auto">
          <a:xfrm>
            <a:off x="7065714" y="4327465"/>
            <a:ext cx="191641" cy="192831"/>
          </a:xfrm>
          <a:custGeom>
            <a:avLst/>
            <a:gdLst>
              <a:gd name="T0" fmla="*/ 165 w 165"/>
              <a:gd name="T1" fmla="*/ 83 h 166"/>
              <a:gd name="T2" fmla="*/ 82 w 165"/>
              <a:gd name="T3" fmla="*/ 166 h 166"/>
              <a:gd name="T4" fmla="*/ 0 w 165"/>
              <a:gd name="T5" fmla="*/ 83 h 166"/>
              <a:gd name="T6" fmla="*/ 82 w 165"/>
              <a:gd name="T7" fmla="*/ 0 h 166"/>
              <a:gd name="T8" fmla="*/ 165 w 165"/>
              <a:gd name="T9" fmla="*/ 83 h 166"/>
              <a:gd name="T10" fmla="*/ 153 w 165"/>
              <a:gd name="T11" fmla="*/ 83 h 166"/>
              <a:gd name="T12" fmla="*/ 153 w 165"/>
              <a:gd name="T13" fmla="*/ 83 h 166"/>
              <a:gd name="T14" fmla="*/ 144 w 165"/>
              <a:gd name="T15" fmla="*/ 91 h 166"/>
              <a:gd name="T16" fmla="*/ 122 w 165"/>
              <a:gd name="T17" fmla="*/ 70 h 166"/>
              <a:gd name="T18" fmla="*/ 128 w 165"/>
              <a:gd name="T19" fmla="*/ 40 h 166"/>
              <a:gd name="T20" fmla="*/ 140 w 165"/>
              <a:gd name="T21" fmla="*/ 41 h 166"/>
              <a:gd name="T22" fmla="*/ 104 w 165"/>
              <a:gd name="T23" fmla="*/ 15 h 166"/>
              <a:gd name="T24" fmla="*/ 109 w 165"/>
              <a:gd name="T25" fmla="*/ 27 h 166"/>
              <a:gd name="T26" fmla="*/ 82 w 165"/>
              <a:gd name="T27" fmla="*/ 41 h 166"/>
              <a:gd name="T28" fmla="*/ 56 w 165"/>
              <a:gd name="T29" fmla="*/ 27 h 166"/>
              <a:gd name="T30" fmla="*/ 61 w 165"/>
              <a:gd name="T31" fmla="*/ 15 h 166"/>
              <a:gd name="T32" fmla="*/ 25 w 165"/>
              <a:gd name="T33" fmla="*/ 41 h 166"/>
              <a:gd name="T34" fmla="*/ 37 w 165"/>
              <a:gd name="T35" fmla="*/ 40 h 166"/>
              <a:gd name="T36" fmla="*/ 43 w 165"/>
              <a:gd name="T37" fmla="*/ 70 h 166"/>
              <a:gd name="T38" fmla="*/ 21 w 165"/>
              <a:gd name="T39" fmla="*/ 91 h 166"/>
              <a:gd name="T40" fmla="*/ 11 w 165"/>
              <a:gd name="T41" fmla="*/ 83 h 166"/>
              <a:gd name="T42" fmla="*/ 11 w 165"/>
              <a:gd name="T43" fmla="*/ 83 h 166"/>
              <a:gd name="T44" fmla="*/ 25 w 165"/>
              <a:gd name="T45" fmla="*/ 125 h 166"/>
              <a:gd name="T46" fmla="*/ 28 w 165"/>
              <a:gd name="T47" fmla="*/ 113 h 166"/>
              <a:gd name="T48" fmla="*/ 58 w 165"/>
              <a:gd name="T49" fmla="*/ 116 h 166"/>
              <a:gd name="T50" fmla="*/ 71 w 165"/>
              <a:gd name="T51" fmla="*/ 144 h 166"/>
              <a:gd name="T52" fmla="*/ 60 w 165"/>
              <a:gd name="T53" fmla="*/ 150 h 166"/>
              <a:gd name="T54" fmla="*/ 82 w 165"/>
              <a:gd name="T55" fmla="*/ 154 h 166"/>
              <a:gd name="T56" fmla="*/ 105 w 165"/>
              <a:gd name="T57" fmla="*/ 150 h 166"/>
              <a:gd name="T58" fmla="*/ 94 w 165"/>
              <a:gd name="T59" fmla="*/ 144 h 166"/>
              <a:gd name="T60" fmla="*/ 107 w 165"/>
              <a:gd name="T61" fmla="*/ 116 h 166"/>
              <a:gd name="T62" fmla="*/ 137 w 165"/>
              <a:gd name="T63" fmla="*/ 113 h 166"/>
              <a:gd name="T64" fmla="*/ 140 w 165"/>
              <a:gd name="T65" fmla="*/ 125 h 166"/>
              <a:gd name="T66" fmla="*/ 153 w 165"/>
              <a:gd name="T67" fmla="*/ 83 h 166"/>
              <a:gd name="T68" fmla="*/ 82 w 165"/>
              <a:gd name="T69" fmla="*/ 56 h 166"/>
              <a:gd name="T70" fmla="*/ 109 w 165"/>
              <a:gd name="T71" fmla="*/ 75 h 166"/>
              <a:gd name="T72" fmla="*/ 99 w 165"/>
              <a:gd name="T73" fmla="*/ 106 h 166"/>
              <a:gd name="T74" fmla="*/ 66 w 165"/>
              <a:gd name="T75" fmla="*/ 106 h 166"/>
              <a:gd name="T76" fmla="*/ 56 w 165"/>
              <a:gd name="T77" fmla="*/ 75 h 166"/>
              <a:gd name="T78" fmla="*/ 82 w 165"/>
              <a:gd name="T79" fmla="*/ 5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5" h="166">
                <a:moveTo>
                  <a:pt x="165" y="83"/>
                </a:moveTo>
                <a:cubicBezTo>
                  <a:pt x="165" y="129"/>
                  <a:pt x="128" y="166"/>
                  <a:pt x="82" y="166"/>
                </a:cubicBezTo>
                <a:cubicBezTo>
                  <a:pt x="37" y="166"/>
                  <a:pt x="0" y="129"/>
                  <a:pt x="0" y="83"/>
                </a:cubicBezTo>
                <a:cubicBezTo>
                  <a:pt x="0" y="37"/>
                  <a:pt x="37" y="0"/>
                  <a:pt x="82" y="0"/>
                </a:cubicBezTo>
                <a:cubicBezTo>
                  <a:pt x="128" y="0"/>
                  <a:pt x="165" y="37"/>
                  <a:pt x="165" y="83"/>
                </a:cubicBezTo>
                <a:close/>
                <a:moveTo>
                  <a:pt x="153" y="83"/>
                </a:moveTo>
                <a:cubicBezTo>
                  <a:pt x="153" y="83"/>
                  <a:pt x="153" y="83"/>
                  <a:pt x="153" y="83"/>
                </a:cubicBezTo>
                <a:cubicBezTo>
                  <a:pt x="144" y="91"/>
                  <a:pt x="144" y="91"/>
                  <a:pt x="144" y="91"/>
                </a:cubicBezTo>
                <a:cubicBezTo>
                  <a:pt x="122" y="70"/>
                  <a:pt x="122" y="70"/>
                  <a:pt x="122" y="70"/>
                </a:cubicBezTo>
                <a:cubicBezTo>
                  <a:pt x="128" y="40"/>
                  <a:pt x="128" y="40"/>
                  <a:pt x="128" y="40"/>
                </a:cubicBezTo>
                <a:cubicBezTo>
                  <a:pt x="140" y="41"/>
                  <a:pt x="140" y="41"/>
                  <a:pt x="140" y="41"/>
                </a:cubicBezTo>
                <a:cubicBezTo>
                  <a:pt x="131" y="29"/>
                  <a:pt x="119" y="20"/>
                  <a:pt x="104" y="15"/>
                </a:cubicBezTo>
                <a:cubicBezTo>
                  <a:pt x="109" y="27"/>
                  <a:pt x="109" y="27"/>
                  <a:pt x="109" y="27"/>
                </a:cubicBezTo>
                <a:cubicBezTo>
                  <a:pt x="82" y="41"/>
                  <a:pt x="82" y="41"/>
                  <a:pt x="82" y="41"/>
                </a:cubicBezTo>
                <a:cubicBezTo>
                  <a:pt x="56" y="27"/>
                  <a:pt x="56" y="27"/>
                  <a:pt x="56" y="27"/>
                </a:cubicBezTo>
                <a:cubicBezTo>
                  <a:pt x="61" y="15"/>
                  <a:pt x="61" y="15"/>
                  <a:pt x="61" y="15"/>
                </a:cubicBezTo>
                <a:cubicBezTo>
                  <a:pt x="46" y="20"/>
                  <a:pt x="34" y="29"/>
                  <a:pt x="25" y="41"/>
                </a:cubicBezTo>
                <a:cubicBezTo>
                  <a:pt x="37" y="40"/>
                  <a:pt x="37" y="40"/>
                  <a:pt x="37" y="40"/>
                </a:cubicBezTo>
                <a:cubicBezTo>
                  <a:pt x="43" y="70"/>
                  <a:pt x="43" y="70"/>
                  <a:pt x="43" y="70"/>
                </a:cubicBezTo>
                <a:cubicBezTo>
                  <a:pt x="21" y="91"/>
                  <a:pt x="21" y="91"/>
                  <a:pt x="21" y="91"/>
                </a:cubicBezTo>
                <a:cubicBezTo>
                  <a:pt x="11" y="83"/>
                  <a:pt x="11" y="83"/>
                  <a:pt x="11" y="83"/>
                </a:cubicBezTo>
                <a:cubicBezTo>
                  <a:pt x="11" y="83"/>
                  <a:pt x="11" y="83"/>
                  <a:pt x="11" y="83"/>
                </a:cubicBezTo>
                <a:cubicBezTo>
                  <a:pt x="11" y="99"/>
                  <a:pt x="16" y="113"/>
                  <a:pt x="25" y="125"/>
                </a:cubicBezTo>
                <a:cubicBezTo>
                  <a:pt x="28" y="113"/>
                  <a:pt x="28" y="113"/>
                  <a:pt x="28" y="113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71" y="144"/>
                  <a:pt x="71" y="144"/>
                  <a:pt x="71" y="144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7" y="152"/>
                  <a:pt x="75" y="154"/>
                  <a:pt x="82" y="154"/>
                </a:cubicBezTo>
                <a:cubicBezTo>
                  <a:pt x="90" y="154"/>
                  <a:pt x="98" y="152"/>
                  <a:pt x="105" y="150"/>
                </a:cubicBezTo>
                <a:cubicBezTo>
                  <a:pt x="94" y="144"/>
                  <a:pt x="94" y="144"/>
                  <a:pt x="94" y="144"/>
                </a:cubicBezTo>
                <a:cubicBezTo>
                  <a:pt x="107" y="116"/>
                  <a:pt x="107" y="116"/>
                  <a:pt x="107" y="116"/>
                </a:cubicBezTo>
                <a:cubicBezTo>
                  <a:pt x="137" y="113"/>
                  <a:pt x="137" y="113"/>
                  <a:pt x="137" y="113"/>
                </a:cubicBezTo>
                <a:cubicBezTo>
                  <a:pt x="140" y="125"/>
                  <a:pt x="140" y="125"/>
                  <a:pt x="140" y="125"/>
                </a:cubicBezTo>
                <a:cubicBezTo>
                  <a:pt x="148" y="113"/>
                  <a:pt x="153" y="99"/>
                  <a:pt x="153" y="83"/>
                </a:cubicBezTo>
                <a:close/>
                <a:moveTo>
                  <a:pt x="82" y="56"/>
                </a:moveTo>
                <a:cubicBezTo>
                  <a:pt x="109" y="75"/>
                  <a:pt x="109" y="75"/>
                  <a:pt x="109" y="75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66" y="106"/>
                  <a:pt x="66" y="106"/>
                  <a:pt x="66" y="106"/>
                </a:cubicBezTo>
                <a:cubicBezTo>
                  <a:pt x="56" y="75"/>
                  <a:pt x="56" y="75"/>
                  <a:pt x="56" y="75"/>
                </a:cubicBezTo>
                <a:lnTo>
                  <a:pt x="82" y="5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0" name="Freeform 362"/>
          <p:cNvSpPr>
            <a:spLocks noEditPoints="1"/>
          </p:cNvSpPr>
          <p:nvPr/>
        </p:nvSpPr>
        <p:spPr bwMode="auto">
          <a:xfrm>
            <a:off x="7304967" y="4327464"/>
            <a:ext cx="191641" cy="209495"/>
          </a:xfrm>
          <a:custGeom>
            <a:avLst/>
            <a:gdLst>
              <a:gd name="T0" fmla="*/ 128 w 166"/>
              <a:gd name="T1" fmla="*/ 108 h 180"/>
              <a:gd name="T2" fmla="*/ 85 w 166"/>
              <a:gd name="T3" fmla="*/ 148 h 180"/>
              <a:gd name="T4" fmla="*/ 85 w 166"/>
              <a:gd name="T5" fmla="*/ 118 h 180"/>
              <a:gd name="T6" fmla="*/ 80 w 166"/>
              <a:gd name="T7" fmla="*/ 117 h 180"/>
              <a:gd name="T8" fmla="*/ 80 w 166"/>
              <a:gd name="T9" fmla="*/ 148 h 180"/>
              <a:gd name="T10" fmla="*/ 37 w 166"/>
              <a:gd name="T11" fmla="*/ 108 h 180"/>
              <a:gd name="T12" fmla="*/ 3 w 166"/>
              <a:gd name="T13" fmla="*/ 85 h 180"/>
              <a:gd name="T14" fmla="*/ 8 w 166"/>
              <a:gd name="T15" fmla="*/ 79 h 180"/>
              <a:gd name="T16" fmla="*/ 10 w 166"/>
              <a:gd name="T17" fmla="*/ 80 h 180"/>
              <a:gd name="T18" fmla="*/ 10 w 166"/>
              <a:gd name="T19" fmla="*/ 16 h 180"/>
              <a:gd name="T20" fmla="*/ 25 w 166"/>
              <a:gd name="T21" fmla="*/ 0 h 180"/>
              <a:gd name="T22" fmla="*/ 141 w 166"/>
              <a:gd name="T23" fmla="*/ 0 h 180"/>
              <a:gd name="T24" fmla="*/ 156 w 166"/>
              <a:gd name="T25" fmla="*/ 16 h 180"/>
              <a:gd name="T26" fmla="*/ 156 w 166"/>
              <a:gd name="T27" fmla="*/ 80 h 180"/>
              <a:gd name="T28" fmla="*/ 158 w 166"/>
              <a:gd name="T29" fmla="*/ 79 h 180"/>
              <a:gd name="T30" fmla="*/ 163 w 166"/>
              <a:gd name="T31" fmla="*/ 85 h 180"/>
              <a:gd name="T32" fmla="*/ 128 w 166"/>
              <a:gd name="T33" fmla="*/ 108 h 180"/>
              <a:gd name="T34" fmla="*/ 148 w 166"/>
              <a:gd name="T35" fmla="*/ 23 h 180"/>
              <a:gd name="T36" fmla="*/ 135 w 166"/>
              <a:gd name="T37" fmla="*/ 9 h 180"/>
              <a:gd name="T38" fmla="*/ 32 w 166"/>
              <a:gd name="T39" fmla="*/ 9 h 180"/>
              <a:gd name="T40" fmla="*/ 19 w 166"/>
              <a:gd name="T41" fmla="*/ 23 h 180"/>
              <a:gd name="T42" fmla="*/ 19 w 166"/>
              <a:gd name="T43" fmla="*/ 86 h 180"/>
              <a:gd name="T44" fmla="*/ 70 w 166"/>
              <a:gd name="T45" fmla="*/ 95 h 180"/>
              <a:gd name="T46" fmla="*/ 78 w 166"/>
              <a:gd name="T47" fmla="*/ 97 h 180"/>
              <a:gd name="T48" fmla="*/ 79 w 166"/>
              <a:gd name="T49" fmla="*/ 98 h 180"/>
              <a:gd name="T50" fmla="*/ 85 w 166"/>
              <a:gd name="T51" fmla="*/ 103 h 180"/>
              <a:gd name="T52" fmla="*/ 96 w 166"/>
              <a:gd name="T53" fmla="*/ 95 h 180"/>
              <a:gd name="T54" fmla="*/ 148 w 166"/>
              <a:gd name="T55" fmla="*/ 85 h 180"/>
              <a:gd name="T56" fmla="*/ 148 w 166"/>
              <a:gd name="T57" fmla="*/ 23 h 180"/>
              <a:gd name="T58" fmla="*/ 61 w 166"/>
              <a:gd name="T59" fmla="*/ 87 h 180"/>
              <a:gd name="T60" fmla="*/ 41 w 166"/>
              <a:gd name="T61" fmla="*/ 68 h 180"/>
              <a:gd name="T62" fmla="*/ 61 w 166"/>
              <a:gd name="T63" fmla="*/ 50 h 180"/>
              <a:gd name="T64" fmla="*/ 81 w 166"/>
              <a:gd name="T65" fmla="*/ 68 h 180"/>
              <a:gd name="T66" fmla="*/ 61 w 166"/>
              <a:gd name="T67" fmla="*/ 87 h 180"/>
              <a:gd name="T68" fmla="*/ 107 w 166"/>
              <a:gd name="T69" fmla="*/ 87 h 180"/>
              <a:gd name="T70" fmla="*/ 87 w 166"/>
              <a:gd name="T71" fmla="*/ 68 h 180"/>
              <a:gd name="T72" fmla="*/ 107 w 166"/>
              <a:gd name="T73" fmla="*/ 50 h 180"/>
              <a:gd name="T74" fmla="*/ 127 w 166"/>
              <a:gd name="T75" fmla="*/ 68 h 180"/>
              <a:gd name="T76" fmla="*/ 107 w 166"/>
              <a:gd name="T77" fmla="*/ 87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66" h="180">
                <a:moveTo>
                  <a:pt x="128" y="108"/>
                </a:moveTo>
                <a:cubicBezTo>
                  <a:pt x="147" y="170"/>
                  <a:pt x="84" y="180"/>
                  <a:pt x="85" y="148"/>
                </a:cubicBezTo>
                <a:cubicBezTo>
                  <a:pt x="85" y="149"/>
                  <a:pt x="85" y="131"/>
                  <a:pt x="85" y="118"/>
                </a:cubicBezTo>
                <a:cubicBezTo>
                  <a:pt x="84" y="117"/>
                  <a:pt x="82" y="117"/>
                  <a:pt x="80" y="117"/>
                </a:cubicBezTo>
                <a:cubicBezTo>
                  <a:pt x="80" y="130"/>
                  <a:pt x="80" y="149"/>
                  <a:pt x="80" y="148"/>
                </a:cubicBezTo>
                <a:cubicBezTo>
                  <a:pt x="81" y="180"/>
                  <a:pt x="19" y="170"/>
                  <a:pt x="37" y="108"/>
                </a:cubicBezTo>
                <a:cubicBezTo>
                  <a:pt x="20" y="101"/>
                  <a:pt x="8" y="92"/>
                  <a:pt x="3" y="85"/>
                </a:cubicBezTo>
                <a:cubicBezTo>
                  <a:pt x="0" y="80"/>
                  <a:pt x="3" y="75"/>
                  <a:pt x="8" y="79"/>
                </a:cubicBezTo>
                <a:cubicBezTo>
                  <a:pt x="8" y="79"/>
                  <a:pt x="9" y="80"/>
                  <a:pt x="10" y="80"/>
                </a:cubicBezTo>
                <a:cubicBezTo>
                  <a:pt x="10" y="16"/>
                  <a:pt x="10" y="16"/>
                  <a:pt x="10" y="16"/>
                </a:cubicBezTo>
                <a:cubicBezTo>
                  <a:pt x="10" y="7"/>
                  <a:pt x="16" y="0"/>
                  <a:pt x="25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9" y="0"/>
                  <a:pt x="156" y="7"/>
                  <a:pt x="156" y="16"/>
                </a:cubicBezTo>
                <a:cubicBezTo>
                  <a:pt x="156" y="80"/>
                  <a:pt x="156" y="80"/>
                  <a:pt x="156" y="80"/>
                </a:cubicBezTo>
                <a:cubicBezTo>
                  <a:pt x="156" y="80"/>
                  <a:pt x="157" y="79"/>
                  <a:pt x="158" y="79"/>
                </a:cubicBezTo>
                <a:cubicBezTo>
                  <a:pt x="163" y="75"/>
                  <a:pt x="166" y="80"/>
                  <a:pt x="163" y="85"/>
                </a:cubicBezTo>
                <a:cubicBezTo>
                  <a:pt x="157" y="92"/>
                  <a:pt x="146" y="101"/>
                  <a:pt x="128" y="108"/>
                </a:cubicBezTo>
                <a:close/>
                <a:moveTo>
                  <a:pt x="148" y="23"/>
                </a:moveTo>
                <a:cubicBezTo>
                  <a:pt x="148" y="13"/>
                  <a:pt x="144" y="9"/>
                  <a:pt x="135" y="9"/>
                </a:cubicBezTo>
                <a:cubicBezTo>
                  <a:pt x="32" y="9"/>
                  <a:pt x="32" y="9"/>
                  <a:pt x="32" y="9"/>
                </a:cubicBezTo>
                <a:cubicBezTo>
                  <a:pt x="22" y="9"/>
                  <a:pt x="19" y="12"/>
                  <a:pt x="19" y="23"/>
                </a:cubicBezTo>
                <a:cubicBezTo>
                  <a:pt x="19" y="86"/>
                  <a:pt x="19" y="86"/>
                  <a:pt x="19" y="86"/>
                </a:cubicBezTo>
                <a:cubicBezTo>
                  <a:pt x="41" y="97"/>
                  <a:pt x="59" y="95"/>
                  <a:pt x="70" y="95"/>
                </a:cubicBezTo>
                <a:cubicBezTo>
                  <a:pt x="74" y="95"/>
                  <a:pt x="77" y="95"/>
                  <a:pt x="78" y="97"/>
                </a:cubicBezTo>
                <a:cubicBezTo>
                  <a:pt x="79" y="97"/>
                  <a:pt x="79" y="98"/>
                  <a:pt x="79" y="98"/>
                </a:cubicBezTo>
                <a:cubicBezTo>
                  <a:pt x="81" y="100"/>
                  <a:pt x="83" y="101"/>
                  <a:pt x="85" y="103"/>
                </a:cubicBezTo>
                <a:cubicBezTo>
                  <a:pt x="85" y="98"/>
                  <a:pt x="88" y="94"/>
                  <a:pt x="96" y="95"/>
                </a:cubicBezTo>
                <a:cubicBezTo>
                  <a:pt x="106" y="95"/>
                  <a:pt x="125" y="97"/>
                  <a:pt x="148" y="85"/>
                </a:cubicBezTo>
                <a:lnTo>
                  <a:pt x="148" y="23"/>
                </a:lnTo>
                <a:close/>
                <a:moveTo>
                  <a:pt x="61" y="87"/>
                </a:moveTo>
                <a:cubicBezTo>
                  <a:pt x="50" y="87"/>
                  <a:pt x="41" y="79"/>
                  <a:pt x="41" y="68"/>
                </a:cubicBezTo>
                <a:cubicBezTo>
                  <a:pt x="41" y="58"/>
                  <a:pt x="50" y="50"/>
                  <a:pt x="61" y="50"/>
                </a:cubicBezTo>
                <a:cubicBezTo>
                  <a:pt x="72" y="50"/>
                  <a:pt x="81" y="58"/>
                  <a:pt x="81" y="68"/>
                </a:cubicBezTo>
                <a:cubicBezTo>
                  <a:pt x="81" y="79"/>
                  <a:pt x="72" y="87"/>
                  <a:pt x="61" y="87"/>
                </a:cubicBezTo>
                <a:close/>
                <a:moveTo>
                  <a:pt x="107" y="87"/>
                </a:moveTo>
                <a:cubicBezTo>
                  <a:pt x="96" y="87"/>
                  <a:pt x="87" y="79"/>
                  <a:pt x="87" y="68"/>
                </a:cubicBezTo>
                <a:cubicBezTo>
                  <a:pt x="87" y="58"/>
                  <a:pt x="96" y="50"/>
                  <a:pt x="107" y="50"/>
                </a:cubicBezTo>
                <a:cubicBezTo>
                  <a:pt x="118" y="50"/>
                  <a:pt x="127" y="58"/>
                  <a:pt x="127" y="68"/>
                </a:cubicBezTo>
                <a:cubicBezTo>
                  <a:pt x="127" y="79"/>
                  <a:pt x="118" y="87"/>
                  <a:pt x="107" y="8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1" name="Freeform 363"/>
          <p:cNvSpPr>
            <a:spLocks noEditPoints="1"/>
          </p:cNvSpPr>
          <p:nvPr/>
        </p:nvSpPr>
        <p:spPr bwMode="auto">
          <a:xfrm>
            <a:off x="7543030" y="4341749"/>
            <a:ext cx="165454" cy="16426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12 w 142"/>
              <a:gd name="T11" fmla="*/ 71 h 142"/>
              <a:gd name="T12" fmla="*/ 71 w 142"/>
              <a:gd name="T13" fmla="*/ 130 h 142"/>
              <a:gd name="T14" fmla="*/ 130 w 142"/>
              <a:gd name="T15" fmla="*/ 71 h 142"/>
              <a:gd name="T16" fmla="*/ 71 w 142"/>
              <a:gd name="T17" fmla="*/ 12 h 142"/>
              <a:gd name="T18" fmla="*/ 12 w 142"/>
              <a:gd name="T19" fmla="*/ 71 h 142"/>
              <a:gd name="T20" fmla="*/ 106 w 142"/>
              <a:gd name="T21" fmla="*/ 97 h 142"/>
              <a:gd name="T22" fmla="*/ 73 w 142"/>
              <a:gd name="T23" fmla="*/ 115 h 142"/>
              <a:gd name="T24" fmla="*/ 28 w 142"/>
              <a:gd name="T25" fmla="*/ 70 h 142"/>
              <a:gd name="T26" fmla="*/ 72 w 142"/>
              <a:gd name="T27" fmla="*/ 26 h 142"/>
              <a:gd name="T28" fmla="*/ 105 w 142"/>
              <a:gd name="T29" fmla="*/ 44 h 142"/>
              <a:gd name="T30" fmla="*/ 105 w 142"/>
              <a:gd name="T31" fmla="*/ 54 h 142"/>
              <a:gd name="T32" fmla="*/ 104 w 142"/>
              <a:gd name="T33" fmla="*/ 56 h 142"/>
              <a:gd name="T34" fmla="*/ 93 w 142"/>
              <a:gd name="T35" fmla="*/ 56 h 142"/>
              <a:gd name="T36" fmla="*/ 91 w 142"/>
              <a:gd name="T37" fmla="*/ 54 h 142"/>
              <a:gd name="T38" fmla="*/ 91 w 142"/>
              <a:gd name="T39" fmla="*/ 48 h 142"/>
              <a:gd name="T40" fmla="*/ 73 w 142"/>
              <a:gd name="T41" fmla="*/ 39 h 142"/>
              <a:gd name="T42" fmla="*/ 43 w 142"/>
              <a:gd name="T43" fmla="*/ 70 h 142"/>
              <a:gd name="T44" fmla="*/ 73 w 142"/>
              <a:gd name="T45" fmla="*/ 102 h 142"/>
              <a:gd name="T46" fmla="*/ 93 w 142"/>
              <a:gd name="T47" fmla="*/ 94 h 142"/>
              <a:gd name="T48" fmla="*/ 93 w 142"/>
              <a:gd name="T49" fmla="*/ 87 h 142"/>
              <a:gd name="T50" fmla="*/ 94 w 142"/>
              <a:gd name="T51" fmla="*/ 86 h 142"/>
              <a:gd name="T52" fmla="*/ 105 w 142"/>
              <a:gd name="T53" fmla="*/ 86 h 142"/>
              <a:gd name="T54" fmla="*/ 106 w 142"/>
              <a:gd name="T55" fmla="*/ 87 h 142"/>
              <a:gd name="T56" fmla="*/ 106 w 142"/>
              <a:gd name="T57" fmla="*/ 9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12" y="71"/>
                </a:moveTo>
                <a:cubicBezTo>
                  <a:pt x="12" y="103"/>
                  <a:pt x="39" y="130"/>
                  <a:pt x="71" y="130"/>
                </a:cubicBezTo>
                <a:cubicBezTo>
                  <a:pt x="104" y="130"/>
                  <a:pt x="130" y="103"/>
                  <a:pt x="130" y="71"/>
                </a:cubicBezTo>
                <a:cubicBezTo>
                  <a:pt x="130" y="38"/>
                  <a:pt x="104" y="12"/>
                  <a:pt x="71" y="12"/>
                </a:cubicBezTo>
                <a:cubicBezTo>
                  <a:pt x="39" y="12"/>
                  <a:pt x="12" y="38"/>
                  <a:pt x="12" y="71"/>
                </a:cubicBezTo>
                <a:close/>
                <a:moveTo>
                  <a:pt x="106" y="97"/>
                </a:moveTo>
                <a:cubicBezTo>
                  <a:pt x="106" y="110"/>
                  <a:pt x="86" y="115"/>
                  <a:pt x="73" y="115"/>
                </a:cubicBezTo>
                <a:cubicBezTo>
                  <a:pt x="47" y="115"/>
                  <a:pt x="28" y="96"/>
                  <a:pt x="28" y="70"/>
                </a:cubicBezTo>
                <a:cubicBezTo>
                  <a:pt x="28" y="45"/>
                  <a:pt x="47" y="26"/>
                  <a:pt x="72" y="26"/>
                </a:cubicBezTo>
                <a:cubicBezTo>
                  <a:pt x="81" y="26"/>
                  <a:pt x="105" y="30"/>
                  <a:pt x="105" y="44"/>
                </a:cubicBezTo>
                <a:cubicBezTo>
                  <a:pt x="105" y="54"/>
                  <a:pt x="105" y="54"/>
                  <a:pt x="105" y="54"/>
                </a:cubicBezTo>
                <a:cubicBezTo>
                  <a:pt x="105" y="55"/>
                  <a:pt x="105" y="56"/>
                  <a:pt x="104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2" y="56"/>
                  <a:pt x="91" y="55"/>
                  <a:pt x="91" y="54"/>
                </a:cubicBezTo>
                <a:cubicBezTo>
                  <a:pt x="91" y="48"/>
                  <a:pt x="91" y="48"/>
                  <a:pt x="91" y="48"/>
                </a:cubicBezTo>
                <a:cubicBezTo>
                  <a:pt x="91" y="42"/>
                  <a:pt x="80" y="39"/>
                  <a:pt x="73" y="39"/>
                </a:cubicBezTo>
                <a:cubicBezTo>
                  <a:pt x="55" y="39"/>
                  <a:pt x="43" y="52"/>
                  <a:pt x="43" y="70"/>
                </a:cubicBezTo>
                <a:cubicBezTo>
                  <a:pt x="43" y="88"/>
                  <a:pt x="56" y="102"/>
                  <a:pt x="73" y="102"/>
                </a:cubicBezTo>
                <a:cubicBezTo>
                  <a:pt x="80" y="102"/>
                  <a:pt x="93" y="100"/>
                  <a:pt x="93" y="94"/>
                </a:cubicBezTo>
                <a:cubicBezTo>
                  <a:pt x="93" y="87"/>
                  <a:pt x="93" y="87"/>
                  <a:pt x="93" y="87"/>
                </a:cubicBezTo>
                <a:cubicBezTo>
                  <a:pt x="93" y="86"/>
                  <a:pt x="93" y="86"/>
                  <a:pt x="94" y="86"/>
                </a:cubicBezTo>
                <a:cubicBezTo>
                  <a:pt x="105" y="86"/>
                  <a:pt x="105" y="86"/>
                  <a:pt x="105" y="86"/>
                </a:cubicBezTo>
                <a:cubicBezTo>
                  <a:pt x="106" y="86"/>
                  <a:pt x="106" y="86"/>
                  <a:pt x="106" y="87"/>
                </a:cubicBezTo>
                <a:lnTo>
                  <a:pt x="106" y="9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2" name="Freeform 364"/>
          <p:cNvSpPr>
            <a:spLocks noEditPoints="1"/>
          </p:cNvSpPr>
          <p:nvPr/>
        </p:nvSpPr>
        <p:spPr bwMode="auto">
          <a:xfrm>
            <a:off x="7757287" y="4327465"/>
            <a:ext cx="151170" cy="192831"/>
          </a:xfrm>
          <a:custGeom>
            <a:avLst/>
            <a:gdLst>
              <a:gd name="T0" fmla="*/ 59 w 130"/>
              <a:gd name="T1" fmla="*/ 65 h 166"/>
              <a:gd name="T2" fmla="*/ 47 w 130"/>
              <a:gd name="T3" fmla="*/ 82 h 166"/>
              <a:gd name="T4" fmla="*/ 47 w 130"/>
              <a:gd name="T5" fmla="*/ 154 h 166"/>
              <a:gd name="T6" fmla="*/ 35 w 130"/>
              <a:gd name="T7" fmla="*/ 166 h 166"/>
              <a:gd name="T8" fmla="*/ 23 w 130"/>
              <a:gd name="T9" fmla="*/ 166 h 166"/>
              <a:gd name="T10" fmla="*/ 11 w 130"/>
              <a:gd name="T11" fmla="*/ 154 h 166"/>
              <a:gd name="T12" fmla="*/ 11 w 130"/>
              <a:gd name="T13" fmla="*/ 82 h 166"/>
              <a:gd name="T14" fmla="*/ 0 w 130"/>
              <a:gd name="T15" fmla="*/ 65 h 166"/>
              <a:gd name="T16" fmla="*/ 0 w 130"/>
              <a:gd name="T17" fmla="*/ 6 h 166"/>
              <a:gd name="T18" fmla="*/ 6 w 130"/>
              <a:gd name="T19" fmla="*/ 0 h 166"/>
              <a:gd name="T20" fmla="*/ 11 w 130"/>
              <a:gd name="T21" fmla="*/ 6 h 166"/>
              <a:gd name="T22" fmla="*/ 11 w 130"/>
              <a:gd name="T23" fmla="*/ 44 h 166"/>
              <a:gd name="T24" fmla="*/ 17 w 130"/>
              <a:gd name="T25" fmla="*/ 50 h 166"/>
              <a:gd name="T26" fmla="*/ 23 w 130"/>
              <a:gd name="T27" fmla="*/ 44 h 166"/>
              <a:gd name="T28" fmla="*/ 23 w 130"/>
              <a:gd name="T29" fmla="*/ 6 h 166"/>
              <a:gd name="T30" fmla="*/ 29 w 130"/>
              <a:gd name="T31" fmla="*/ 0 h 166"/>
              <a:gd name="T32" fmla="*/ 35 w 130"/>
              <a:gd name="T33" fmla="*/ 6 h 166"/>
              <a:gd name="T34" fmla="*/ 35 w 130"/>
              <a:gd name="T35" fmla="*/ 44 h 166"/>
              <a:gd name="T36" fmla="*/ 41 w 130"/>
              <a:gd name="T37" fmla="*/ 50 h 166"/>
              <a:gd name="T38" fmla="*/ 47 w 130"/>
              <a:gd name="T39" fmla="*/ 44 h 166"/>
              <a:gd name="T40" fmla="*/ 47 w 130"/>
              <a:gd name="T41" fmla="*/ 6 h 166"/>
              <a:gd name="T42" fmla="*/ 53 w 130"/>
              <a:gd name="T43" fmla="*/ 0 h 166"/>
              <a:gd name="T44" fmla="*/ 59 w 130"/>
              <a:gd name="T45" fmla="*/ 6 h 166"/>
              <a:gd name="T46" fmla="*/ 59 w 130"/>
              <a:gd name="T47" fmla="*/ 65 h 166"/>
              <a:gd name="T48" fmla="*/ 130 w 130"/>
              <a:gd name="T49" fmla="*/ 154 h 166"/>
              <a:gd name="T50" fmla="*/ 118 w 130"/>
              <a:gd name="T51" fmla="*/ 166 h 166"/>
              <a:gd name="T52" fmla="*/ 106 w 130"/>
              <a:gd name="T53" fmla="*/ 166 h 166"/>
              <a:gd name="T54" fmla="*/ 94 w 130"/>
              <a:gd name="T55" fmla="*/ 154 h 166"/>
              <a:gd name="T56" fmla="*/ 94 w 130"/>
              <a:gd name="T57" fmla="*/ 106 h 166"/>
              <a:gd name="T58" fmla="*/ 74 w 130"/>
              <a:gd name="T59" fmla="*/ 106 h 166"/>
              <a:gd name="T60" fmla="*/ 71 w 130"/>
              <a:gd name="T61" fmla="*/ 103 h 166"/>
              <a:gd name="T62" fmla="*/ 71 w 130"/>
              <a:gd name="T63" fmla="*/ 30 h 166"/>
              <a:gd name="T64" fmla="*/ 100 w 130"/>
              <a:gd name="T65" fmla="*/ 0 h 166"/>
              <a:gd name="T66" fmla="*/ 124 w 130"/>
              <a:gd name="T67" fmla="*/ 0 h 166"/>
              <a:gd name="T68" fmla="*/ 130 w 130"/>
              <a:gd name="T69" fmla="*/ 6 h 166"/>
              <a:gd name="T70" fmla="*/ 130 w 130"/>
              <a:gd name="T71" fmla="*/ 154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0" h="166">
                <a:moveTo>
                  <a:pt x="59" y="65"/>
                </a:moveTo>
                <a:cubicBezTo>
                  <a:pt x="59" y="73"/>
                  <a:pt x="54" y="79"/>
                  <a:pt x="47" y="82"/>
                </a:cubicBezTo>
                <a:cubicBezTo>
                  <a:pt x="47" y="154"/>
                  <a:pt x="47" y="154"/>
                  <a:pt x="47" y="154"/>
                </a:cubicBezTo>
                <a:cubicBezTo>
                  <a:pt x="47" y="160"/>
                  <a:pt x="42" y="166"/>
                  <a:pt x="35" y="166"/>
                </a:cubicBezTo>
                <a:cubicBezTo>
                  <a:pt x="23" y="166"/>
                  <a:pt x="23" y="166"/>
                  <a:pt x="23" y="166"/>
                </a:cubicBezTo>
                <a:cubicBezTo>
                  <a:pt x="17" y="166"/>
                  <a:pt x="11" y="160"/>
                  <a:pt x="11" y="154"/>
                </a:cubicBezTo>
                <a:cubicBezTo>
                  <a:pt x="11" y="82"/>
                  <a:pt x="11" y="82"/>
                  <a:pt x="11" y="82"/>
                </a:cubicBezTo>
                <a:cubicBezTo>
                  <a:pt x="4" y="79"/>
                  <a:pt x="0" y="73"/>
                  <a:pt x="0" y="65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6" y="0"/>
                </a:cubicBezTo>
                <a:cubicBezTo>
                  <a:pt x="9" y="0"/>
                  <a:pt x="11" y="3"/>
                  <a:pt x="11" y="6"/>
                </a:cubicBezTo>
                <a:cubicBezTo>
                  <a:pt x="11" y="44"/>
                  <a:pt x="11" y="44"/>
                  <a:pt x="11" y="44"/>
                </a:cubicBezTo>
                <a:cubicBezTo>
                  <a:pt x="11" y="48"/>
                  <a:pt x="14" y="50"/>
                  <a:pt x="17" y="50"/>
                </a:cubicBezTo>
                <a:cubicBezTo>
                  <a:pt x="21" y="50"/>
                  <a:pt x="23" y="48"/>
                  <a:pt x="23" y="44"/>
                </a:cubicBezTo>
                <a:cubicBezTo>
                  <a:pt x="23" y="6"/>
                  <a:pt x="23" y="6"/>
                  <a:pt x="23" y="6"/>
                </a:cubicBezTo>
                <a:cubicBezTo>
                  <a:pt x="23" y="3"/>
                  <a:pt x="26" y="0"/>
                  <a:pt x="29" y="0"/>
                </a:cubicBezTo>
                <a:cubicBezTo>
                  <a:pt x="32" y="0"/>
                  <a:pt x="35" y="3"/>
                  <a:pt x="35" y="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48"/>
                  <a:pt x="38" y="50"/>
                  <a:pt x="41" y="50"/>
                </a:cubicBezTo>
                <a:cubicBezTo>
                  <a:pt x="44" y="50"/>
                  <a:pt x="47" y="48"/>
                  <a:pt x="47" y="44"/>
                </a:cubicBezTo>
                <a:cubicBezTo>
                  <a:pt x="47" y="6"/>
                  <a:pt x="47" y="6"/>
                  <a:pt x="47" y="6"/>
                </a:cubicBezTo>
                <a:cubicBezTo>
                  <a:pt x="47" y="3"/>
                  <a:pt x="50" y="0"/>
                  <a:pt x="53" y="0"/>
                </a:cubicBezTo>
                <a:cubicBezTo>
                  <a:pt x="56" y="0"/>
                  <a:pt x="59" y="3"/>
                  <a:pt x="59" y="6"/>
                </a:cubicBezTo>
                <a:lnTo>
                  <a:pt x="59" y="65"/>
                </a:lnTo>
                <a:close/>
                <a:moveTo>
                  <a:pt x="130" y="154"/>
                </a:moveTo>
                <a:cubicBezTo>
                  <a:pt x="130" y="160"/>
                  <a:pt x="124" y="166"/>
                  <a:pt x="118" y="166"/>
                </a:cubicBezTo>
                <a:cubicBezTo>
                  <a:pt x="106" y="166"/>
                  <a:pt x="106" y="166"/>
                  <a:pt x="106" y="166"/>
                </a:cubicBezTo>
                <a:cubicBezTo>
                  <a:pt x="100" y="166"/>
                  <a:pt x="94" y="160"/>
                  <a:pt x="94" y="154"/>
                </a:cubicBezTo>
                <a:cubicBezTo>
                  <a:pt x="94" y="106"/>
                  <a:pt x="94" y="106"/>
                  <a:pt x="94" y="106"/>
                </a:cubicBezTo>
                <a:cubicBezTo>
                  <a:pt x="74" y="106"/>
                  <a:pt x="74" y="106"/>
                  <a:pt x="74" y="106"/>
                </a:cubicBezTo>
                <a:cubicBezTo>
                  <a:pt x="72" y="106"/>
                  <a:pt x="71" y="105"/>
                  <a:pt x="71" y="103"/>
                </a:cubicBezTo>
                <a:cubicBezTo>
                  <a:pt x="71" y="30"/>
                  <a:pt x="71" y="30"/>
                  <a:pt x="71" y="30"/>
                </a:cubicBezTo>
                <a:cubicBezTo>
                  <a:pt x="71" y="13"/>
                  <a:pt x="84" y="0"/>
                  <a:pt x="100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7" y="0"/>
                  <a:pt x="130" y="3"/>
                  <a:pt x="130" y="6"/>
                </a:cubicBezTo>
                <a:lnTo>
                  <a:pt x="130" y="15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3" name="Freeform 365"/>
          <p:cNvSpPr>
            <a:spLocks noEditPoints="1"/>
          </p:cNvSpPr>
          <p:nvPr/>
        </p:nvSpPr>
        <p:spPr bwMode="auto">
          <a:xfrm>
            <a:off x="7954878" y="4327465"/>
            <a:ext cx="151170" cy="192831"/>
          </a:xfrm>
          <a:custGeom>
            <a:avLst/>
            <a:gdLst>
              <a:gd name="T0" fmla="*/ 130 w 130"/>
              <a:gd name="T1" fmla="*/ 163 h 166"/>
              <a:gd name="T2" fmla="*/ 127 w 130"/>
              <a:gd name="T3" fmla="*/ 166 h 166"/>
              <a:gd name="T4" fmla="*/ 3 w 130"/>
              <a:gd name="T5" fmla="*/ 166 h 166"/>
              <a:gd name="T6" fmla="*/ 0 w 130"/>
              <a:gd name="T7" fmla="*/ 163 h 166"/>
              <a:gd name="T8" fmla="*/ 0 w 130"/>
              <a:gd name="T9" fmla="*/ 157 h 166"/>
              <a:gd name="T10" fmla="*/ 3 w 130"/>
              <a:gd name="T11" fmla="*/ 154 h 166"/>
              <a:gd name="T12" fmla="*/ 127 w 130"/>
              <a:gd name="T13" fmla="*/ 154 h 166"/>
              <a:gd name="T14" fmla="*/ 130 w 130"/>
              <a:gd name="T15" fmla="*/ 157 h 166"/>
              <a:gd name="T16" fmla="*/ 130 w 130"/>
              <a:gd name="T17" fmla="*/ 163 h 166"/>
              <a:gd name="T18" fmla="*/ 65 w 130"/>
              <a:gd name="T19" fmla="*/ 121 h 166"/>
              <a:gd name="T20" fmla="*/ 71 w 130"/>
              <a:gd name="T21" fmla="*/ 142 h 166"/>
              <a:gd name="T22" fmla="*/ 71 w 130"/>
              <a:gd name="T23" fmla="*/ 142 h 166"/>
              <a:gd name="T24" fmla="*/ 71 w 130"/>
              <a:gd name="T25" fmla="*/ 142 h 166"/>
              <a:gd name="T26" fmla="*/ 24 w 130"/>
              <a:gd name="T27" fmla="*/ 83 h 166"/>
              <a:gd name="T28" fmla="*/ 65 w 130"/>
              <a:gd name="T29" fmla="*/ 21 h 166"/>
              <a:gd name="T30" fmla="*/ 59 w 130"/>
              <a:gd name="T31" fmla="*/ 0 h 166"/>
              <a:gd name="T32" fmla="*/ 59 w 130"/>
              <a:gd name="T33" fmla="*/ 0 h 166"/>
              <a:gd name="T34" fmla="*/ 59 w 130"/>
              <a:gd name="T35" fmla="*/ 0 h 166"/>
              <a:gd name="T36" fmla="*/ 107 w 130"/>
              <a:gd name="T37" fmla="*/ 59 h 166"/>
              <a:gd name="T38" fmla="*/ 65 w 130"/>
              <a:gd name="T39" fmla="*/ 121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30" h="166">
                <a:moveTo>
                  <a:pt x="130" y="163"/>
                </a:moveTo>
                <a:cubicBezTo>
                  <a:pt x="130" y="164"/>
                  <a:pt x="129" y="166"/>
                  <a:pt x="127" y="166"/>
                </a:cubicBezTo>
                <a:cubicBezTo>
                  <a:pt x="3" y="166"/>
                  <a:pt x="3" y="166"/>
                  <a:pt x="3" y="166"/>
                </a:cubicBezTo>
                <a:cubicBezTo>
                  <a:pt x="2" y="166"/>
                  <a:pt x="0" y="164"/>
                  <a:pt x="0" y="163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55"/>
                  <a:pt x="2" y="154"/>
                  <a:pt x="3" y="154"/>
                </a:cubicBezTo>
                <a:cubicBezTo>
                  <a:pt x="127" y="154"/>
                  <a:pt x="127" y="154"/>
                  <a:pt x="127" y="154"/>
                </a:cubicBezTo>
                <a:cubicBezTo>
                  <a:pt x="129" y="154"/>
                  <a:pt x="130" y="155"/>
                  <a:pt x="130" y="157"/>
                </a:cubicBezTo>
                <a:lnTo>
                  <a:pt x="130" y="163"/>
                </a:lnTo>
                <a:close/>
                <a:moveTo>
                  <a:pt x="65" y="121"/>
                </a:moveTo>
                <a:cubicBezTo>
                  <a:pt x="65" y="128"/>
                  <a:pt x="68" y="136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46" y="130"/>
                  <a:pt x="24" y="114"/>
                  <a:pt x="24" y="83"/>
                </a:cubicBezTo>
                <a:cubicBezTo>
                  <a:pt x="24" y="47"/>
                  <a:pt x="65" y="44"/>
                  <a:pt x="65" y="21"/>
                </a:cubicBezTo>
                <a:cubicBezTo>
                  <a:pt x="65" y="14"/>
                  <a:pt x="62" y="6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85" y="12"/>
                  <a:pt x="107" y="28"/>
                  <a:pt x="107" y="59"/>
                </a:cubicBezTo>
                <a:cubicBezTo>
                  <a:pt x="107" y="95"/>
                  <a:pt x="65" y="98"/>
                  <a:pt x="65" y="12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4" name="Freeform 366"/>
          <p:cNvSpPr>
            <a:spLocks noEditPoints="1"/>
          </p:cNvSpPr>
          <p:nvPr/>
        </p:nvSpPr>
        <p:spPr bwMode="auto">
          <a:xfrm>
            <a:off x="8154853" y="4341749"/>
            <a:ext cx="165454" cy="164264"/>
          </a:xfrm>
          <a:custGeom>
            <a:avLst/>
            <a:gdLst>
              <a:gd name="T0" fmla="*/ 142 w 142"/>
              <a:gd name="T1" fmla="*/ 26 h 142"/>
              <a:gd name="T2" fmla="*/ 142 w 142"/>
              <a:gd name="T3" fmla="*/ 115 h 142"/>
              <a:gd name="T4" fmla="*/ 115 w 142"/>
              <a:gd name="T5" fmla="*/ 142 h 142"/>
              <a:gd name="T6" fmla="*/ 26 w 142"/>
              <a:gd name="T7" fmla="*/ 142 h 142"/>
              <a:gd name="T8" fmla="*/ 0 w 142"/>
              <a:gd name="T9" fmla="*/ 115 h 142"/>
              <a:gd name="T10" fmla="*/ 0 w 142"/>
              <a:gd name="T11" fmla="*/ 26 h 142"/>
              <a:gd name="T12" fmla="*/ 26 w 142"/>
              <a:gd name="T13" fmla="*/ 0 h 142"/>
              <a:gd name="T14" fmla="*/ 115 w 142"/>
              <a:gd name="T15" fmla="*/ 0 h 142"/>
              <a:gd name="T16" fmla="*/ 142 w 142"/>
              <a:gd name="T17" fmla="*/ 26 h 142"/>
              <a:gd name="T18" fmla="*/ 45 w 142"/>
              <a:gd name="T19" fmla="*/ 51 h 142"/>
              <a:gd name="T20" fmla="*/ 25 w 142"/>
              <a:gd name="T21" fmla="*/ 71 h 142"/>
              <a:gd name="T22" fmla="*/ 45 w 142"/>
              <a:gd name="T23" fmla="*/ 90 h 142"/>
              <a:gd name="T24" fmla="*/ 64 w 142"/>
              <a:gd name="T25" fmla="*/ 71 h 142"/>
              <a:gd name="T26" fmla="*/ 45 w 142"/>
              <a:gd name="T27" fmla="*/ 51 h 142"/>
              <a:gd name="T28" fmla="*/ 97 w 142"/>
              <a:gd name="T29" fmla="*/ 51 h 142"/>
              <a:gd name="T30" fmla="*/ 77 w 142"/>
              <a:gd name="T31" fmla="*/ 71 h 142"/>
              <a:gd name="T32" fmla="*/ 97 w 142"/>
              <a:gd name="T33" fmla="*/ 90 h 142"/>
              <a:gd name="T34" fmla="*/ 116 w 142"/>
              <a:gd name="T35" fmla="*/ 71 h 142"/>
              <a:gd name="T36" fmla="*/ 97 w 142"/>
              <a:gd name="T37" fmla="*/ 5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42" h="142">
                <a:moveTo>
                  <a:pt x="142" y="26"/>
                </a:moveTo>
                <a:cubicBezTo>
                  <a:pt x="142" y="115"/>
                  <a:pt x="142" y="115"/>
                  <a:pt x="142" y="115"/>
                </a:cubicBezTo>
                <a:cubicBezTo>
                  <a:pt x="142" y="130"/>
                  <a:pt x="130" y="142"/>
                  <a:pt x="115" y="142"/>
                </a:cubicBezTo>
                <a:cubicBezTo>
                  <a:pt x="26" y="142"/>
                  <a:pt x="26" y="142"/>
                  <a:pt x="26" y="142"/>
                </a:cubicBezTo>
                <a:cubicBezTo>
                  <a:pt x="12" y="142"/>
                  <a:pt x="0" y="130"/>
                  <a:pt x="0" y="11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6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30" y="0"/>
                  <a:pt x="142" y="12"/>
                  <a:pt x="142" y="26"/>
                </a:cubicBezTo>
                <a:close/>
                <a:moveTo>
                  <a:pt x="45" y="51"/>
                </a:moveTo>
                <a:cubicBezTo>
                  <a:pt x="34" y="51"/>
                  <a:pt x="25" y="60"/>
                  <a:pt x="25" y="71"/>
                </a:cubicBezTo>
                <a:cubicBezTo>
                  <a:pt x="25" y="82"/>
                  <a:pt x="34" y="90"/>
                  <a:pt x="45" y="90"/>
                </a:cubicBezTo>
                <a:cubicBezTo>
                  <a:pt x="55" y="90"/>
                  <a:pt x="64" y="82"/>
                  <a:pt x="64" y="71"/>
                </a:cubicBezTo>
                <a:cubicBezTo>
                  <a:pt x="64" y="60"/>
                  <a:pt x="55" y="51"/>
                  <a:pt x="45" y="51"/>
                </a:cubicBezTo>
                <a:close/>
                <a:moveTo>
                  <a:pt x="97" y="51"/>
                </a:moveTo>
                <a:cubicBezTo>
                  <a:pt x="86" y="51"/>
                  <a:pt x="77" y="60"/>
                  <a:pt x="77" y="71"/>
                </a:cubicBezTo>
                <a:cubicBezTo>
                  <a:pt x="77" y="82"/>
                  <a:pt x="86" y="90"/>
                  <a:pt x="97" y="90"/>
                </a:cubicBezTo>
                <a:cubicBezTo>
                  <a:pt x="108" y="90"/>
                  <a:pt x="116" y="82"/>
                  <a:pt x="116" y="71"/>
                </a:cubicBezTo>
                <a:cubicBezTo>
                  <a:pt x="116" y="60"/>
                  <a:pt x="108" y="51"/>
                  <a:pt x="97" y="51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5" name="Freeform 367"/>
          <p:cNvSpPr>
            <a:spLocks noEditPoints="1"/>
          </p:cNvSpPr>
          <p:nvPr/>
        </p:nvSpPr>
        <p:spPr bwMode="auto">
          <a:xfrm>
            <a:off x="8366728" y="4341749"/>
            <a:ext cx="164264" cy="164264"/>
          </a:xfrm>
          <a:custGeom>
            <a:avLst/>
            <a:gdLst>
              <a:gd name="T0" fmla="*/ 142 w 142"/>
              <a:gd name="T1" fmla="*/ 133 h 142"/>
              <a:gd name="T2" fmla="*/ 133 w 142"/>
              <a:gd name="T3" fmla="*/ 142 h 142"/>
              <a:gd name="T4" fmla="*/ 9 w 142"/>
              <a:gd name="T5" fmla="*/ 142 h 142"/>
              <a:gd name="T6" fmla="*/ 0 w 142"/>
              <a:gd name="T7" fmla="*/ 133 h 142"/>
              <a:gd name="T8" fmla="*/ 0 w 142"/>
              <a:gd name="T9" fmla="*/ 9 h 142"/>
              <a:gd name="T10" fmla="*/ 9 w 142"/>
              <a:gd name="T11" fmla="*/ 0 h 142"/>
              <a:gd name="T12" fmla="*/ 95 w 142"/>
              <a:gd name="T13" fmla="*/ 0 h 142"/>
              <a:gd name="T14" fmla="*/ 110 w 142"/>
              <a:gd name="T15" fmla="*/ 6 h 142"/>
              <a:gd name="T16" fmla="*/ 136 w 142"/>
              <a:gd name="T17" fmla="*/ 32 h 142"/>
              <a:gd name="T18" fmla="*/ 142 w 142"/>
              <a:gd name="T19" fmla="*/ 47 h 142"/>
              <a:gd name="T20" fmla="*/ 142 w 142"/>
              <a:gd name="T21" fmla="*/ 133 h 142"/>
              <a:gd name="T22" fmla="*/ 130 w 142"/>
              <a:gd name="T23" fmla="*/ 130 h 142"/>
              <a:gd name="T24" fmla="*/ 130 w 142"/>
              <a:gd name="T25" fmla="*/ 47 h 142"/>
              <a:gd name="T26" fmla="*/ 128 w 142"/>
              <a:gd name="T27" fmla="*/ 40 h 142"/>
              <a:gd name="T28" fmla="*/ 102 w 142"/>
              <a:gd name="T29" fmla="*/ 14 h 142"/>
              <a:gd name="T30" fmla="*/ 95 w 142"/>
              <a:gd name="T31" fmla="*/ 12 h 142"/>
              <a:gd name="T32" fmla="*/ 95 w 142"/>
              <a:gd name="T33" fmla="*/ 50 h 142"/>
              <a:gd name="T34" fmla="*/ 86 w 142"/>
              <a:gd name="T35" fmla="*/ 59 h 142"/>
              <a:gd name="T36" fmla="*/ 33 w 142"/>
              <a:gd name="T37" fmla="*/ 59 h 142"/>
              <a:gd name="T38" fmla="*/ 24 w 142"/>
              <a:gd name="T39" fmla="*/ 50 h 142"/>
              <a:gd name="T40" fmla="*/ 24 w 142"/>
              <a:gd name="T41" fmla="*/ 12 h 142"/>
              <a:gd name="T42" fmla="*/ 12 w 142"/>
              <a:gd name="T43" fmla="*/ 12 h 142"/>
              <a:gd name="T44" fmla="*/ 12 w 142"/>
              <a:gd name="T45" fmla="*/ 130 h 142"/>
              <a:gd name="T46" fmla="*/ 24 w 142"/>
              <a:gd name="T47" fmla="*/ 130 h 142"/>
              <a:gd name="T48" fmla="*/ 24 w 142"/>
              <a:gd name="T49" fmla="*/ 91 h 142"/>
              <a:gd name="T50" fmla="*/ 33 w 142"/>
              <a:gd name="T51" fmla="*/ 83 h 142"/>
              <a:gd name="T52" fmla="*/ 110 w 142"/>
              <a:gd name="T53" fmla="*/ 83 h 142"/>
              <a:gd name="T54" fmla="*/ 118 w 142"/>
              <a:gd name="T55" fmla="*/ 91 h 142"/>
              <a:gd name="T56" fmla="*/ 118 w 142"/>
              <a:gd name="T57" fmla="*/ 130 h 142"/>
              <a:gd name="T58" fmla="*/ 130 w 142"/>
              <a:gd name="T59" fmla="*/ 130 h 142"/>
              <a:gd name="T60" fmla="*/ 107 w 142"/>
              <a:gd name="T61" fmla="*/ 130 h 142"/>
              <a:gd name="T62" fmla="*/ 107 w 142"/>
              <a:gd name="T63" fmla="*/ 94 h 142"/>
              <a:gd name="T64" fmla="*/ 36 w 142"/>
              <a:gd name="T65" fmla="*/ 94 h 142"/>
              <a:gd name="T66" fmla="*/ 36 w 142"/>
              <a:gd name="T67" fmla="*/ 130 h 142"/>
              <a:gd name="T68" fmla="*/ 107 w 142"/>
              <a:gd name="T69" fmla="*/ 130 h 142"/>
              <a:gd name="T70" fmla="*/ 83 w 142"/>
              <a:gd name="T71" fmla="*/ 15 h 142"/>
              <a:gd name="T72" fmla="*/ 80 w 142"/>
              <a:gd name="T73" fmla="*/ 12 h 142"/>
              <a:gd name="T74" fmla="*/ 62 w 142"/>
              <a:gd name="T75" fmla="*/ 12 h 142"/>
              <a:gd name="T76" fmla="*/ 59 w 142"/>
              <a:gd name="T77" fmla="*/ 15 h 142"/>
              <a:gd name="T78" fmla="*/ 59 w 142"/>
              <a:gd name="T79" fmla="*/ 44 h 142"/>
              <a:gd name="T80" fmla="*/ 62 w 142"/>
              <a:gd name="T81" fmla="*/ 47 h 142"/>
              <a:gd name="T82" fmla="*/ 80 w 142"/>
              <a:gd name="T83" fmla="*/ 47 h 142"/>
              <a:gd name="T84" fmla="*/ 83 w 142"/>
              <a:gd name="T85" fmla="*/ 44 h 142"/>
              <a:gd name="T86" fmla="*/ 83 w 142"/>
              <a:gd name="T87" fmla="*/ 1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2" h="142">
                <a:moveTo>
                  <a:pt x="142" y="133"/>
                </a:moveTo>
                <a:cubicBezTo>
                  <a:pt x="142" y="138"/>
                  <a:pt x="138" y="142"/>
                  <a:pt x="133" y="142"/>
                </a:cubicBezTo>
                <a:cubicBezTo>
                  <a:pt x="9" y="142"/>
                  <a:pt x="9" y="142"/>
                  <a:pt x="9" y="142"/>
                </a:cubicBezTo>
                <a:cubicBezTo>
                  <a:pt x="4" y="142"/>
                  <a:pt x="0" y="138"/>
                  <a:pt x="0" y="133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95" y="0"/>
                  <a:pt x="95" y="0"/>
                  <a:pt x="95" y="0"/>
                </a:cubicBezTo>
                <a:cubicBezTo>
                  <a:pt x="100" y="0"/>
                  <a:pt x="106" y="3"/>
                  <a:pt x="110" y="6"/>
                </a:cubicBezTo>
                <a:cubicBezTo>
                  <a:pt x="136" y="32"/>
                  <a:pt x="136" y="32"/>
                  <a:pt x="136" y="32"/>
                </a:cubicBezTo>
                <a:cubicBezTo>
                  <a:pt x="139" y="35"/>
                  <a:pt x="142" y="42"/>
                  <a:pt x="142" y="47"/>
                </a:cubicBezTo>
                <a:lnTo>
                  <a:pt x="142" y="133"/>
                </a:lnTo>
                <a:close/>
                <a:moveTo>
                  <a:pt x="130" y="130"/>
                </a:moveTo>
                <a:cubicBezTo>
                  <a:pt x="130" y="47"/>
                  <a:pt x="130" y="47"/>
                  <a:pt x="130" y="47"/>
                </a:cubicBezTo>
                <a:cubicBezTo>
                  <a:pt x="130" y="45"/>
                  <a:pt x="129" y="42"/>
                  <a:pt x="128" y="40"/>
                </a:cubicBezTo>
                <a:cubicBezTo>
                  <a:pt x="102" y="14"/>
                  <a:pt x="102" y="14"/>
                  <a:pt x="102" y="14"/>
                </a:cubicBezTo>
                <a:cubicBezTo>
                  <a:pt x="100" y="13"/>
                  <a:pt x="97" y="12"/>
                  <a:pt x="95" y="12"/>
                </a:cubicBezTo>
                <a:cubicBezTo>
                  <a:pt x="95" y="50"/>
                  <a:pt x="95" y="50"/>
                  <a:pt x="95" y="50"/>
                </a:cubicBezTo>
                <a:cubicBezTo>
                  <a:pt x="95" y="55"/>
                  <a:pt x="91" y="59"/>
                  <a:pt x="86" y="59"/>
                </a:cubicBezTo>
                <a:cubicBezTo>
                  <a:pt x="33" y="59"/>
                  <a:pt x="33" y="59"/>
                  <a:pt x="33" y="59"/>
                </a:cubicBezTo>
                <a:cubicBezTo>
                  <a:pt x="28" y="59"/>
                  <a:pt x="24" y="55"/>
                  <a:pt x="24" y="50"/>
                </a:cubicBezTo>
                <a:cubicBezTo>
                  <a:pt x="24" y="12"/>
                  <a:pt x="24" y="12"/>
                  <a:pt x="24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30"/>
                  <a:pt x="12" y="130"/>
                  <a:pt x="12" y="130"/>
                </a:cubicBezTo>
                <a:cubicBezTo>
                  <a:pt x="24" y="130"/>
                  <a:pt x="24" y="130"/>
                  <a:pt x="24" y="130"/>
                </a:cubicBezTo>
                <a:cubicBezTo>
                  <a:pt x="24" y="91"/>
                  <a:pt x="24" y="91"/>
                  <a:pt x="24" y="91"/>
                </a:cubicBezTo>
                <a:cubicBezTo>
                  <a:pt x="24" y="87"/>
                  <a:pt x="28" y="83"/>
                  <a:pt x="33" y="83"/>
                </a:cubicBezTo>
                <a:cubicBezTo>
                  <a:pt x="110" y="83"/>
                  <a:pt x="110" y="83"/>
                  <a:pt x="110" y="83"/>
                </a:cubicBezTo>
                <a:cubicBezTo>
                  <a:pt x="115" y="83"/>
                  <a:pt x="118" y="87"/>
                  <a:pt x="118" y="91"/>
                </a:cubicBezTo>
                <a:cubicBezTo>
                  <a:pt x="118" y="130"/>
                  <a:pt x="118" y="130"/>
                  <a:pt x="118" y="130"/>
                </a:cubicBezTo>
                <a:lnTo>
                  <a:pt x="130" y="130"/>
                </a:lnTo>
                <a:close/>
                <a:moveTo>
                  <a:pt x="107" y="130"/>
                </a:moveTo>
                <a:cubicBezTo>
                  <a:pt x="107" y="94"/>
                  <a:pt x="107" y="94"/>
                  <a:pt x="107" y="94"/>
                </a:cubicBezTo>
                <a:cubicBezTo>
                  <a:pt x="36" y="94"/>
                  <a:pt x="36" y="94"/>
                  <a:pt x="36" y="94"/>
                </a:cubicBezTo>
                <a:cubicBezTo>
                  <a:pt x="36" y="130"/>
                  <a:pt x="36" y="130"/>
                  <a:pt x="36" y="130"/>
                </a:cubicBezTo>
                <a:lnTo>
                  <a:pt x="107" y="130"/>
                </a:lnTo>
                <a:close/>
                <a:moveTo>
                  <a:pt x="83" y="15"/>
                </a:moveTo>
                <a:cubicBezTo>
                  <a:pt x="83" y="13"/>
                  <a:pt x="82" y="12"/>
                  <a:pt x="80" y="12"/>
                </a:cubicBezTo>
                <a:cubicBezTo>
                  <a:pt x="62" y="12"/>
                  <a:pt x="62" y="12"/>
                  <a:pt x="62" y="12"/>
                </a:cubicBezTo>
                <a:cubicBezTo>
                  <a:pt x="61" y="12"/>
                  <a:pt x="59" y="13"/>
                  <a:pt x="59" y="15"/>
                </a:cubicBezTo>
                <a:cubicBezTo>
                  <a:pt x="59" y="44"/>
                  <a:pt x="59" y="44"/>
                  <a:pt x="59" y="44"/>
                </a:cubicBezTo>
                <a:cubicBezTo>
                  <a:pt x="59" y="46"/>
                  <a:pt x="61" y="47"/>
                  <a:pt x="62" y="47"/>
                </a:cubicBezTo>
                <a:cubicBezTo>
                  <a:pt x="80" y="47"/>
                  <a:pt x="80" y="47"/>
                  <a:pt x="80" y="47"/>
                </a:cubicBezTo>
                <a:cubicBezTo>
                  <a:pt x="82" y="47"/>
                  <a:pt x="83" y="46"/>
                  <a:pt x="83" y="44"/>
                </a:cubicBezTo>
                <a:lnTo>
                  <a:pt x="83" y="1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6" name="Freeform 368"/>
          <p:cNvSpPr/>
          <p:nvPr/>
        </p:nvSpPr>
        <p:spPr bwMode="auto">
          <a:xfrm>
            <a:off x="489224" y="4557197"/>
            <a:ext cx="188070" cy="192831"/>
          </a:xfrm>
          <a:custGeom>
            <a:avLst/>
            <a:gdLst>
              <a:gd name="T0" fmla="*/ 22 w 162"/>
              <a:gd name="T1" fmla="*/ 70 h 166"/>
              <a:gd name="T2" fmla="*/ 26 w 162"/>
              <a:gd name="T3" fmla="*/ 61 h 166"/>
              <a:gd name="T4" fmla="*/ 28 w 162"/>
              <a:gd name="T5" fmla="*/ 53 h 166"/>
              <a:gd name="T6" fmla="*/ 57 w 162"/>
              <a:gd name="T7" fmla="*/ 6 h 166"/>
              <a:gd name="T8" fmla="*/ 87 w 162"/>
              <a:gd name="T9" fmla="*/ 0 h 166"/>
              <a:gd name="T10" fmla="*/ 112 w 162"/>
              <a:gd name="T11" fmla="*/ 5 h 166"/>
              <a:gd name="T12" fmla="*/ 143 w 162"/>
              <a:gd name="T13" fmla="*/ 53 h 166"/>
              <a:gd name="T14" fmla="*/ 143 w 162"/>
              <a:gd name="T15" fmla="*/ 54 h 166"/>
              <a:gd name="T16" fmla="*/ 148 w 162"/>
              <a:gd name="T17" fmla="*/ 68 h 166"/>
              <a:gd name="T18" fmla="*/ 146 w 162"/>
              <a:gd name="T19" fmla="*/ 75 h 166"/>
              <a:gd name="T20" fmla="*/ 147 w 162"/>
              <a:gd name="T21" fmla="*/ 76 h 166"/>
              <a:gd name="T22" fmla="*/ 162 w 162"/>
              <a:gd name="T23" fmla="*/ 115 h 166"/>
              <a:gd name="T24" fmla="*/ 155 w 162"/>
              <a:gd name="T25" fmla="*/ 130 h 166"/>
              <a:gd name="T26" fmla="*/ 146 w 162"/>
              <a:gd name="T27" fmla="*/ 118 h 166"/>
              <a:gd name="T28" fmla="*/ 146 w 162"/>
              <a:gd name="T29" fmla="*/ 118 h 166"/>
              <a:gd name="T30" fmla="*/ 146 w 162"/>
              <a:gd name="T31" fmla="*/ 119 h 166"/>
              <a:gd name="T32" fmla="*/ 133 w 162"/>
              <a:gd name="T33" fmla="*/ 139 h 166"/>
              <a:gd name="T34" fmla="*/ 149 w 162"/>
              <a:gd name="T35" fmla="*/ 153 h 166"/>
              <a:gd name="T36" fmla="*/ 148 w 162"/>
              <a:gd name="T37" fmla="*/ 156 h 166"/>
              <a:gd name="T38" fmla="*/ 120 w 162"/>
              <a:gd name="T39" fmla="*/ 165 h 166"/>
              <a:gd name="T40" fmla="*/ 89 w 162"/>
              <a:gd name="T41" fmla="*/ 159 h 166"/>
              <a:gd name="T42" fmla="*/ 81 w 162"/>
              <a:gd name="T43" fmla="*/ 158 h 166"/>
              <a:gd name="T44" fmla="*/ 53 w 162"/>
              <a:gd name="T45" fmla="*/ 166 h 166"/>
              <a:gd name="T46" fmla="*/ 19 w 162"/>
              <a:gd name="T47" fmla="*/ 154 h 166"/>
              <a:gd name="T48" fmla="*/ 24 w 162"/>
              <a:gd name="T49" fmla="*/ 144 h 166"/>
              <a:gd name="T50" fmla="*/ 32 w 162"/>
              <a:gd name="T51" fmla="*/ 141 h 166"/>
              <a:gd name="T52" fmla="*/ 34 w 162"/>
              <a:gd name="T53" fmla="*/ 141 h 166"/>
              <a:gd name="T54" fmla="*/ 34 w 162"/>
              <a:gd name="T55" fmla="*/ 141 h 166"/>
              <a:gd name="T56" fmla="*/ 34 w 162"/>
              <a:gd name="T57" fmla="*/ 140 h 166"/>
              <a:gd name="T58" fmla="*/ 17 w 162"/>
              <a:gd name="T59" fmla="*/ 116 h 166"/>
              <a:gd name="T60" fmla="*/ 16 w 162"/>
              <a:gd name="T61" fmla="*/ 116 h 166"/>
              <a:gd name="T62" fmla="*/ 15 w 162"/>
              <a:gd name="T63" fmla="*/ 118 h 166"/>
              <a:gd name="T64" fmla="*/ 3 w 162"/>
              <a:gd name="T65" fmla="*/ 128 h 166"/>
              <a:gd name="T66" fmla="*/ 3 w 162"/>
              <a:gd name="T67" fmla="*/ 128 h 166"/>
              <a:gd name="T68" fmla="*/ 2 w 162"/>
              <a:gd name="T69" fmla="*/ 127 h 166"/>
              <a:gd name="T70" fmla="*/ 0 w 162"/>
              <a:gd name="T71" fmla="*/ 118 h 166"/>
              <a:gd name="T72" fmla="*/ 23 w 162"/>
              <a:gd name="T73" fmla="*/ 75 h 166"/>
              <a:gd name="T74" fmla="*/ 22 w 162"/>
              <a:gd name="T75" fmla="*/ 70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2" h="166">
                <a:moveTo>
                  <a:pt x="22" y="70"/>
                </a:moveTo>
                <a:cubicBezTo>
                  <a:pt x="22" y="67"/>
                  <a:pt x="24" y="63"/>
                  <a:pt x="26" y="61"/>
                </a:cubicBezTo>
                <a:cubicBezTo>
                  <a:pt x="25" y="59"/>
                  <a:pt x="27" y="54"/>
                  <a:pt x="28" y="53"/>
                </a:cubicBezTo>
                <a:cubicBezTo>
                  <a:pt x="28" y="35"/>
                  <a:pt x="42" y="14"/>
                  <a:pt x="57" y="6"/>
                </a:cubicBezTo>
                <a:cubicBezTo>
                  <a:pt x="67" y="2"/>
                  <a:pt x="76" y="0"/>
                  <a:pt x="87" y="0"/>
                </a:cubicBezTo>
                <a:cubicBezTo>
                  <a:pt x="95" y="0"/>
                  <a:pt x="104" y="2"/>
                  <a:pt x="112" y="5"/>
                </a:cubicBezTo>
                <a:cubicBezTo>
                  <a:pt x="133" y="15"/>
                  <a:pt x="138" y="32"/>
                  <a:pt x="143" y="53"/>
                </a:cubicBezTo>
                <a:cubicBezTo>
                  <a:pt x="143" y="54"/>
                  <a:pt x="143" y="54"/>
                  <a:pt x="143" y="54"/>
                </a:cubicBezTo>
                <a:cubicBezTo>
                  <a:pt x="146" y="58"/>
                  <a:pt x="148" y="63"/>
                  <a:pt x="148" y="68"/>
                </a:cubicBezTo>
                <a:cubicBezTo>
                  <a:pt x="148" y="70"/>
                  <a:pt x="146" y="73"/>
                  <a:pt x="146" y="75"/>
                </a:cubicBezTo>
                <a:cubicBezTo>
                  <a:pt x="146" y="75"/>
                  <a:pt x="147" y="76"/>
                  <a:pt x="147" y="76"/>
                </a:cubicBezTo>
                <a:cubicBezTo>
                  <a:pt x="155" y="88"/>
                  <a:pt x="162" y="100"/>
                  <a:pt x="162" y="115"/>
                </a:cubicBezTo>
                <a:cubicBezTo>
                  <a:pt x="162" y="118"/>
                  <a:pt x="160" y="130"/>
                  <a:pt x="155" y="130"/>
                </a:cubicBezTo>
                <a:cubicBezTo>
                  <a:pt x="152" y="130"/>
                  <a:pt x="148" y="121"/>
                  <a:pt x="146" y="118"/>
                </a:cubicBezTo>
                <a:cubicBezTo>
                  <a:pt x="146" y="118"/>
                  <a:pt x="146" y="118"/>
                  <a:pt x="146" y="118"/>
                </a:cubicBezTo>
                <a:cubicBezTo>
                  <a:pt x="146" y="119"/>
                  <a:pt x="146" y="119"/>
                  <a:pt x="146" y="119"/>
                </a:cubicBezTo>
                <a:cubicBezTo>
                  <a:pt x="143" y="126"/>
                  <a:pt x="139" y="134"/>
                  <a:pt x="133" y="139"/>
                </a:cubicBezTo>
                <a:cubicBezTo>
                  <a:pt x="139" y="144"/>
                  <a:pt x="147" y="144"/>
                  <a:pt x="149" y="153"/>
                </a:cubicBezTo>
                <a:cubicBezTo>
                  <a:pt x="148" y="154"/>
                  <a:pt x="148" y="155"/>
                  <a:pt x="148" y="156"/>
                </a:cubicBezTo>
                <a:cubicBezTo>
                  <a:pt x="142" y="164"/>
                  <a:pt x="128" y="165"/>
                  <a:pt x="120" y="165"/>
                </a:cubicBezTo>
                <a:cubicBezTo>
                  <a:pt x="108" y="165"/>
                  <a:pt x="99" y="162"/>
                  <a:pt x="89" y="159"/>
                </a:cubicBezTo>
                <a:cubicBezTo>
                  <a:pt x="86" y="158"/>
                  <a:pt x="83" y="158"/>
                  <a:pt x="81" y="158"/>
                </a:cubicBezTo>
                <a:cubicBezTo>
                  <a:pt x="75" y="164"/>
                  <a:pt x="61" y="166"/>
                  <a:pt x="53" y="166"/>
                </a:cubicBezTo>
                <a:cubicBezTo>
                  <a:pt x="46" y="166"/>
                  <a:pt x="19" y="166"/>
                  <a:pt x="19" y="154"/>
                </a:cubicBezTo>
                <a:cubicBezTo>
                  <a:pt x="19" y="148"/>
                  <a:pt x="20" y="147"/>
                  <a:pt x="24" y="144"/>
                </a:cubicBezTo>
                <a:cubicBezTo>
                  <a:pt x="27" y="143"/>
                  <a:pt x="29" y="141"/>
                  <a:pt x="32" y="141"/>
                </a:cubicBezTo>
                <a:cubicBezTo>
                  <a:pt x="33" y="141"/>
                  <a:pt x="33" y="141"/>
                  <a:pt x="34" y="141"/>
                </a:cubicBezTo>
                <a:cubicBezTo>
                  <a:pt x="34" y="141"/>
                  <a:pt x="34" y="141"/>
                  <a:pt x="34" y="141"/>
                </a:cubicBezTo>
                <a:cubicBezTo>
                  <a:pt x="34" y="140"/>
                  <a:pt x="34" y="140"/>
                  <a:pt x="34" y="140"/>
                </a:cubicBezTo>
                <a:cubicBezTo>
                  <a:pt x="27" y="139"/>
                  <a:pt x="18" y="123"/>
                  <a:pt x="17" y="116"/>
                </a:cubicBezTo>
                <a:cubicBezTo>
                  <a:pt x="16" y="116"/>
                  <a:pt x="16" y="116"/>
                  <a:pt x="16" y="116"/>
                </a:cubicBezTo>
                <a:cubicBezTo>
                  <a:pt x="16" y="116"/>
                  <a:pt x="15" y="117"/>
                  <a:pt x="15" y="118"/>
                </a:cubicBezTo>
                <a:cubicBezTo>
                  <a:pt x="13" y="122"/>
                  <a:pt x="8" y="128"/>
                  <a:pt x="3" y="128"/>
                </a:cubicBezTo>
                <a:cubicBezTo>
                  <a:pt x="3" y="128"/>
                  <a:pt x="3" y="128"/>
                  <a:pt x="3" y="128"/>
                </a:cubicBezTo>
                <a:cubicBezTo>
                  <a:pt x="2" y="128"/>
                  <a:pt x="2" y="127"/>
                  <a:pt x="2" y="127"/>
                </a:cubicBezTo>
                <a:cubicBezTo>
                  <a:pt x="1" y="124"/>
                  <a:pt x="0" y="121"/>
                  <a:pt x="0" y="118"/>
                </a:cubicBezTo>
                <a:cubicBezTo>
                  <a:pt x="0" y="99"/>
                  <a:pt x="9" y="86"/>
                  <a:pt x="23" y="75"/>
                </a:cubicBezTo>
                <a:cubicBezTo>
                  <a:pt x="22" y="73"/>
                  <a:pt x="22" y="72"/>
                  <a:pt x="22" y="7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7" name="Freeform 369"/>
          <p:cNvSpPr>
            <a:spLocks noEditPoints="1"/>
          </p:cNvSpPr>
          <p:nvPr/>
        </p:nvSpPr>
        <p:spPr bwMode="auto">
          <a:xfrm>
            <a:off x="721334" y="4571481"/>
            <a:ext cx="152360" cy="151170"/>
          </a:xfrm>
          <a:custGeom>
            <a:avLst/>
            <a:gdLst>
              <a:gd name="T0" fmla="*/ 0 w 128"/>
              <a:gd name="T1" fmla="*/ 57 h 127"/>
              <a:gd name="T2" fmla="*/ 58 w 128"/>
              <a:gd name="T3" fmla="*/ 0 h 127"/>
              <a:gd name="T4" fmla="*/ 58 w 128"/>
              <a:gd name="T5" fmla="*/ 127 h 127"/>
              <a:gd name="T6" fmla="*/ 0 w 128"/>
              <a:gd name="T7" fmla="*/ 69 h 127"/>
              <a:gd name="T8" fmla="*/ 58 w 128"/>
              <a:gd name="T9" fmla="*/ 127 h 127"/>
              <a:gd name="T10" fmla="*/ 47 w 128"/>
              <a:gd name="T11" fmla="*/ 11 h 127"/>
              <a:gd name="T12" fmla="*/ 12 w 128"/>
              <a:gd name="T13" fmla="*/ 47 h 127"/>
              <a:gd name="T14" fmla="*/ 47 w 128"/>
              <a:gd name="T15" fmla="*/ 115 h 127"/>
              <a:gd name="T16" fmla="*/ 12 w 128"/>
              <a:gd name="T17" fmla="*/ 81 h 127"/>
              <a:gd name="T18" fmla="*/ 47 w 128"/>
              <a:gd name="T19" fmla="*/ 115 h 127"/>
              <a:gd name="T20" fmla="*/ 23 w 128"/>
              <a:gd name="T21" fmla="*/ 35 h 127"/>
              <a:gd name="T22" fmla="*/ 35 w 128"/>
              <a:gd name="T23" fmla="*/ 23 h 127"/>
              <a:gd name="T24" fmla="*/ 35 w 128"/>
              <a:gd name="T25" fmla="*/ 104 h 127"/>
              <a:gd name="T26" fmla="*/ 23 w 128"/>
              <a:gd name="T27" fmla="*/ 92 h 127"/>
              <a:gd name="T28" fmla="*/ 35 w 128"/>
              <a:gd name="T29" fmla="*/ 104 h 127"/>
              <a:gd name="T30" fmla="*/ 69 w 128"/>
              <a:gd name="T31" fmla="*/ 57 h 127"/>
              <a:gd name="T32" fmla="*/ 128 w 128"/>
              <a:gd name="T33" fmla="*/ 0 h 127"/>
              <a:gd name="T34" fmla="*/ 128 w 128"/>
              <a:gd name="T35" fmla="*/ 104 h 127"/>
              <a:gd name="T36" fmla="*/ 92 w 128"/>
              <a:gd name="T37" fmla="*/ 92 h 127"/>
              <a:gd name="T38" fmla="*/ 81 w 128"/>
              <a:gd name="T39" fmla="*/ 127 h 127"/>
              <a:gd name="T40" fmla="*/ 69 w 128"/>
              <a:gd name="T41" fmla="*/ 69 h 127"/>
              <a:gd name="T42" fmla="*/ 104 w 128"/>
              <a:gd name="T43" fmla="*/ 81 h 127"/>
              <a:gd name="T44" fmla="*/ 116 w 128"/>
              <a:gd name="T45" fmla="*/ 69 h 127"/>
              <a:gd name="T46" fmla="*/ 128 w 128"/>
              <a:gd name="T47" fmla="*/ 104 h 127"/>
              <a:gd name="T48" fmla="*/ 116 w 128"/>
              <a:gd name="T49" fmla="*/ 11 h 127"/>
              <a:gd name="T50" fmla="*/ 81 w 128"/>
              <a:gd name="T51" fmla="*/ 47 h 127"/>
              <a:gd name="T52" fmla="*/ 104 w 128"/>
              <a:gd name="T53" fmla="*/ 35 h 127"/>
              <a:gd name="T54" fmla="*/ 92 w 128"/>
              <a:gd name="T55" fmla="*/ 23 h 127"/>
              <a:gd name="T56" fmla="*/ 104 w 128"/>
              <a:gd name="T57" fmla="*/ 35 h 127"/>
              <a:gd name="T58" fmla="*/ 92 w 128"/>
              <a:gd name="T59" fmla="*/ 127 h 127"/>
              <a:gd name="T60" fmla="*/ 104 w 128"/>
              <a:gd name="T61" fmla="*/ 116 h 127"/>
              <a:gd name="T62" fmla="*/ 128 w 128"/>
              <a:gd name="T63" fmla="*/ 127 h 127"/>
              <a:gd name="T64" fmla="*/ 116 w 128"/>
              <a:gd name="T65" fmla="*/ 116 h 127"/>
              <a:gd name="T66" fmla="*/ 128 w 128"/>
              <a:gd name="T67" fmla="*/ 127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28" h="127">
                <a:moveTo>
                  <a:pt x="58" y="57"/>
                </a:moveTo>
                <a:lnTo>
                  <a:pt x="0" y="57"/>
                </a:lnTo>
                <a:lnTo>
                  <a:pt x="0" y="0"/>
                </a:lnTo>
                <a:lnTo>
                  <a:pt x="58" y="0"/>
                </a:lnTo>
                <a:lnTo>
                  <a:pt x="58" y="57"/>
                </a:lnTo>
                <a:close/>
                <a:moveTo>
                  <a:pt x="58" y="127"/>
                </a:moveTo>
                <a:lnTo>
                  <a:pt x="0" y="127"/>
                </a:lnTo>
                <a:lnTo>
                  <a:pt x="0" y="69"/>
                </a:lnTo>
                <a:lnTo>
                  <a:pt x="58" y="69"/>
                </a:lnTo>
                <a:lnTo>
                  <a:pt x="58" y="127"/>
                </a:lnTo>
                <a:close/>
                <a:moveTo>
                  <a:pt x="47" y="47"/>
                </a:moveTo>
                <a:lnTo>
                  <a:pt x="47" y="11"/>
                </a:lnTo>
                <a:lnTo>
                  <a:pt x="12" y="11"/>
                </a:lnTo>
                <a:lnTo>
                  <a:pt x="12" y="47"/>
                </a:lnTo>
                <a:lnTo>
                  <a:pt x="47" y="47"/>
                </a:lnTo>
                <a:close/>
                <a:moveTo>
                  <a:pt x="47" y="115"/>
                </a:moveTo>
                <a:lnTo>
                  <a:pt x="47" y="81"/>
                </a:lnTo>
                <a:lnTo>
                  <a:pt x="12" y="81"/>
                </a:lnTo>
                <a:lnTo>
                  <a:pt x="12" y="115"/>
                </a:lnTo>
                <a:lnTo>
                  <a:pt x="47" y="115"/>
                </a:lnTo>
                <a:close/>
                <a:moveTo>
                  <a:pt x="35" y="35"/>
                </a:moveTo>
                <a:lnTo>
                  <a:pt x="23" y="35"/>
                </a:lnTo>
                <a:lnTo>
                  <a:pt x="23" y="23"/>
                </a:lnTo>
                <a:lnTo>
                  <a:pt x="35" y="23"/>
                </a:lnTo>
                <a:lnTo>
                  <a:pt x="35" y="35"/>
                </a:lnTo>
                <a:close/>
                <a:moveTo>
                  <a:pt x="35" y="104"/>
                </a:moveTo>
                <a:lnTo>
                  <a:pt x="23" y="104"/>
                </a:lnTo>
                <a:lnTo>
                  <a:pt x="23" y="92"/>
                </a:lnTo>
                <a:lnTo>
                  <a:pt x="35" y="92"/>
                </a:lnTo>
                <a:lnTo>
                  <a:pt x="35" y="104"/>
                </a:lnTo>
                <a:close/>
                <a:moveTo>
                  <a:pt x="128" y="57"/>
                </a:moveTo>
                <a:lnTo>
                  <a:pt x="69" y="57"/>
                </a:lnTo>
                <a:lnTo>
                  <a:pt x="69" y="0"/>
                </a:lnTo>
                <a:lnTo>
                  <a:pt x="128" y="0"/>
                </a:lnTo>
                <a:lnTo>
                  <a:pt x="128" y="57"/>
                </a:lnTo>
                <a:close/>
                <a:moveTo>
                  <a:pt x="128" y="104"/>
                </a:moveTo>
                <a:lnTo>
                  <a:pt x="92" y="104"/>
                </a:lnTo>
                <a:lnTo>
                  <a:pt x="92" y="92"/>
                </a:lnTo>
                <a:lnTo>
                  <a:pt x="81" y="92"/>
                </a:lnTo>
                <a:lnTo>
                  <a:pt x="81" y="127"/>
                </a:lnTo>
                <a:lnTo>
                  <a:pt x="69" y="127"/>
                </a:lnTo>
                <a:lnTo>
                  <a:pt x="69" y="69"/>
                </a:lnTo>
                <a:lnTo>
                  <a:pt x="104" y="69"/>
                </a:lnTo>
                <a:lnTo>
                  <a:pt x="104" y="81"/>
                </a:lnTo>
                <a:lnTo>
                  <a:pt x="116" y="81"/>
                </a:lnTo>
                <a:lnTo>
                  <a:pt x="116" y="69"/>
                </a:lnTo>
                <a:lnTo>
                  <a:pt x="128" y="69"/>
                </a:lnTo>
                <a:lnTo>
                  <a:pt x="128" y="104"/>
                </a:lnTo>
                <a:close/>
                <a:moveTo>
                  <a:pt x="116" y="47"/>
                </a:moveTo>
                <a:lnTo>
                  <a:pt x="116" y="11"/>
                </a:lnTo>
                <a:lnTo>
                  <a:pt x="81" y="11"/>
                </a:lnTo>
                <a:lnTo>
                  <a:pt x="81" y="47"/>
                </a:lnTo>
                <a:lnTo>
                  <a:pt x="116" y="47"/>
                </a:lnTo>
                <a:close/>
                <a:moveTo>
                  <a:pt x="104" y="35"/>
                </a:moveTo>
                <a:lnTo>
                  <a:pt x="92" y="35"/>
                </a:lnTo>
                <a:lnTo>
                  <a:pt x="92" y="23"/>
                </a:lnTo>
                <a:lnTo>
                  <a:pt x="104" y="23"/>
                </a:lnTo>
                <a:lnTo>
                  <a:pt x="104" y="35"/>
                </a:lnTo>
                <a:close/>
                <a:moveTo>
                  <a:pt x="104" y="127"/>
                </a:moveTo>
                <a:lnTo>
                  <a:pt x="92" y="127"/>
                </a:lnTo>
                <a:lnTo>
                  <a:pt x="92" y="116"/>
                </a:lnTo>
                <a:lnTo>
                  <a:pt x="104" y="116"/>
                </a:lnTo>
                <a:lnTo>
                  <a:pt x="104" y="127"/>
                </a:lnTo>
                <a:close/>
                <a:moveTo>
                  <a:pt x="128" y="127"/>
                </a:moveTo>
                <a:lnTo>
                  <a:pt x="116" y="127"/>
                </a:lnTo>
                <a:lnTo>
                  <a:pt x="116" y="116"/>
                </a:lnTo>
                <a:lnTo>
                  <a:pt x="128" y="116"/>
                </a:lnTo>
                <a:lnTo>
                  <a:pt x="128" y="12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8" name="Freeform 370"/>
          <p:cNvSpPr>
            <a:spLocks noEditPoints="1"/>
          </p:cNvSpPr>
          <p:nvPr/>
        </p:nvSpPr>
        <p:spPr bwMode="auto">
          <a:xfrm>
            <a:off x="916547" y="4571481"/>
            <a:ext cx="178547" cy="151170"/>
          </a:xfrm>
          <a:custGeom>
            <a:avLst/>
            <a:gdLst>
              <a:gd name="T0" fmla="*/ 71 w 154"/>
              <a:gd name="T1" fmla="*/ 113 h 130"/>
              <a:gd name="T2" fmla="*/ 53 w 154"/>
              <a:gd name="T3" fmla="*/ 130 h 130"/>
              <a:gd name="T4" fmla="*/ 18 w 154"/>
              <a:gd name="T5" fmla="*/ 130 h 130"/>
              <a:gd name="T6" fmla="*/ 0 w 154"/>
              <a:gd name="T7" fmla="*/ 113 h 130"/>
              <a:gd name="T8" fmla="*/ 0 w 154"/>
              <a:gd name="T9" fmla="*/ 48 h 130"/>
              <a:gd name="T10" fmla="*/ 47 w 154"/>
              <a:gd name="T11" fmla="*/ 0 h 130"/>
              <a:gd name="T12" fmla="*/ 53 w 154"/>
              <a:gd name="T13" fmla="*/ 0 h 130"/>
              <a:gd name="T14" fmla="*/ 59 w 154"/>
              <a:gd name="T15" fmla="*/ 6 h 130"/>
              <a:gd name="T16" fmla="*/ 59 w 154"/>
              <a:gd name="T17" fmla="*/ 18 h 130"/>
              <a:gd name="T18" fmla="*/ 53 w 154"/>
              <a:gd name="T19" fmla="*/ 24 h 130"/>
              <a:gd name="T20" fmla="*/ 47 w 154"/>
              <a:gd name="T21" fmla="*/ 24 h 130"/>
              <a:gd name="T22" fmla="*/ 24 w 154"/>
              <a:gd name="T23" fmla="*/ 48 h 130"/>
              <a:gd name="T24" fmla="*/ 24 w 154"/>
              <a:gd name="T25" fmla="*/ 50 h 130"/>
              <a:gd name="T26" fmla="*/ 33 w 154"/>
              <a:gd name="T27" fmla="*/ 59 h 130"/>
              <a:gd name="T28" fmla="*/ 53 w 154"/>
              <a:gd name="T29" fmla="*/ 59 h 130"/>
              <a:gd name="T30" fmla="*/ 71 w 154"/>
              <a:gd name="T31" fmla="*/ 77 h 130"/>
              <a:gd name="T32" fmla="*/ 71 w 154"/>
              <a:gd name="T33" fmla="*/ 113 h 130"/>
              <a:gd name="T34" fmla="*/ 154 w 154"/>
              <a:gd name="T35" fmla="*/ 113 h 130"/>
              <a:gd name="T36" fmla="*/ 136 w 154"/>
              <a:gd name="T37" fmla="*/ 130 h 130"/>
              <a:gd name="T38" fmla="*/ 101 w 154"/>
              <a:gd name="T39" fmla="*/ 130 h 130"/>
              <a:gd name="T40" fmla="*/ 83 w 154"/>
              <a:gd name="T41" fmla="*/ 113 h 130"/>
              <a:gd name="T42" fmla="*/ 83 w 154"/>
              <a:gd name="T43" fmla="*/ 48 h 130"/>
              <a:gd name="T44" fmla="*/ 130 w 154"/>
              <a:gd name="T45" fmla="*/ 0 h 130"/>
              <a:gd name="T46" fmla="*/ 136 w 154"/>
              <a:gd name="T47" fmla="*/ 0 h 130"/>
              <a:gd name="T48" fmla="*/ 142 w 154"/>
              <a:gd name="T49" fmla="*/ 6 h 130"/>
              <a:gd name="T50" fmla="*/ 142 w 154"/>
              <a:gd name="T51" fmla="*/ 18 h 130"/>
              <a:gd name="T52" fmla="*/ 136 w 154"/>
              <a:gd name="T53" fmla="*/ 24 h 130"/>
              <a:gd name="T54" fmla="*/ 130 w 154"/>
              <a:gd name="T55" fmla="*/ 24 h 130"/>
              <a:gd name="T56" fmla="*/ 106 w 154"/>
              <a:gd name="T57" fmla="*/ 48 h 130"/>
              <a:gd name="T58" fmla="*/ 106 w 154"/>
              <a:gd name="T59" fmla="*/ 50 h 130"/>
              <a:gd name="T60" fmla="*/ 115 w 154"/>
              <a:gd name="T61" fmla="*/ 59 h 130"/>
              <a:gd name="T62" fmla="*/ 136 w 154"/>
              <a:gd name="T63" fmla="*/ 59 h 130"/>
              <a:gd name="T64" fmla="*/ 154 w 154"/>
              <a:gd name="T65" fmla="*/ 77 h 130"/>
              <a:gd name="T66" fmla="*/ 154 w 154"/>
              <a:gd name="T67" fmla="*/ 113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4" h="130">
                <a:moveTo>
                  <a:pt x="71" y="113"/>
                </a:moveTo>
                <a:cubicBezTo>
                  <a:pt x="71" y="122"/>
                  <a:pt x="63" y="130"/>
                  <a:pt x="53" y="130"/>
                </a:cubicBezTo>
                <a:cubicBezTo>
                  <a:pt x="18" y="130"/>
                  <a:pt x="18" y="130"/>
                  <a:pt x="18" y="130"/>
                </a:cubicBezTo>
                <a:cubicBezTo>
                  <a:pt x="8" y="130"/>
                  <a:pt x="0" y="122"/>
                  <a:pt x="0" y="113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21"/>
                  <a:pt x="21" y="0"/>
                  <a:pt x="47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7" y="0"/>
                  <a:pt x="59" y="3"/>
                  <a:pt x="59" y="6"/>
                </a:cubicBezTo>
                <a:cubicBezTo>
                  <a:pt x="59" y="18"/>
                  <a:pt x="59" y="18"/>
                  <a:pt x="59" y="18"/>
                </a:cubicBezTo>
                <a:cubicBezTo>
                  <a:pt x="59" y="21"/>
                  <a:pt x="57" y="24"/>
                  <a:pt x="53" y="24"/>
                </a:cubicBezTo>
                <a:cubicBezTo>
                  <a:pt x="47" y="24"/>
                  <a:pt x="47" y="24"/>
                  <a:pt x="47" y="24"/>
                </a:cubicBezTo>
                <a:cubicBezTo>
                  <a:pt x="34" y="24"/>
                  <a:pt x="24" y="35"/>
                  <a:pt x="24" y="48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5"/>
                  <a:pt x="28" y="59"/>
                  <a:pt x="33" y="59"/>
                </a:cubicBezTo>
                <a:cubicBezTo>
                  <a:pt x="53" y="59"/>
                  <a:pt x="53" y="59"/>
                  <a:pt x="53" y="59"/>
                </a:cubicBezTo>
                <a:cubicBezTo>
                  <a:pt x="63" y="59"/>
                  <a:pt x="71" y="67"/>
                  <a:pt x="71" y="77"/>
                </a:cubicBezTo>
                <a:lnTo>
                  <a:pt x="71" y="113"/>
                </a:lnTo>
                <a:close/>
                <a:moveTo>
                  <a:pt x="154" y="113"/>
                </a:moveTo>
                <a:cubicBezTo>
                  <a:pt x="154" y="122"/>
                  <a:pt x="146" y="130"/>
                  <a:pt x="136" y="130"/>
                </a:cubicBezTo>
                <a:cubicBezTo>
                  <a:pt x="101" y="130"/>
                  <a:pt x="101" y="130"/>
                  <a:pt x="101" y="130"/>
                </a:cubicBezTo>
                <a:cubicBezTo>
                  <a:pt x="91" y="130"/>
                  <a:pt x="83" y="122"/>
                  <a:pt x="83" y="113"/>
                </a:cubicBezTo>
                <a:cubicBezTo>
                  <a:pt x="83" y="48"/>
                  <a:pt x="83" y="48"/>
                  <a:pt x="83" y="48"/>
                </a:cubicBezTo>
                <a:cubicBezTo>
                  <a:pt x="83" y="21"/>
                  <a:pt x="104" y="0"/>
                  <a:pt x="130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139" y="0"/>
                  <a:pt x="142" y="3"/>
                  <a:pt x="142" y="6"/>
                </a:cubicBezTo>
                <a:cubicBezTo>
                  <a:pt x="142" y="18"/>
                  <a:pt x="142" y="18"/>
                  <a:pt x="142" y="18"/>
                </a:cubicBezTo>
                <a:cubicBezTo>
                  <a:pt x="142" y="21"/>
                  <a:pt x="139" y="24"/>
                  <a:pt x="136" y="24"/>
                </a:cubicBezTo>
                <a:cubicBezTo>
                  <a:pt x="130" y="24"/>
                  <a:pt x="130" y="24"/>
                  <a:pt x="130" y="24"/>
                </a:cubicBezTo>
                <a:cubicBezTo>
                  <a:pt x="117" y="24"/>
                  <a:pt x="106" y="35"/>
                  <a:pt x="106" y="48"/>
                </a:cubicBezTo>
                <a:cubicBezTo>
                  <a:pt x="106" y="50"/>
                  <a:pt x="106" y="50"/>
                  <a:pt x="106" y="50"/>
                </a:cubicBezTo>
                <a:cubicBezTo>
                  <a:pt x="106" y="55"/>
                  <a:pt x="110" y="59"/>
                  <a:pt x="115" y="59"/>
                </a:cubicBezTo>
                <a:cubicBezTo>
                  <a:pt x="136" y="59"/>
                  <a:pt x="136" y="59"/>
                  <a:pt x="136" y="59"/>
                </a:cubicBezTo>
                <a:cubicBezTo>
                  <a:pt x="146" y="59"/>
                  <a:pt x="154" y="67"/>
                  <a:pt x="154" y="77"/>
                </a:cubicBezTo>
                <a:lnTo>
                  <a:pt x="154" y="11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9" name="Freeform 371"/>
          <p:cNvSpPr>
            <a:spLocks noEditPoints="1"/>
          </p:cNvSpPr>
          <p:nvPr/>
        </p:nvSpPr>
        <p:spPr bwMode="auto">
          <a:xfrm>
            <a:off x="1137945" y="4571480"/>
            <a:ext cx="164264" cy="16426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21 w 142"/>
              <a:gd name="T11" fmla="*/ 71 h 142"/>
              <a:gd name="T12" fmla="*/ 71 w 142"/>
              <a:gd name="T13" fmla="*/ 121 h 142"/>
              <a:gd name="T14" fmla="*/ 122 w 142"/>
              <a:gd name="T15" fmla="*/ 71 h 142"/>
              <a:gd name="T16" fmla="*/ 71 w 142"/>
              <a:gd name="T17" fmla="*/ 21 h 142"/>
              <a:gd name="T18" fmla="*/ 21 w 142"/>
              <a:gd name="T19" fmla="*/ 71 h 142"/>
              <a:gd name="T20" fmla="*/ 71 w 142"/>
              <a:gd name="T21" fmla="*/ 95 h 142"/>
              <a:gd name="T22" fmla="*/ 48 w 142"/>
              <a:gd name="T23" fmla="*/ 71 h 142"/>
              <a:gd name="T24" fmla="*/ 71 w 142"/>
              <a:gd name="T25" fmla="*/ 48 h 142"/>
              <a:gd name="T26" fmla="*/ 95 w 142"/>
              <a:gd name="T27" fmla="*/ 71 h 142"/>
              <a:gd name="T28" fmla="*/ 71 w 142"/>
              <a:gd name="T29" fmla="*/ 9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2" y="32"/>
                  <a:pt x="142" y="71"/>
                </a:cubicBezTo>
                <a:cubicBezTo>
                  <a:pt x="142" y="110"/>
                  <a:pt x="111" y="142"/>
                  <a:pt x="71" y="142"/>
                </a:cubicBezTo>
                <a:close/>
                <a:moveTo>
                  <a:pt x="21" y="71"/>
                </a:moveTo>
                <a:cubicBezTo>
                  <a:pt x="21" y="99"/>
                  <a:pt x="44" y="121"/>
                  <a:pt x="71" y="121"/>
                </a:cubicBezTo>
                <a:cubicBezTo>
                  <a:pt x="99" y="121"/>
                  <a:pt x="122" y="99"/>
                  <a:pt x="122" y="71"/>
                </a:cubicBezTo>
                <a:cubicBezTo>
                  <a:pt x="122" y="43"/>
                  <a:pt x="99" y="21"/>
                  <a:pt x="71" y="21"/>
                </a:cubicBezTo>
                <a:cubicBezTo>
                  <a:pt x="44" y="21"/>
                  <a:pt x="21" y="43"/>
                  <a:pt x="21" y="71"/>
                </a:cubicBezTo>
                <a:close/>
                <a:moveTo>
                  <a:pt x="71" y="95"/>
                </a:moveTo>
                <a:cubicBezTo>
                  <a:pt x="58" y="95"/>
                  <a:pt x="48" y="84"/>
                  <a:pt x="48" y="71"/>
                </a:cubicBezTo>
                <a:cubicBezTo>
                  <a:pt x="48" y="58"/>
                  <a:pt x="58" y="48"/>
                  <a:pt x="71" y="48"/>
                </a:cubicBezTo>
                <a:cubicBezTo>
                  <a:pt x="84" y="48"/>
                  <a:pt x="95" y="58"/>
                  <a:pt x="95" y="71"/>
                </a:cubicBezTo>
                <a:cubicBezTo>
                  <a:pt x="95" y="84"/>
                  <a:pt x="84" y="95"/>
                  <a:pt x="71" y="95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0" name="Freeform 372"/>
          <p:cNvSpPr>
            <a:spLocks noEditPoints="1"/>
          </p:cNvSpPr>
          <p:nvPr/>
        </p:nvSpPr>
        <p:spPr bwMode="auto">
          <a:xfrm>
            <a:off x="1345060" y="4571480"/>
            <a:ext cx="165454" cy="164264"/>
          </a:xfrm>
          <a:custGeom>
            <a:avLst/>
            <a:gdLst>
              <a:gd name="T0" fmla="*/ 71 w 142"/>
              <a:gd name="T1" fmla="*/ 142 h 142"/>
              <a:gd name="T2" fmla="*/ 0 w 142"/>
              <a:gd name="T3" fmla="*/ 71 h 142"/>
              <a:gd name="T4" fmla="*/ 71 w 142"/>
              <a:gd name="T5" fmla="*/ 0 h 142"/>
              <a:gd name="T6" fmla="*/ 142 w 142"/>
              <a:gd name="T7" fmla="*/ 71 h 142"/>
              <a:gd name="T8" fmla="*/ 71 w 142"/>
              <a:gd name="T9" fmla="*/ 142 h 142"/>
              <a:gd name="T10" fmla="*/ 73 w 142"/>
              <a:gd name="T11" fmla="*/ 61 h 142"/>
              <a:gd name="T12" fmla="*/ 10 w 142"/>
              <a:gd name="T13" fmla="*/ 69 h 142"/>
              <a:gd name="T14" fmla="*/ 10 w 142"/>
              <a:gd name="T15" fmla="*/ 71 h 142"/>
              <a:gd name="T16" fmla="*/ 26 w 142"/>
              <a:gd name="T17" fmla="*/ 112 h 142"/>
              <a:gd name="T18" fmla="*/ 75 w 142"/>
              <a:gd name="T19" fmla="*/ 72 h 142"/>
              <a:gd name="T20" fmla="*/ 77 w 142"/>
              <a:gd name="T21" fmla="*/ 71 h 142"/>
              <a:gd name="T22" fmla="*/ 73 w 142"/>
              <a:gd name="T23" fmla="*/ 61 h 142"/>
              <a:gd name="T24" fmla="*/ 45 w 142"/>
              <a:gd name="T25" fmla="*/ 16 h 142"/>
              <a:gd name="T26" fmla="*/ 12 w 142"/>
              <a:gd name="T27" fmla="*/ 59 h 142"/>
              <a:gd name="T28" fmla="*/ 68 w 142"/>
              <a:gd name="T29" fmla="*/ 51 h 142"/>
              <a:gd name="T30" fmla="*/ 45 w 142"/>
              <a:gd name="T31" fmla="*/ 16 h 142"/>
              <a:gd name="T32" fmla="*/ 82 w 142"/>
              <a:gd name="T33" fmla="*/ 81 h 142"/>
              <a:gd name="T34" fmla="*/ 81 w 142"/>
              <a:gd name="T35" fmla="*/ 81 h 142"/>
              <a:gd name="T36" fmla="*/ 34 w 142"/>
              <a:gd name="T37" fmla="*/ 119 h 142"/>
              <a:gd name="T38" fmla="*/ 32 w 142"/>
              <a:gd name="T39" fmla="*/ 118 h 142"/>
              <a:gd name="T40" fmla="*/ 71 w 142"/>
              <a:gd name="T41" fmla="*/ 132 h 142"/>
              <a:gd name="T42" fmla="*/ 95 w 142"/>
              <a:gd name="T43" fmla="*/ 127 h 142"/>
              <a:gd name="T44" fmla="*/ 82 w 142"/>
              <a:gd name="T45" fmla="*/ 81 h 142"/>
              <a:gd name="T46" fmla="*/ 56 w 142"/>
              <a:gd name="T47" fmla="*/ 12 h 142"/>
              <a:gd name="T48" fmla="*/ 56 w 142"/>
              <a:gd name="T49" fmla="*/ 12 h 142"/>
              <a:gd name="T50" fmla="*/ 56 w 142"/>
              <a:gd name="T51" fmla="*/ 12 h 142"/>
              <a:gd name="T52" fmla="*/ 71 w 142"/>
              <a:gd name="T53" fmla="*/ 11 h 142"/>
              <a:gd name="T54" fmla="*/ 57 w 142"/>
              <a:gd name="T55" fmla="*/ 12 h 142"/>
              <a:gd name="T56" fmla="*/ 79 w 142"/>
              <a:gd name="T57" fmla="*/ 48 h 142"/>
              <a:gd name="T58" fmla="*/ 111 w 142"/>
              <a:gd name="T59" fmla="*/ 26 h 142"/>
              <a:gd name="T60" fmla="*/ 71 w 142"/>
              <a:gd name="T61" fmla="*/ 11 h 142"/>
              <a:gd name="T62" fmla="*/ 118 w 142"/>
              <a:gd name="T63" fmla="*/ 33 h 142"/>
              <a:gd name="T64" fmla="*/ 84 w 142"/>
              <a:gd name="T65" fmla="*/ 57 h 142"/>
              <a:gd name="T66" fmla="*/ 88 w 142"/>
              <a:gd name="T67" fmla="*/ 65 h 142"/>
              <a:gd name="T68" fmla="*/ 89 w 142"/>
              <a:gd name="T69" fmla="*/ 69 h 142"/>
              <a:gd name="T70" fmla="*/ 132 w 142"/>
              <a:gd name="T71" fmla="*/ 71 h 142"/>
              <a:gd name="T72" fmla="*/ 118 w 142"/>
              <a:gd name="T73" fmla="*/ 33 h 142"/>
              <a:gd name="T74" fmla="*/ 93 w 142"/>
              <a:gd name="T75" fmla="*/ 78 h 142"/>
              <a:gd name="T76" fmla="*/ 105 w 142"/>
              <a:gd name="T77" fmla="*/ 121 h 142"/>
              <a:gd name="T78" fmla="*/ 131 w 142"/>
              <a:gd name="T79" fmla="*/ 81 h 142"/>
              <a:gd name="T80" fmla="*/ 93 w 142"/>
              <a:gd name="T81" fmla="*/ 7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2" h="142">
                <a:moveTo>
                  <a:pt x="71" y="142"/>
                </a:move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ubicBezTo>
                  <a:pt x="142" y="110"/>
                  <a:pt x="110" y="142"/>
                  <a:pt x="71" y="142"/>
                </a:cubicBezTo>
                <a:close/>
                <a:moveTo>
                  <a:pt x="73" y="61"/>
                </a:moveTo>
                <a:cubicBezTo>
                  <a:pt x="41" y="70"/>
                  <a:pt x="11" y="69"/>
                  <a:pt x="10" y="69"/>
                </a:cubicBezTo>
                <a:cubicBezTo>
                  <a:pt x="10" y="70"/>
                  <a:pt x="10" y="71"/>
                  <a:pt x="10" y="71"/>
                </a:cubicBezTo>
                <a:cubicBezTo>
                  <a:pt x="10" y="87"/>
                  <a:pt x="16" y="101"/>
                  <a:pt x="26" y="112"/>
                </a:cubicBezTo>
                <a:cubicBezTo>
                  <a:pt x="42" y="82"/>
                  <a:pt x="75" y="72"/>
                  <a:pt x="75" y="72"/>
                </a:cubicBezTo>
                <a:cubicBezTo>
                  <a:pt x="76" y="71"/>
                  <a:pt x="77" y="71"/>
                  <a:pt x="77" y="71"/>
                </a:cubicBezTo>
                <a:cubicBezTo>
                  <a:pt x="76" y="68"/>
                  <a:pt x="74" y="64"/>
                  <a:pt x="73" y="61"/>
                </a:cubicBezTo>
                <a:close/>
                <a:moveTo>
                  <a:pt x="45" y="16"/>
                </a:moveTo>
                <a:cubicBezTo>
                  <a:pt x="28" y="24"/>
                  <a:pt x="16" y="40"/>
                  <a:pt x="12" y="59"/>
                </a:cubicBezTo>
                <a:cubicBezTo>
                  <a:pt x="13" y="59"/>
                  <a:pt x="38" y="59"/>
                  <a:pt x="68" y="51"/>
                </a:cubicBezTo>
                <a:cubicBezTo>
                  <a:pt x="57" y="33"/>
                  <a:pt x="46" y="18"/>
                  <a:pt x="45" y="16"/>
                </a:cubicBezTo>
                <a:close/>
                <a:moveTo>
                  <a:pt x="82" y="81"/>
                </a:moveTo>
                <a:cubicBezTo>
                  <a:pt x="82" y="81"/>
                  <a:pt x="81" y="81"/>
                  <a:pt x="81" y="81"/>
                </a:cubicBezTo>
                <a:cubicBezTo>
                  <a:pt x="81" y="81"/>
                  <a:pt x="45" y="94"/>
                  <a:pt x="34" y="119"/>
                </a:cubicBezTo>
                <a:cubicBezTo>
                  <a:pt x="33" y="119"/>
                  <a:pt x="32" y="118"/>
                  <a:pt x="32" y="118"/>
                </a:cubicBezTo>
                <a:cubicBezTo>
                  <a:pt x="43" y="127"/>
                  <a:pt x="56" y="132"/>
                  <a:pt x="71" y="132"/>
                </a:cubicBezTo>
                <a:cubicBezTo>
                  <a:pt x="79" y="132"/>
                  <a:pt x="87" y="130"/>
                  <a:pt x="95" y="127"/>
                </a:cubicBezTo>
                <a:cubicBezTo>
                  <a:pt x="94" y="122"/>
                  <a:pt x="90" y="103"/>
                  <a:pt x="82" y="81"/>
                </a:cubicBezTo>
                <a:close/>
                <a:moveTo>
                  <a:pt x="56" y="12"/>
                </a:moveTo>
                <a:cubicBezTo>
                  <a:pt x="56" y="12"/>
                  <a:pt x="56" y="12"/>
                  <a:pt x="56" y="12"/>
                </a:cubicBezTo>
                <a:cubicBezTo>
                  <a:pt x="56" y="12"/>
                  <a:pt x="56" y="12"/>
                  <a:pt x="56" y="12"/>
                </a:cubicBezTo>
                <a:close/>
                <a:moveTo>
                  <a:pt x="71" y="11"/>
                </a:moveTo>
                <a:cubicBezTo>
                  <a:pt x="66" y="11"/>
                  <a:pt x="61" y="11"/>
                  <a:pt x="57" y="12"/>
                </a:cubicBezTo>
                <a:cubicBezTo>
                  <a:pt x="57" y="14"/>
                  <a:pt x="69" y="29"/>
                  <a:pt x="79" y="48"/>
                </a:cubicBezTo>
                <a:cubicBezTo>
                  <a:pt x="102" y="39"/>
                  <a:pt x="111" y="26"/>
                  <a:pt x="111" y="26"/>
                </a:cubicBezTo>
                <a:cubicBezTo>
                  <a:pt x="100" y="16"/>
                  <a:pt x="86" y="11"/>
                  <a:pt x="71" y="11"/>
                </a:cubicBezTo>
                <a:close/>
                <a:moveTo>
                  <a:pt x="118" y="33"/>
                </a:moveTo>
                <a:cubicBezTo>
                  <a:pt x="118" y="33"/>
                  <a:pt x="108" y="47"/>
                  <a:pt x="84" y="57"/>
                </a:cubicBezTo>
                <a:cubicBezTo>
                  <a:pt x="85" y="60"/>
                  <a:pt x="87" y="63"/>
                  <a:pt x="88" y="65"/>
                </a:cubicBezTo>
                <a:cubicBezTo>
                  <a:pt x="88" y="66"/>
                  <a:pt x="89" y="68"/>
                  <a:pt x="89" y="69"/>
                </a:cubicBezTo>
                <a:cubicBezTo>
                  <a:pt x="110" y="66"/>
                  <a:pt x="131" y="70"/>
                  <a:pt x="132" y="71"/>
                </a:cubicBezTo>
                <a:cubicBezTo>
                  <a:pt x="131" y="56"/>
                  <a:pt x="126" y="43"/>
                  <a:pt x="118" y="33"/>
                </a:cubicBezTo>
                <a:close/>
                <a:moveTo>
                  <a:pt x="93" y="78"/>
                </a:moveTo>
                <a:cubicBezTo>
                  <a:pt x="101" y="100"/>
                  <a:pt x="104" y="118"/>
                  <a:pt x="105" y="121"/>
                </a:cubicBezTo>
                <a:cubicBezTo>
                  <a:pt x="118" y="112"/>
                  <a:pt x="128" y="98"/>
                  <a:pt x="131" y="81"/>
                </a:cubicBezTo>
                <a:cubicBezTo>
                  <a:pt x="129" y="80"/>
                  <a:pt x="113" y="75"/>
                  <a:pt x="93" y="78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1" name="Freeform 373"/>
          <p:cNvSpPr>
            <a:spLocks noEditPoints="1"/>
          </p:cNvSpPr>
          <p:nvPr/>
        </p:nvSpPr>
        <p:spPr bwMode="auto">
          <a:xfrm>
            <a:off x="1559317" y="4570291"/>
            <a:ext cx="178547" cy="165454"/>
          </a:xfrm>
          <a:custGeom>
            <a:avLst/>
            <a:gdLst>
              <a:gd name="T0" fmla="*/ 75 w 150"/>
              <a:gd name="T1" fmla="*/ 26 h 139"/>
              <a:gd name="T2" fmla="*/ 31 w 150"/>
              <a:gd name="T3" fmla="*/ 53 h 139"/>
              <a:gd name="T4" fmla="*/ 0 w 150"/>
              <a:gd name="T5" fmla="*/ 29 h 139"/>
              <a:gd name="T6" fmla="*/ 44 w 150"/>
              <a:gd name="T7" fmla="*/ 0 h 139"/>
              <a:gd name="T8" fmla="*/ 75 w 150"/>
              <a:gd name="T9" fmla="*/ 26 h 139"/>
              <a:gd name="T10" fmla="*/ 75 w 150"/>
              <a:gd name="T11" fmla="*/ 81 h 139"/>
              <a:gd name="T12" fmla="*/ 44 w 150"/>
              <a:gd name="T13" fmla="*/ 106 h 139"/>
              <a:gd name="T14" fmla="*/ 0 w 150"/>
              <a:gd name="T15" fmla="*/ 78 h 139"/>
              <a:gd name="T16" fmla="*/ 31 w 150"/>
              <a:gd name="T17" fmla="*/ 53 h 139"/>
              <a:gd name="T18" fmla="*/ 75 w 150"/>
              <a:gd name="T19" fmla="*/ 81 h 139"/>
              <a:gd name="T20" fmla="*/ 120 w 150"/>
              <a:gd name="T21" fmla="*/ 113 h 139"/>
              <a:gd name="T22" fmla="*/ 75 w 150"/>
              <a:gd name="T23" fmla="*/ 139 h 139"/>
              <a:gd name="T24" fmla="*/ 75 w 150"/>
              <a:gd name="T25" fmla="*/ 139 h 139"/>
              <a:gd name="T26" fmla="*/ 75 w 150"/>
              <a:gd name="T27" fmla="*/ 139 h 139"/>
              <a:gd name="T28" fmla="*/ 75 w 150"/>
              <a:gd name="T29" fmla="*/ 139 h 139"/>
              <a:gd name="T30" fmla="*/ 75 w 150"/>
              <a:gd name="T31" fmla="*/ 139 h 139"/>
              <a:gd name="T32" fmla="*/ 31 w 150"/>
              <a:gd name="T33" fmla="*/ 113 h 139"/>
              <a:gd name="T34" fmla="*/ 31 w 150"/>
              <a:gd name="T35" fmla="*/ 103 h 139"/>
              <a:gd name="T36" fmla="*/ 44 w 150"/>
              <a:gd name="T37" fmla="*/ 112 h 139"/>
              <a:gd name="T38" fmla="*/ 75 w 150"/>
              <a:gd name="T39" fmla="*/ 87 h 139"/>
              <a:gd name="T40" fmla="*/ 75 w 150"/>
              <a:gd name="T41" fmla="*/ 86 h 139"/>
              <a:gd name="T42" fmla="*/ 75 w 150"/>
              <a:gd name="T43" fmla="*/ 87 h 139"/>
              <a:gd name="T44" fmla="*/ 75 w 150"/>
              <a:gd name="T45" fmla="*/ 86 h 139"/>
              <a:gd name="T46" fmla="*/ 75 w 150"/>
              <a:gd name="T47" fmla="*/ 87 h 139"/>
              <a:gd name="T48" fmla="*/ 106 w 150"/>
              <a:gd name="T49" fmla="*/ 112 h 139"/>
              <a:gd name="T50" fmla="*/ 120 w 150"/>
              <a:gd name="T51" fmla="*/ 103 h 139"/>
              <a:gd name="T52" fmla="*/ 120 w 150"/>
              <a:gd name="T53" fmla="*/ 113 h 139"/>
              <a:gd name="T54" fmla="*/ 150 w 150"/>
              <a:gd name="T55" fmla="*/ 29 h 139"/>
              <a:gd name="T56" fmla="*/ 120 w 150"/>
              <a:gd name="T57" fmla="*/ 53 h 139"/>
              <a:gd name="T58" fmla="*/ 75 w 150"/>
              <a:gd name="T59" fmla="*/ 26 h 139"/>
              <a:gd name="T60" fmla="*/ 106 w 150"/>
              <a:gd name="T61" fmla="*/ 0 h 139"/>
              <a:gd name="T62" fmla="*/ 150 w 150"/>
              <a:gd name="T63" fmla="*/ 29 h 139"/>
              <a:gd name="T64" fmla="*/ 150 w 150"/>
              <a:gd name="T65" fmla="*/ 78 h 139"/>
              <a:gd name="T66" fmla="*/ 106 w 150"/>
              <a:gd name="T67" fmla="*/ 106 h 139"/>
              <a:gd name="T68" fmla="*/ 75 w 150"/>
              <a:gd name="T69" fmla="*/ 81 h 139"/>
              <a:gd name="T70" fmla="*/ 120 w 150"/>
              <a:gd name="T71" fmla="*/ 53 h 139"/>
              <a:gd name="T72" fmla="*/ 150 w 150"/>
              <a:gd name="T73" fmla="*/ 78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0" h="139">
                <a:moveTo>
                  <a:pt x="75" y="26"/>
                </a:moveTo>
                <a:lnTo>
                  <a:pt x="31" y="53"/>
                </a:lnTo>
                <a:lnTo>
                  <a:pt x="0" y="29"/>
                </a:lnTo>
                <a:lnTo>
                  <a:pt x="44" y="0"/>
                </a:lnTo>
                <a:lnTo>
                  <a:pt x="75" y="26"/>
                </a:lnTo>
                <a:close/>
                <a:moveTo>
                  <a:pt x="75" y="81"/>
                </a:moveTo>
                <a:lnTo>
                  <a:pt x="44" y="106"/>
                </a:lnTo>
                <a:lnTo>
                  <a:pt x="0" y="78"/>
                </a:lnTo>
                <a:lnTo>
                  <a:pt x="31" y="53"/>
                </a:lnTo>
                <a:lnTo>
                  <a:pt x="75" y="81"/>
                </a:lnTo>
                <a:close/>
                <a:moveTo>
                  <a:pt x="120" y="113"/>
                </a:moveTo>
                <a:lnTo>
                  <a:pt x="75" y="139"/>
                </a:lnTo>
                <a:lnTo>
                  <a:pt x="75" y="139"/>
                </a:lnTo>
                <a:lnTo>
                  <a:pt x="75" y="139"/>
                </a:lnTo>
                <a:lnTo>
                  <a:pt x="75" y="139"/>
                </a:lnTo>
                <a:lnTo>
                  <a:pt x="75" y="139"/>
                </a:lnTo>
                <a:lnTo>
                  <a:pt x="31" y="113"/>
                </a:lnTo>
                <a:lnTo>
                  <a:pt x="31" y="103"/>
                </a:lnTo>
                <a:lnTo>
                  <a:pt x="44" y="112"/>
                </a:lnTo>
                <a:lnTo>
                  <a:pt x="75" y="87"/>
                </a:lnTo>
                <a:lnTo>
                  <a:pt x="75" y="86"/>
                </a:lnTo>
                <a:lnTo>
                  <a:pt x="75" y="87"/>
                </a:lnTo>
                <a:lnTo>
                  <a:pt x="75" y="86"/>
                </a:lnTo>
                <a:lnTo>
                  <a:pt x="75" y="87"/>
                </a:lnTo>
                <a:lnTo>
                  <a:pt x="106" y="112"/>
                </a:lnTo>
                <a:lnTo>
                  <a:pt x="120" y="103"/>
                </a:lnTo>
                <a:lnTo>
                  <a:pt x="120" y="113"/>
                </a:lnTo>
                <a:close/>
                <a:moveTo>
                  <a:pt x="150" y="29"/>
                </a:moveTo>
                <a:lnTo>
                  <a:pt x="120" y="53"/>
                </a:lnTo>
                <a:lnTo>
                  <a:pt x="75" y="26"/>
                </a:lnTo>
                <a:lnTo>
                  <a:pt x="106" y="0"/>
                </a:lnTo>
                <a:lnTo>
                  <a:pt x="150" y="29"/>
                </a:lnTo>
                <a:close/>
                <a:moveTo>
                  <a:pt x="150" y="78"/>
                </a:moveTo>
                <a:lnTo>
                  <a:pt x="106" y="106"/>
                </a:lnTo>
                <a:lnTo>
                  <a:pt x="75" y="81"/>
                </a:lnTo>
                <a:lnTo>
                  <a:pt x="120" y="53"/>
                </a:lnTo>
                <a:lnTo>
                  <a:pt x="150" y="7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2" name="Freeform 374"/>
          <p:cNvSpPr>
            <a:spLocks noEditPoints="1"/>
          </p:cNvSpPr>
          <p:nvPr/>
        </p:nvSpPr>
        <p:spPr bwMode="auto">
          <a:xfrm>
            <a:off x="1787857" y="4559577"/>
            <a:ext cx="164264" cy="188070"/>
          </a:xfrm>
          <a:custGeom>
            <a:avLst/>
            <a:gdLst>
              <a:gd name="T0" fmla="*/ 71 w 142"/>
              <a:gd name="T1" fmla="*/ 162 h 162"/>
              <a:gd name="T2" fmla="*/ 0 w 142"/>
              <a:gd name="T3" fmla="*/ 92 h 162"/>
              <a:gd name="T4" fmla="*/ 37 w 142"/>
              <a:gd name="T5" fmla="*/ 30 h 162"/>
              <a:gd name="T6" fmla="*/ 57 w 142"/>
              <a:gd name="T7" fmla="*/ 18 h 162"/>
              <a:gd name="T8" fmla="*/ 65 w 142"/>
              <a:gd name="T9" fmla="*/ 0 h 162"/>
              <a:gd name="T10" fmla="*/ 82 w 142"/>
              <a:gd name="T11" fmla="*/ 18 h 162"/>
              <a:gd name="T12" fmla="*/ 106 w 142"/>
              <a:gd name="T13" fmla="*/ 30 h 162"/>
              <a:gd name="T14" fmla="*/ 142 w 142"/>
              <a:gd name="T15" fmla="*/ 94 h 162"/>
              <a:gd name="T16" fmla="*/ 71 w 142"/>
              <a:gd name="T17" fmla="*/ 162 h 162"/>
              <a:gd name="T18" fmla="*/ 127 w 142"/>
              <a:gd name="T19" fmla="*/ 95 h 162"/>
              <a:gd name="T20" fmla="*/ 97 w 142"/>
              <a:gd name="T21" fmla="*/ 111 h 162"/>
              <a:gd name="T22" fmla="*/ 56 w 142"/>
              <a:gd name="T23" fmla="*/ 93 h 162"/>
              <a:gd name="T24" fmla="*/ 31 w 142"/>
              <a:gd name="T25" fmla="*/ 117 h 162"/>
              <a:gd name="T26" fmla="*/ 37 w 142"/>
              <a:gd name="T27" fmla="*/ 132 h 162"/>
              <a:gd name="T28" fmla="*/ 53 w 142"/>
              <a:gd name="T29" fmla="*/ 135 h 162"/>
              <a:gd name="T30" fmla="*/ 97 w 142"/>
              <a:gd name="T31" fmla="*/ 116 h 162"/>
              <a:gd name="T32" fmla="*/ 121 w 142"/>
              <a:gd name="T33" fmla="*/ 135 h 162"/>
              <a:gd name="T34" fmla="*/ 132 w 142"/>
              <a:gd name="T35" fmla="*/ 127 h 162"/>
              <a:gd name="T36" fmla="*/ 137 w 142"/>
              <a:gd name="T37" fmla="*/ 108 h 162"/>
              <a:gd name="T38" fmla="*/ 127 w 142"/>
              <a:gd name="T39" fmla="*/ 95 h 162"/>
              <a:gd name="T40" fmla="*/ 105 w 142"/>
              <a:gd name="T41" fmla="*/ 144 h 162"/>
              <a:gd name="T42" fmla="*/ 85 w 142"/>
              <a:gd name="T43" fmla="*/ 150 h 162"/>
              <a:gd name="T44" fmla="*/ 67 w 142"/>
              <a:gd name="T45" fmla="*/ 145 h 162"/>
              <a:gd name="T46" fmla="*/ 66 w 142"/>
              <a:gd name="T47" fmla="*/ 145 h 162"/>
              <a:gd name="T48" fmla="*/ 64 w 142"/>
              <a:gd name="T49" fmla="*/ 146 h 162"/>
              <a:gd name="T50" fmla="*/ 64 w 142"/>
              <a:gd name="T51" fmla="*/ 149 h 162"/>
              <a:gd name="T52" fmla="*/ 90 w 142"/>
              <a:gd name="T53" fmla="*/ 154 h 162"/>
              <a:gd name="T54" fmla="*/ 107 w 142"/>
              <a:gd name="T55" fmla="*/ 148 h 162"/>
              <a:gd name="T56" fmla="*/ 108 w 142"/>
              <a:gd name="T57" fmla="*/ 145 h 162"/>
              <a:gd name="T58" fmla="*/ 105 w 142"/>
              <a:gd name="T59" fmla="*/ 144 h 162"/>
              <a:gd name="T60" fmla="*/ 100 w 142"/>
              <a:gd name="T61" fmla="*/ 129 h 162"/>
              <a:gd name="T62" fmla="*/ 93 w 142"/>
              <a:gd name="T63" fmla="*/ 127 h 162"/>
              <a:gd name="T64" fmla="*/ 87 w 142"/>
              <a:gd name="T65" fmla="*/ 128 h 162"/>
              <a:gd name="T66" fmla="*/ 80 w 142"/>
              <a:gd name="T67" fmla="*/ 133 h 162"/>
              <a:gd name="T68" fmla="*/ 78 w 142"/>
              <a:gd name="T69" fmla="*/ 137 h 162"/>
              <a:gd name="T70" fmla="*/ 83 w 142"/>
              <a:gd name="T71" fmla="*/ 136 h 162"/>
              <a:gd name="T72" fmla="*/ 93 w 142"/>
              <a:gd name="T73" fmla="*/ 132 h 162"/>
              <a:gd name="T74" fmla="*/ 100 w 142"/>
              <a:gd name="T75" fmla="*/ 136 h 162"/>
              <a:gd name="T76" fmla="*/ 103 w 142"/>
              <a:gd name="T77" fmla="*/ 137 h 162"/>
              <a:gd name="T78" fmla="*/ 104 w 142"/>
              <a:gd name="T79" fmla="*/ 134 h 162"/>
              <a:gd name="T80" fmla="*/ 100 w 142"/>
              <a:gd name="T81" fmla="*/ 129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2" h="162">
                <a:moveTo>
                  <a:pt x="71" y="162"/>
                </a:moveTo>
                <a:cubicBezTo>
                  <a:pt x="34" y="162"/>
                  <a:pt x="0" y="133"/>
                  <a:pt x="0" y="92"/>
                </a:cubicBezTo>
                <a:cubicBezTo>
                  <a:pt x="0" y="52"/>
                  <a:pt x="31" y="33"/>
                  <a:pt x="37" y="30"/>
                </a:cubicBezTo>
                <a:cubicBezTo>
                  <a:pt x="44" y="27"/>
                  <a:pt x="49" y="25"/>
                  <a:pt x="57" y="18"/>
                </a:cubicBezTo>
                <a:cubicBezTo>
                  <a:pt x="61" y="15"/>
                  <a:pt x="64" y="11"/>
                  <a:pt x="65" y="0"/>
                </a:cubicBezTo>
                <a:cubicBezTo>
                  <a:pt x="71" y="7"/>
                  <a:pt x="77" y="15"/>
                  <a:pt x="82" y="18"/>
                </a:cubicBezTo>
                <a:cubicBezTo>
                  <a:pt x="90" y="23"/>
                  <a:pt x="98" y="25"/>
                  <a:pt x="106" y="30"/>
                </a:cubicBezTo>
                <a:cubicBezTo>
                  <a:pt x="111" y="33"/>
                  <a:pt x="142" y="52"/>
                  <a:pt x="142" y="94"/>
                </a:cubicBezTo>
                <a:cubicBezTo>
                  <a:pt x="142" y="135"/>
                  <a:pt x="109" y="162"/>
                  <a:pt x="71" y="162"/>
                </a:cubicBezTo>
                <a:close/>
                <a:moveTo>
                  <a:pt x="127" y="95"/>
                </a:moveTo>
                <a:cubicBezTo>
                  <a:pt x="119" y="95"/>
                  <a:pt x="104" y="111"/>
                  <a:pt x="97" y="111"/>
                </a:cubicBezTo>
                <a:cubicBezTo>
                  <a:pt x="87" y="111"/>
                  <a:pt x="75" y="93"/>
                  <a:pt x="56" y="93"/>
                </a:cubicBezTo>
                <a:cubicBezTo>
                  <a:pt x="42" y="93"/>
                  <a:pt x="31" y="104"/>
                  <a:pt x="31" y="117"/>
                </a:cubicBezTo>
                <a:cubicBezTo>
                  <a:pt x="30" y="124"/>
                  <a:pt x="33" y="129"/>
                  <a:pt x="37" y="132"/>
                </a:cubicBezTo>
                <a:cubicBezTo>
                  <a:pt x="41" y="134"/>
                  <a:pt x="43" y="135"/>
                  <a:pt x="53" y="135"/>
                </a:cubicBezTo>
                <a:cubicBezTo>
                  <a:pt x="68" y="135"/>
                  <a:pt x="88" y="116"/>
                  <a:pt x="97" y="116"/>
                </a:cubicBezTo>
                <a:cubicBezTo>
                  <a:pt x="104" y="117"/>
                  <a:pt x="115" y="134"/>
                  <a:pt x="121" y="135"/>
                </a:cubicBezTo>
                <a:cubicBezTo>
                  <a:pt x="125" y="135"/>
                  <a:pt x="128" y="133"/>
                  <a:pt x="132" y="127"/>
                </a:cubicBezTo>
                <a:cubicBezTo>
                  <a:pt x="135" y="122"/>
                  <a:pt x="137" y="113"/>
                  <a:pt x="137" y="108"/>
                </a:cubicBezTo>
                <a:cubicBezTo>
                  <a:pt x="137" y="104"/>
                  <a:pt x="135" y="95"/>
                  <a:pt x="127" y="95"/>
                </a:cubicBezTo>
                <a:close/>
                <a:moveTo>
                  <a:pt x="105" y="144"/>
                </a:moveTo>
                <a:cubicBezTo>
                  <a:pt x="102" y="147"/>
                  <a:pt x="95" y="150"/>
                  <a:pt x="85" y="150"/>
                </a:cubicBezTo>
                <a:cubicBezTo>
                  <a:pt x="75" y="150"/>
                  <a:pt x="71" y="148"/>
                  <a:pt x="67" y="145"/>
                </a:cubicBezTo>
                <a:cubicBezTo>
                  <a:pt x="67" y="145"/>
                  <a:pt x="67" y="145"/>
                  <a:pt x="66" y="145"/>
                </a:cubicBezTo>
                <a:cubicBezTo>
                  <a:pt x="65" y="145"/>
                  <a:pt x="65" y="145"/>
                  <a:pt x="64" y="146"/>
                </a:cubicBezTo>
                <a:cubicBezTo>
                  <a:pt x="63" y="147"/>
                  <a:pt x="63" y="148"/>
                  <a:pt x="64" y="149"/>
                </a:cubicBezTo>
                <a:cubicBezTo>
                  <a:pt x="71" y="155"/>
                  <a:pt x="82" y="155"/>
                  <a:pt x="90" y="154"/>
                </a:cubicBezTo>
                <a:cubicBezTo>
                  <a:pt x="99" y="153"/>
                  <a:pt x="106" y="148"/>
                  <a:pt x="107" y="148"/>
                </a:cubicBezTo>
                <a:cubicBezTo>
                  <a:pt x="108" y="147"/>
                  <a:pt x="108" y="146"/>
                  <a:pt x="108" y="145"/>
                </a:cubicBezTo>
                <a:cubicBezTo>
                  <a:pt x="107" y="144"/>
                  <a:pt x="107" y="143"/>
                  <a:pt x="105" y="144"/>
                </a:cubicBezTo>
                <a:close/>
                <a:moveTo>
                  <a:pt x="100" y="129"/>
                </a:moveTo>
                <a:cubicBezTo>
                  <a:pt x="99" y="127"/>
                  <a:pt x="96" y="127"/>
                  <a:pt x="93" y="127"/>
                </a:cubicBezTo>
                <a:cubicBezTo>
                  <a:pt x="91" y="127"/>
                  <a:pt x="89" y="127"/>
                  <a:pt x="87" y="128"/>
                </a:cubicBezTo>
                <a:cubicBezTo>
                  <a:pt x="84" y="129"/>
                  <a:pt x="81" y="132"/>
                  <a:pt x="80" y="133"/>
                </a:cubicBezTo>
                <a:cubicBezTo>
                  <a:pt x="78" y="135"/>
                  <a:pt x="78" y="136"/>
                  <a:pt x="78" y="137"/>
                </a:cubicBezTo>
                <a:cubicBezTo>
                  <a:pt x="79" y="139"/>
                  <a:pt x="80" y="138"/>
                  <a:pt x="83" y="136"/>
                </a:cubicBezTo>
                <a:cubicBezTo>
                  <a:pt x="86" y="134"/>
                  <a:pt x="87" y="132"/>
                  <a:pt x="93" y="132"/>
                </a:cubicBezTo>
                <a:cubicBezTo>
                  <a:pt x="98" y="132"/>
                  <a:pt x="99" y="134"/>
                  <a:pt x="100" y="136"/>
                </a:cubicBezTo>
                <a:cubicBezTo>
                  <a:pt x="101" y="138"/>
                  <a:pt x="102" y="138"/>
                  <a:pt x="103" y="137"/>
                </a:cubicBezTo>
                <a:cubicBezTo>
                  <a:pt x="104" y="137"/>
                  <a:pt x="105" y="136"/>
                  <a:pt x="104" y="134"/>
                </a:cubicBezTo>
                <a:cubicBezTo>
                  <a:pt x="103" y="133"/>
                  <a:pt x="102" y="130"/>
                  <a:pt x="100" y="12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3" name="Freeform 375"/>
          <p:cNvSpPr>
            <a:spLocks noEditPoints="1"/>
          </p:cNvSpPr>
          <p:nvPr/>
        </p:nvSpPr>
        <p:spPr bwMode="auto">
          <a:xfrm>
            <a:off x="1993782" y="4571481"/>
            <a:ext cx="192831" cy="151170"/>
          </a:xfrm>
          <a:custGeom>
            <a:avLst/>
            <a:gdLst>
              <a:gd name="T0" fmla="*/ 130 w 166"/>
              <a:gd name="T1" fmla="*/ 104 h 130"/>
              <a:gd name="T2" fmla="*/ 104 w 166"/>
              <a:gd name="T3" fmla="*/ 130 h 130"/>
              <a:gd name="T4" fmla="*/ 27 w 166"/>
              <a:gd name="T5" fmla="*/ 130 h 130"/>
              <a:gd name="T6" fmla="*/ 0 w 166"/>
              <a:gd name="T7" fmla="*/ 104 h 130"/>
              <a:gd name="T8" fmla="*/ 0 w 166"/>
              <a:gd name="T9" fmla="*/ 27 h 130"/>
              <a:gd name="T10" fmla="*/ 27 w 166"/>
              <a:gd name="T11" fmla="*/ 0 h 130"/>
              <a:gd name="T12" fmla="*/ 104 w 166"/>
              <a:gd name="T13" fmla="*/ 0 h 130"/>
              <a:gd name="T14" fmla="*/ 115 w 166"/>
              <a:gd name="T15" fmla="*/ 3 h 130"/>
              <a:gd name="T16" fmla="*/ 116 w 166"/>
              <a:gd name="T17" fmla="*/ 5 h 130"/>
              <a:gd name="T18" fmla="*/ 115 w 166"/>
              <a:gd name="T19" fmla="*/ 7 h 130"/>
              <a:gd name="T20" fmla="*/ 111 w 166"/>
              <a:gd name="T21" fmla="*/ 12 h 130"/>
              <a:gd name="T22" fmla="*/ 108 w 166"/>
              <a:gd name="T23" fmla="*/ 13 h 130"/>
              <a:gd name="T24" fmla="*/ 104 w 166"/>
              <a:gd name="T25" fmla="*/ 12 h 130"/>
              <a:gd name="T26" fmla="*/ 27 w 166"/>
              <a:gd name="T27" fmla="*/ 12 h 130"/>
              <a:gd name="T28" fmla="*/ 12 w 166"/>
              <a:gd name="T29" fmla="*/ 27 h 130"/>
              <a:gd name="T30" fmla="*/ 12 w 166"/>
              <a:gd name="T31" fmla="*/ 104 h 130"/>
              <a:gd name="T32" fmla="*/ 27 w 166"/>
              <a:gd name="T33" fmla="*/ 119 h 130"/>
              <a:gd name="T34" fmla="*/ 104 w 166"/>
              <a:gd name="T35" fmla="*/ 119 h 130"/>
              <a:gd name="T36" fmla="*/ 119 w 166"/>
              <a:gd name="T37" fmla="*/ 104 h 130"/>
              <a:gd name="T38" fmla="*/ 119 w 166"/>
              <a:gd name="T39" fmla="*/ 92 h 130"/>
              <a:gd name="T40" fmla="*/ 119 w 166"/>
              <a:gd name="T41" fmla="*/ 90 h 130"/>
              <a:gd name="T42" fmla="*/ 125 w 166"/>
              <a:gd name="T43" fmla="*/ 84 h 130"/>
              <a:gd name="T44" fmla="*/ 128 w 166"/>
              <a:gd name="T45" fmla="*/ 83 h 130"/>
              <a:gd name="T46" fmla="*/ 130 w 166"/>
              <a:gd name="T47" fmla="*/ 86 h 130"/>
              <a:gd name="T48" fmla="*/ 130 w 166"/>
              <a:gd name="T49" fmla="*/ 104 h 130"/>
              <a:gd name="T50" fmla="*/ 148 w 166"/>
              <a:gd name="T51" fmla="*/ 45 h 130"/>
              <a:gd name="T52" fmla="*/ 86 w 166"/>
              <a:gd name="T53" fmla="*/ 107 h 130"/>
              <a:gd name="T54" fmla="*/ 59 w 166"/>
              <a:gd name="T55" fmla="*/ 107 h 130"/>
              <a:gd name="T56" fmla="*/ 59 w 166"/>
              <a:gd name="T57" fmla="*/ 80 h 130"/>
              <a:gd name="T58" fmla="*/ 121 w 166"/>
              <a:gd name="T59" fmla="*/ 18 h 130"/>
              <a:gd name="T60" fmla="*/ 148 w 166"/>
              <a:gd name="T61" fmla="*/ 45 h 130"/>
              <a:gd name="T62" fmla="*/ 93 w 166"/>
              <a:gd name="T63" fmla="*/ 87 h 130"/>
              <a:gd name="T64" fmla="*/ 79 w 166"/>
              <a:gd name="T65" fmla="*/ 73 h 130"/>
              <a:gd name="T66" fmla="*/ 68 w 166"/>
              <a:gd name="T67" fmla="*/ 84 h 130"/>
              <a:gd name="T68" fmla="*/ 68 w 166"/>
              <a:gd name="T69" fmla="*/ 89 h 130"/>
              <a:gd name="T70" fmla="*/ 77 w 166"/>
              <a:gd name="T71" fmla="*/ 89 h 130"/>
              <a:gd name="T72" fmla="*/ 77 w 166"/>
              <a:gd name="T73" fmla="*/ 98 h 130"/>
              <a:gd name="T74" fmla="*/ 82 w 166"/>
              <a:gd name="T75" fmla="*/ 98 h 130"/>
              <a:gd name="T76" fmla="*/ 93 w 166"/>
              <a:gd name="T77" fmla="*/ 87 h 130"/>
              <a:gd name="T78" fmla="*/ 120 w 166"/>
              <a:gd name="T79" fmla="*/ 31 h 130"/>
              <a:gd name="T80" fmla="*/ 88 w 166"/>
              <a:gd name="T81" fmla="*/ 64 h 130"/>
              <a:gd name="T82" fmla="*/ 87 w 166"/>
              <a:gd name="T83" fmla="*/ 67 h 130"/>
              <a:gd name="T84" fmla="*/ 91 w 166"/>
              <a:gd name="T85" fmla="*/ 67 h 130"/>
              <a:gd name="T86" fmla="*/ 123 w 166"/>
              <a:gd name="T87" fmla="*/ 34 h 130"/>
              <a:gd name="T88" fmla="*/ 123 w 166"/>
              <a:gd name="T89" fmla="*/ 31 h 130"/>
              <a:gd name="T90" fmla="*/ 120 w 166"/>
              <a:gd name="T91" fmla="*/ 31 h 130"/>
              <a:gd name="T92" fmla="*/ 154 w 166"/>
              <a:gd name="T93" fmla="*/ 39 h 130"/>
              <a:gd name="T94" fmla="*/ 127 w 166"/>
              <a:gd name="T95" fmla="*/ 12 h 130"/>
              <a:gd name="T96" fmla="*/ 136 w 166"/>
              <a:gd name="T97" fmla="*/ 4 h 130"/>
              <a:gd name="T98" fmla="*/ 148 w 166"/>
              <a:gd name="T99" fmla="*/ 4 h 130"/>
              <a:gd name="T100" fmla="*/ 163 w 166"/>
              <a:gd name="T101" fmla="*/ 18 h 130"/>
              <a:gd name="T102" fmla="*/ 163 w 166"/>
              <a:gd name="T103" fmla="*/ 30 h 130"/>
              <a:gd name="T104" fmla="*/ 154 w 166"/>
              <a:gd name="T105" fmla="*/ 39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66" h="130">
                <a:moveTo>
                  <a:pt x="130" y="104"/>
                </a:moveTo>
                <a:cubicBezTo>
                  <a:pt x="130" y="118"/>
                  <a:pt x="118" y="130"/>
                  <a:pt x="104" y="130"/>
                </a:cubicBezTo>
                <a:cubicBezTo>
                  <a:pt x="27" y="130"/>
                  <a:pt x="27" y="130"/>
                  <a:pt x="27" y="130"/>
                </a:cubicBezTo>
                <a:cubicBezTo>
                  <a:pt x="12" y="130"/>
                  <a:pt x="0" y="118"/>
                  <a:pt x="0" y="104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7" y="0"/>
                  <a:pt x="111" y="1"/>
                  <a:pt x="115" y="3"/>
                </a:cubicBezTo>
                <a:cubicBezTo>
                  <a:pt x="115" y="3"/>
                  <a:pt x="116" y="4"/>
                  <a:pt x="116" y="5"/>
                </a:cubicBezTo>
                <a:cubicBezTo>
                  <a:pt x="116" y="6"/>
                  <a:pt x="116" y="7"/>
                  <a:pt x="115" y="7"/>
                </a:cubicBezTo>
                <a:cubicBezTo>
                  <a:pt x="111" y="12"/>
                  <a:pt x="111" y="12"/>
                  <a:pt x="111" y="12"/>
                </a:cubicBezTo>
                <a:cubicBezTo>
                  <a:pt x="110" y="13"/>
                  <a:pt x="109" y="13"/>
                  <a:pt x="108" y="13"/>
                </a:cubicBezTo>
                <a:cubicBezTo>
                  <a:pt x="107" y="12"/>
                  <a:pt x="105" y="12"/>
                  <a:pt x="104" y="12"/>
                </a:cubicBezTo>
                <a:cubicBezTo>
                  <a:pt x="27" y="12"/>
                  <a:pt x="27" y="12"/>
                  <a:pt x="27" y="12"/>
                </a:cubicBezTo>
                <a:cubicBezTo>
                  <a:pt x="19" y="12"/>
                  <a:pt x="12" y="19"/>
                  <a:pt x="12" y="27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112"/>
                  <a:pt x="19" y="119"/>
                  <a:pt x="27" y="119"/>
                </a:cubicBezTo>
                <a:cubicBezTo>
                  <a:pt x="104" y="119"/>
                  <a:pt x="104" y="119"/>
                  <a:pt x="104" y="119"/>
                </a:cubicBezTo>
                <a:cubicBezTo>
                  <a:pt x="112" y="119"/>
                  <a:pt x="119" y="112"/>
                  <a:pt x="119" y="104"/>
                </a:cubicBezTo>
                <a:cubicBezTo>
                  <a:pt x="119" y="92"/>
                  <a:pt x="119" y="92"/>
                  <a:pt x="119" y="92"/>
                </a:cubicBezTo>
                <a:cubicBezTo>
                  <a:pt x="119" y="91"/>
                  <a:pt x="119" y="91"/>
                  <a:pt x="119" y="90"/>
                </a:cubicBezTo>
                <a:cubicBezTo>
                  <a:pt x="125" y="84"/>
                  <a:pt x="125" y="84"/>
                  <a:pt x="125" y="84"/>
                </a:cubicBezTo>
                <a:cubicBezTo>
                  <a:pt x="126" y="83"/>
                  <a:pt x="127" y="83"/>
                  <a:pt x="128" y="83"/>
                </a:cubicBezTo>
                <a:cubicBezTo>
                  <a:pt x="130" y="84"/>
                  <a:pt x="130" y="85"/>
                  <a:pt x="130" y="86"/>
                </a:cubicBezTo>
                <a:lnTo>
                  <a:pt x="130" y="104"/>
                </a:lnTo>
                <a:close/>
                <a:moveTo>
                  <a:pt x="148" y="45"/>
                </a:moveTo>
                <a:cubicBezTo>
                  <a:pt x="86" y="107"/>
                  <a:pt x="86" y="107"/>
                  <a:pt x="86" y="107"/>
                </a:cubicBezTo>
                <a:cubicBezTo>
                  <a:pt x="59" y="107"/>
                  <a:pt x="59" y="107"/>
                  <a:pt x="59" y="107"/>
                </a:cubicBezTo>
                <a:cubicBezTo>
                  <a:pt x="59" y="80"/>
                  <a:pt x="59" y="80"/>
                  <a:pt x="59" y="80"/>
                </a:cubicBezTo>
                <a:cubicBezTo>
                  <a:pt x="121" y="18"/>
                  <a:pt x="121" y="18"/>
                  <a:pt x="121" y="18"/>
                </a:cubicBezTo>
                <a:lnTo>
                  <a:pt x="148" y="45"/>
                </a:lnTo>
                <a:close/>
                <a:moveTo>
                  <a:pt x="93" y="87"/>
                </a:moveTo>
                <a:cubicBezTo>
                  <a:pt x="79" y="73"/>
                  <a:pt x="79" y="73"/>
                  <a:pt x="79" y="73"/>
                </a:cubicBezTo>
                <a:cubicBezTo>
                  <a:pt x="68" y="84"/>
                  <a:pt x="68" y="84"/>
                  <a:pt x="68" y="84"/>
                </a:cubicBezTo>
                <a:cubicBezTo>
                  <a:pt x="68" y="89"/>
                  <a:pt x="68" y="89"/>
                  <a:pt x="68" y="89"/>
                </a:cubicBezTo>
                <a:cubicBezTo>
                  <a:pt x="77" y="89"/>
                  <a:pt x="77" y="89"/>
                  <a:pt x="77" y="89"/>
                </a:cubicBezTo>
                <a:cubicBezTo>
                  <a:pt x="77" y="98"/>
                  <a:pt x="77" y="98"/>
                  <a:pt x="77" y="98"/>
                </a:cubicBezTo>
                <a:cubicBezTo>
                  <a:pt x="82" y="98"/>
                  <a:pt x="82" y="98"/>
                  <a:pt x="82" y="98"/>
                </a:cubicBezTo>
                <a:lnTo>
                  <a:pt x="93" y="87"/>
                </a:lnTo>
                <a:close/>
                <a:moveTo>
                  <a:pt x="120" y="31"/>
                </a:moveTo>
                <a:cubicBezTo>
                  <a:pt x="88" y="64"/>
                  <a:pt x="88" y="64"/>
                  <a:pt x="88" y="64"/>
                </a:cubicBezTo>
                <a:cubicBezTo>
                  <a:pt x="87" y="65"/>
                  <a:pt x="87" y="66"/>
                  <a:pt x="87" y="67"/>
                </a:cubicBezTo>
                <a:cubicBezTo>
                  <a:pt x="88" y="68"/>
                  <a:pt x="90" y="68"/>
                  <a:pt x="91" y="67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4" y="33"/>
                  <a:pt x="124" y="32"/>
                  <a:pt x="123" y="31"/>
                </a:cubicBezTo>
                <a:cubicBezTo>
                  <a:pt x="122" y="30"/>
                  <a:pt x="121" y="31"/>
                  <a:pt x="120" y="31"/>
                </a:cubicBezTo>
                <a:close/>
                <a:moveTo>
                  <a:pt x="154" y="39"/>
                </a:moveTo>
                <a:cubicBezTo>
                  <a:pt x="127" y="12"/>
                  <a:pt x="127" y="12"/>
                  <a:pt x="127" y="12"/>
                </a:cubicBezTo>
                <a:cubicBezTo>
                  <a:pt x="136" y="4"/>
                  <a:pt x="136" y="4"/>
                  <a:pt x="136" y="4"/>
                </a:cubicBezTo>
                <a:cubicBezTo>
                  <a:pt x="139" y="0"/>
                  <a:pt x="145" y="0"/>
                  <a:pt x="148" y="4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66" y="21"/>
                  <a:pt x="166" y="27"/>
                  <a:pt x="163" y="30"/>
                </a:cubicBezTo>
                <a:lnTo>
                  <a:pt x="154" y="3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4" name="Freeform 376"/>
          <p:cNvSpPr>
            <a:spLocks noEditPoints="1"/>
          </p:cNvSpPr>
          <p:nvPr/>
        </p:nvSpPr>
        <p:spPr bwMode="auto">
          <a:xfrm>
            <a:off x="2229463" y="4584574"/>
            <a:ext cx="166645" cy="138077"/>
          </a:xfrm>
          <a:custGeom>
            <a:avLst/>
            <a:gdLst>
              <a:gd name="T0" fmla="*/ 67 w 144"/>
              <a:gd name="T1" fmla="*/ 2 h 119"/>
              <a:gd name="T2" fmla="*/ 76 w 144"/>
              <a:gd name="T3" fmla="*/ 2 h 119"/>
              <a:gd name="T4" fmla="*/ 141 w 144"/>
              <a:gd name="T5" fmla="*/ 68 h 119"/>
              <a:gd name="T6" fmla="*/ 140 w 144"/>
              <a:gd name="T7" fmla="*/ 72 h 119"/>
              <a:gd name="T8" fmla="*/ 4 w 144"/>
              <a:gd name="T9" fmla="*/ 72 h 119"/>
              <a:gd name="T10" fmla="*/ 2 w 144"/>
              <a:gd name="T11" fmla="*/ 68 h 119"/>
              <a:gd name="T12" fmla="*/ 67 w 144"/>
              <a:gd name="T13" fmla="*/ 2 h 119"/>
              <a:gd name="T14" fmla="*/ 7 w 144"/>
              <a:gd name="T15" fmla="*/ 119 h 119"/>
              <a:gd name="T16" fmla="*/ 1 w 144"/>
              <a:gd name="T17" fmla="*/ 113 h 119"/>
              <a:gd name="T18" fmla="*/ 1 w 144"/>
              <a:gd name="T19" fmla="*/ 90 h 119"/>
              <a:gd name="T20" fmla="*/ 7 w 144"/>
              <a:gd name="T21" fmla="*/ 84 h 119"/>
              <a:gd name="T22" fmla="*/ 137 w 144"/>
              <a:gd name="T23" fmla="*/ 84 h 119"/>
              <a:gd name="T24" fmla="*/ 143 w 144"/>
              <a:gd name="T25" fmla="*/ 90 h 119"/>
              <a:gd name="T26" fmla="*/ 143 w 144"/>
              <a:gd name="T27" fmla="*/ 113 h 119"/>
              <a:gd name="T28" fmla="*/ 137 w 144"/>
              <a:gd name="T29" fmla="*/ 119 h 119"/>
              <a:gd name="T30" fmla="*/ 7 w 144"/>
              <a:gd name="T31" fmla="*/ 119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44" h="119">
                <a:moveTo>
                  <a:pt x="67" y="2"/>
                </a:moveTo>
                <a:cubicBezTo>
                  <a:pt x="70" y="0"/>
                  <a:pt x="73" y="0"/>
                  <a:pt x="76" y="2"/>
                </a:cubicBezTo>
                <a:cubicBezTo>
                  <a:pt x="141" y="68"/>
                  <a:pt x="141" y="68"/>
                  <a:pt x="141" y="68"/>
                </a:cubicBezTo>
                <a:cubicBezTo>
                  <a:pt x="144" y="70"/>
                  <a:pt x="143" y="72"/>
                  <a:pt x="140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0" y="72"/>
                  <a:pt x="0" y="70"/>
                  <a:pt x="2" y="68"/>
                </a:cubicBezTo>
                <a:lnTo>
                  <a:pt x="67" y="2"/>
                </a:lnTo>
                <a:close/>
                <a:moveTo>
                  <a:pt x="7" y="119"/>
                </a:moveTo>
                <a:cubicBezTo>
                  <a:pt x="3" y="119"/>
                  <a:pt x="1" y="117"/>
                  <a:pt x="1" y="113"/>
                </a:cubicBezTo>
                <a:cubicBezTo>
                  <a:pt x="1" y="90"/>
                  <a:pt x="1" y="90"/>
                  <a:pt x="1" y="90"/>
                </a:cubicBezTo>
                <a:cubicBezTo>
                  <a:pt x="1" y="87"/>
                  <a:pt x="3" y="84"/>
                  <a:pt x="7" y="84"/>
                </a:cubicBezTo>
                <a:cubicBezTo>
                  <a:pt x="137" y="84"/>
                  <a:pt x="137" y="84"/>
                  <a:pt x="137" y="84"/>
                </a:cubicBezTo>
                <a:cubicBezTo>
                  <a:pt x="140" y="84"/>
                  <a:pt x="143" y="87"/>
                  <a:pt x="143" y="90"/>
                </a:cubicBezTo>
                <a:cubicBezTo>
                  <a:pt x="143" y="113"/>
                  <a:pt x="143" y="113"/>
                  <a:pt x="143" y="113"/>
                </a:cubicBezTo>
                <a:cubicBezTo>
                  <a:pt x="143" y="117"/>
                  <a:pt x="140" y="119"/>
                  <a:pt x="137" y="119"/>
                </a:cubicBezTo>
                <a:lnTo>
                  <a:pt x="7" y="11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5" name="Freeform 377"/>
          <p:cNvSpPr>
            <a:spLocks noEditPoints="1"/>
          </p:cNvSpPr>
          <p:nvPr/>
        </p:nvSpPr>
        <p:spPr bwMode="auto">
          <a:xfrm>
            <a:off x="2437770" y="4627425"/>
            <a:ext cx="149980" cy="40471"/>
          </a:xfrm>
          <a:custGeom>
            <a:avLst/>
            <a:gdLst>
              <a:gd name="T0" fmla="*/ 36 w 130"/>
              <a:gd name="T1" fmla="*/ 26 h 35"/>
              <a:gd name="T2" fmla="*/ 27 w 130"/>
              <a:gd name="T3" fmla="*/ 35 h 35"/>
              <a:gd name="T4" fmla="*/ 9 w 130"/>
              <a:gd name="T5" fmla="*/ 35 h 35"/>
              <a:gd name="T6" fmla="*/ 0 w 130"/>
              <a:gd name="T7" fmla="*/ 26 h 35"/>
              <a:gd name="T8" fmla="*/ 0 w 130"/>
              <a:gd name="T9" fmla="*/ 8 h 35"/>
              <a:gd name="T10" fmla="*/ 9 w 130"/>
              <a:gd name="T11" fmla="*/ 0 h 35"/>
              <a:gd name="T12" fmla="*/ 27 w 130"/>
              <a:gd name="T13" fmla="*/ 0 h 35"/>
              <a:gd name="T14" fmla="*/ 36 w 130"/>
              <a:gd name="T15" fmla="*/ 8 h 35"/>
              <a:gd name="T16" fmla="*/ 36 w 130"/>
              <a:gd name="T17" fmla="*/ 26 h 35"/>
              <a:gd name="T18" fmla="*/ 83 w 130"/>
              <a:gd name="T19" fmla="*/ 26 h 35"/>
              <a:gd name="T20" fmla="*/ 74 w 130"/>
              <a:gd name="T21" fmla="*/ 35 h 35"/>
              <a:gd name="T22" fmla="*/ 56 w 130"/>
              <a:gd name="T23" fmla="*/ 35 h 35"/>
              <a:gd name="T24" fmla="*/ 47 w 130"/>
              <a:gd name="T25" fmla="*/ 26 h 35"/>
              <a:gd name="T26" fmla="*/ 47 w 130"/>
              <a:gd name="T27" fmla="*/ 8 h 35"/>
              <a:gd name="T28" fmla="*/ 56 w 130"/>
              <a:gd name="T29" fmla="*/ 0 h 35"/>
              <a:gd name="T30" fmla="*/ 74 w 130"/>
              <a:gd name="T31" fmla="*/ 0 h 35"/>
              <a:gd name="T32" fmla="*/ 83 w 130"/>
              <a:gd name="T33" fmla="*/ 8 h 35"/>
              <a:gd name="T34" fmla="*/ 83 w 130"/>
              <a:gd name="T35" fmla="*/ 26 h 35"/>
              <a:gd name="T36" fmla="*/ 130 w 130"/>
              <a:gd name="T37" fmla="*/ 26 h 35"/>
              <a:gd name="T38" fmla="*/ 121 w 130"/>
              <a:gd name="T39" fmla="*/ 35 h 35"/>
              <a:gd name="T40" fmla="*/ 104 w 130"/>
              <a:gd name="T41" fmla="*/ 35 h 35"/>
              <a:gd name="T42" fmla="*/ 95 w 130"/>
              <a:gd name="T43" fmla="*/ 26 h 35"/>
              <a:gd name="T44" fmla="*/ 95 w 130"/>
              <a:gd name="T45" fmla="*/ 8 h 35"/>
              <a:gd name="T46" fmla="*/ 104 w 130"/>
              <a:gd name="T47" fmla="*/ 0 h 35"/>
              <a:gd name="T48" fmla="*/ 121 w 130"/>
              <a:gd name="T49" fmla="*/ 0 h 35"/>
              <a:gd name="T50" fmla="*/ 130 w 130"/>
              <a:gd name="T51" fmla="*/ 8 h 35"/>
              <a:gd name="T52" fmla="*/ 130 w 130"/>
              <a:gd name="T53" fmla="*/ 26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30" h="35">
                <a:moveTo>
                  <a:pt x="36" y="26"/>
                </a:moveTo>
                <a:cubicBezTo>
                  <a:pt x="36" y="31"/>
                  <a:pt x="32" y="35"/>
                  <a:pt x="27" y="35"/>
                </a:cubicBezTo>
                <a:cubicBezTo>
                  <a:pt x="9" y="35"/>
                  <a:pt x="9" y="35"/>
                  <a:pt x="9" y="35"/>
                </a:cubicBezTo>
                <a:cubicBezTo>
                  <a:pt x="4" y="35"/>
                  <a:pt x="0" y="31"/>
                  <a:pt x="0" y="26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32" y="0"/>
                  <a:pt x="36" y="4"/>
                  <a:pt x="36" y="8"/>
                </a:cubicBezTo>
                <a:lnTo>
                  <a:pt x="36" y="26"/>
                </a:lnTo>
                <a:close/>
                <a:moveTo>
                  <a:pt x="83" y="26"/>
                </a:moveTo>
                <a:cubicBezTo>
                  <a:pt x="83" y="31"/>
                  <a:pt x="79" y="35"/>
                  <a:pt x="74" y="35"/>
                </a:cubicBezTo>
                <a:cubicBezTo>
                  <a:pt x="56" y="35"/>
                  <a:pt x="56" y="35"/>
                  <a:pt x="56" y="35"/>
                </a:cubicBezTo>
                <a:cubicBezTo>
                  <a:pt x="51" y="35"/>
                  <a:pt x="47" y="31"/>
                  <a:pt x="47" y="26"/>
                </a:cubicBezTo>
                <a:cubicBezTo>
                  <a:pt x="47" y="8"/>
                  <a:pt x="47" y="8"/>
                  <a:pt x="47" y="8"/>
                </a:cubicBezTo>
                <a:cubicBezTo>
                  <a:pt x="47" y="4"/>
                  <a:pt x="51" y="0"/>
                  <a:pt x="56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9" y="0"/>
                  <a:pt x="83" y="4"/>
                  <a:pt x="83" y="8"/>
                </a:cubicBezTo>
                <a:lnTo>
                  <a:pt x="83" y="26"/>
                </a:lnTo>
                <a:close/>
                <a:moveTo>
                  <a:pt x="130" y="26"/>
                </a:moveTo>
                <a:cubicBezTo>
                  <a:pt x="130" y="31"/>
                  <a:pt x="126" y="35"/>
                  <a:pt x="121" y="35"/>
                </a:cubicBezTo>
                <a:cubicBezTo>
                  <a:pt x="104" y="35"/>
                  <a:pt x="104" y="35"/>
                  <a:pt x="104" y="35"/>
                </a:cubicBezTo>
                <a:cubicBezTo>
                  <a:pt x="99" y="35"/>
                  <a:pt x="95" y="31"/>
                  <a:pt x="95" y="26"/>
                </a:cubicBezTo>
                <a:cubicBezTo>
                  <a:pt x="95" y="8"/>
                  <a:pt x="95" y="8"/>
                  <a:pt x="95" y="8"/>
                </a:cubicBezTo>
                <a:cubicBezTo>
                  <a:pt x="95" y="4"/>
                  <a:pt x="99" y="0"/>
                  <a:pt x="104" y="0"/>
                </a:cubicBezTo>
                <a:cubicBezTo>
                  <a:pt x="121" y="0"/>
                  <a:pt x="121" y="0"/>
                  <a:pt x="121" y="0"/>
                </a:cubicBezTo>
                <a:cubicBezTo>
                  <a:pt x="126" y="0"/>
                  <a:pt x="130" y="4"/>
                  <a:pt x="130" y="8"/>
                </a:cubicBezTo>
                <a:lnTo>
                  <a:pt x="130" y="2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6" name="Freeform 378"/>
          <p:cNvSpPr>
            <a:spLocks noEditPoints="1"/>
          </p:cNvSpPr>
          <p:nvPr/>
        </p:nvSpPr>
        <p:spPr bwMode="auto">
          <a:xfrm>
            <a:off x="2631791" y="4571481"/>
            <a:ext cx="40471" cy="151170"/>
          </a:xfrm>
          <a:custGeom>
            <a:avLst/>
            <a:gdLst>
              <a:gd name="T0" fmla="*/ 35 w 35"/>
              <a:gd name="T1" fmla="*/ 27 h 130"/>
              <a:gd name="T2" fmla="*/ 26 w 35"/>
              <a:gd name="T3" fmla="*/ 36 h 130"/>
              <a:gd name="T4" fmla="*/ 8 w 35"/>
              <a:gd name="T5" fmla="*/ 36 h 130"/>
              <a:gd name="T6" fmla="*/ 0 w 35"/>
              <a:gd name="T7" fmla="*/ 27 h 130"/>
              <a:gd name="T8" fmla="*/ 0 w 35"/>
              <a:gd name="T9" fmla="*/ 9 h 130"/>
              <a:gd name="T10" fmla="*/ 8 w 35"/>
              <a:gd name="T11" fmla="*/ 0 h 130"/>
              <a:gd name="T12" fmla="*/ 26 w 35"/>
              <a:gd name="T13" fmla="*/ 0 h 130"/>
              <a:gd name="T14" fmla="*/ 35 w 35"/>
              <a:gd name="T15" fmla="*/ 9 h 130"/>
              <a:gd name="T16" fmla="*/ 35 w 35"/>
              <a:gd name="T17" fmla="*/ 27 h 130"/>
              <a:gd name="T18" fmla="*/ 35 w 35"/>
              <a:gd name="T19" fmla="*/ 74 h 130"/>
              <a:gd name="T20" fmla="*/ 26 w 35"/>
              <a:gd name="T21" fmla="*/ 83 h 130"/>
              <a:gd name="T22" fmla="*/ 8 w 35"/>
              <a:gd name="T23" fmla="*/ 83 h 130"/>
              <a:gd name="T24" fmla="*/ 0 w 35"/>
              <a:gd name="T25" fmla="*/ 74 h 130"/>
              <a:gd name="T26" fmla="*/ 0 w 35"/>
              <a:gd name="T27" fmla="*/ 56 h 130"/>
              <a:gd name="T28" fmla="*/ 8 w 35"/>
              <a:gd name="T29" fmla="*/ 48 h 130"/>
              <a:gd name="T30" fmla="*/ 26 w 35"/>
              <a:gd name="T31" fmla="*/ 48 h 130"/>
              <a:gd name="T32" fmla="*/ 35 w 35"/>
              <a:gd name="T33" fmla="*/ 56 h 130"/>
              <a:gd name="T34" fmla="*/ 35 w 35"/>
              <a:gd name="T35" fmla="*/ 74 h 130"/>
              <a:gd name="T36" fmla="*/ 35 w 35"/>
              <a:gd name="T37" fmla="*/ 121 h 130"/>
              <a:gd name="T38" fmla="*/ 26 w 35"/>
              <a:gd name="T39" fmla="*/ 130 h 130"/>
              <a:gd name="T40" fmla="*/ 8 w 35"/>
              <a:gd name="T41" fmla="*/ 130 h 130"/>
              <a:gd name="T42" fmla="*/ 0 w 35"/>
              <a:gd name="T43" fmla="*/ 121 h 130"/>
              <a:gd name="T44" fmla="*/ 0 w 35"/>
              <a:gd name="T45" fmla="*/ 104 h 130"/>
              <a:gd name="T46" fmla="*/ 8 w 35"/>
              <a:gd name="T47" fmla="*/ 95 h 130"/>
              <a:gd name="T48" fmla="*/ 26 w 35"/>
              <a:gd name="T49" fmla="*/ 95 h 130"/>
              <a:gd name="T50" fmla="*/ 35 w 35"/>
              <a:gd name="T51" fmla="*/ 104 h 130"/>
              <a:gd name="T52" fmla="*/ 35 w 35"/>
              <a:gd name="T53" fmla="*/ 121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5" h="130">
                <a:moveTo>
                  <a:pt x="35" y="27"/>
                </a:moveTo>
                <a:cubicBezTo>
                  <a:pt x="35" y="32"/>
                  <a:pt x="31" y="36"/>
                  <a:pt x="26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4" y="36"/>
                  <a:pt x="0" y="32"/>
                  <a:pt x="0" y="27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8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31" y="0"/>
                  <a:pt x="35" y="4"/>
                  <a:pt x="35" y="9"/>
                </a:cubicBezTo>
                <a:lnTo>
                  <a:pt x="35" y="27"/>
                </a:lnTo>
                <a:close/>
                <a:moveTo>
                  <a:pt x="35" y="74"/>
                </a:moveTo>
                <a:cubicBezTo>
                  <a:pt x="35" y="79"/>
                  <a:pt x="31" y="83"/>
                  <a:pt x="26" y="83"/>
                </a:cubicBezTo>
                <a:cubicBezTo>
                  <a:pt x="8" y="83"/>
                  <a:pt x="8" y="83"/>
                  <a:pt x="8" y="83"/>
                </a:cubicBezTo>
                <a:cubicBezTo>
                  <a:pt x="4" y="83"/>
                  <a:pt x="0" y="79"/>
                  <a:pt x="0" y="74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2"/>
                  <a:pt x="4" y="48"/>
                  <a:pt x="8" y="48"/>
                </a:cubicBezTo>
                <a:cubicBezTo>
                  <a:pt x="26" y="48"/>
                  <a:pt x="26" y="48"/>
                  <a:pt x="26" y="48"/>
                </a:cubicBezTo>
                <a:cubicBezTo>
                  <a:pt x="31" y="48"/>
                  <a:pt x="35" y="52"/>
                  <a:pt x="35" y="56"/>
                </a:cubicBezTo>
                <a:lnTo>
                  <a:pt x="35" y="74"/>
                </a:lnTo>
                <a:close/>
                <a:moveTo>
                  <a:pt x="35" y="121"/>
                </a:moveTo>
                <a:cubicBezTo>
                  <a:pt x="35" y="126"/>
                  <a:pt x="31" y="130"/>
                  <a:pt x="26" y="130"/>
                </a:cubicBezTo>
                <a:cubicBezTo>
                  <a:pt x="8" y="130"/>
                  <a:pt x="8" y="130"/>
                  <a:pt x="8" y="130"/>
                </a:cubicBezTo>
                <a:cubicBezTo>
                  <a:pt x="4" y="130"/>
                  <a:pt x="0" y="126"/>
                  <a:pt x="0" y="121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99"/>
                  <a:pt x="4" y="95"/>
                  <a:pt x="8" y="95"/>
                </a:cubicBezTo>
                <a:cubicBezTo>
                  <a:pt x="26" y="95"/>
                  <a:pt x="26" y="95"/>
                  <a:pt x="26" y="95"/>
                </a:cubicBezTo>
                <a:cubicBezTo>
                  <a:pt x="31" y="95"/>
                  <a:pt x="35" y="99"/>
                  <a:pt x="35" y="104"/>
                </a:cubicBezTo>
                <a:lnTo>
                  <a:pt x="35" y="12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7" name="Freeform 379"/>
          <p:cNvSpPr>
            <a:spLocks noEditPoints="1"/>
          </p:cNvSpPr>
          <p:nvPr/>
        </p:nvSpPr>
        <p:spPr bwMode="auto">
          <a:xfrm>
            <a:off x="2715112" y="4557197"/>
            <a:ext cx="191641" cy="192831"/>
          </a:xfrm>
          <a:custGeom>
            <a:avLst/>
            <a:gdLst>
              <a:gd name="T0" fmla="*/ 0 w 166"/>
              <a:gd name="T1" fmla="*/ 83 h 166"/>
              <a:gd name="T2" fmla="*/ 166 w 166"/>
              <a:gd name="T3" fmla="*/ 83 h 166"/>
              <a:gd name="T4" fmla="*/ 83 w 166"/>
              <a:gd name="T5" fmla="*/ 4 h 166"/>
              <a:gd name="T6" fmla="*/ 83 w 166"/>
              <a:gd name="T7" fmla="*/ 162 h 166"/>
              <a:gd name="T8" fmla="*/ 83 w 166"/>
              <a:gd name="T9" fmla="*/ 4 h 166"/>
              <a:gd name="T10" fmla="*/ 22 w 166"/>
              <a:gd name="T11" fmla="*/ 116 h 166"/>
              <a:gd name="T12" fmla="*/ 8 w 166"/>
              <a:gd name="T13" fmla="*/ 83 h 166"/>
              <a:gd name="T14" fmla="*/ 22 w 166"/>
              <a:gd name="T15" fmla="*/ 51 h 166"/>
              <a:gd name="T16" fmla="*/ 25 w 166"/>
              <a:gd name="T17" fmla="*/ 64 h 166"/>
              <a:gd name="T18" fmla="*/ 26 w 166"/>
              <a:gd name="T19" fmla="*/ 103 h 166"/>
              <a:gd name="T20" fmla="*/ 81 w 166"/>
              <a:gd name="T21" fmla="*/ 158 h 166"/>
              <a:gd name="T22" fmla="*/ 24 w 166"/>
              <a:gd name="T23" fmla="*/ 119 h 166"/>
              <a:gd name="T24" fmla="*/ 37 w 166"/>
              <a:gd name="T25" fmla="*/ 123 h 166"/>
              <a:gd name="T26" fmla="*/ 70 w 166"/>
              <a:gd name="T27" fmla="*/ 151 h 166"/>
              <a:gd name="T28" fmla="*/ 81 w 166"/>
              <a:gd name="T29" fmla="*/ 158 h 166"/>
              <a:gd name="T30" fmla="*/ 70 w 166"/>
              <a:gd name="T31" fmla="*/ 16 h 166"/>
              <a:gd name="T32" fmla="*/ 37 w 166"/>
              <a:gd name="T33" fmla="*/ 43 h 166"/>
              <a:gd name="T34" fmla="*/ 24 w 166"/>
              <a:gd name="T35" fmla="*/ 47 h 166"/>
              <a:gd name="T36" fmla="*/ 81 w 166"/>
              <a:gd name="T37" fmla="*/ 9 h 166"/>
              <a:gd name="T38" fmla="*/ 106 w 166"/>
              <a:gd name="T39" fmla="*/ 75 h 166"/>
              <a:gd name="T40" fmla="*/ 106 w 166"/>
              <a:gd name="T41" fmla="*/ 91 h 166"/>
              <a:gd name="T42" fmla="*/ 118 w 166"/>
              <a:gd name="T43" fmla="*/ 114 h 166"/>
              <a:gd name="T44" fmla="*/ 87 w 166"/>
              <a:gd name="T45" fmla="*/ 107 h 166"/>
              <a:gd name="T46" fmla="*/ 83 w 166"/>
              <a:gd name="T47" fmla="*/ 130 h 166"/>
              <a:gd name="T48" fmla="*/ 78 w 166"/>
              <a:gd name="T49" fmla="*/ 107 h 166"/>
              <a:gd name="T50" fmla="*/ 48 w 166"/>
              <a:gd name="T51" fmla="*/ 114 h 166"/>
              <a:gd name="T52" fmla="*/ 60 w 166"/>
              <a:gd name="T53" fmla="*/ 91 h 166"/>
              <a:gd name="T54" fmla="*/ 60 w 166"/>
              <a:gd name="T55" fmla="*/ 75 h 166"/>
              <a:gd name="T56" fmla="*/ 48 w 166"/>
              <a:gd name="T57" fmla="*/ 52 h 166"/>
              <a:gd name="T58" fmla="*/ 78 w 166"/>
              <a:gd name="T59" fmla="*/ 59 h 166"/>
              <a:gd name="T60" fmla="*/ 83 w 166"/>
              <a:gd name="T61" fmla="*/ 36 h 166"/>
              <a:gd name="T62" fmla="*/ 87 w 166"/>
              <a:gd name="T63" fmla="*/ 59 h 166"/>
              <a:gd name="T64" fmla="*/ 118 w 166"/>
              <a:gd name="T65" fmla="*/ 52 h 166"/>
              <a:gd name="T66" fmla="*/ 106 w 166"/>
              <a:gd name="T67" fmla="*/ 75 h 166"/>
              <a:gd name="T68" fmla="*/ 135 w 166"/>
              <a:gd name="T69" fmla="*/ 38 h 166"/>
              <a:gd name="T70" fmla="*/ 94 w 166"/>
              <a:gd name="T71" fmla="*/ 24 h 166"/>
              <a:gd name="T72" fmla="*/ 85 w 166"/>
              <a:gd name="T73" fmla="*/ 15 h 166"/>
              <a:gd name="T74" fmla="*/ 147 w 166"/>
              <a:gd name="T75" fmla="*/ 44 h 166"/>
              <a:gd name="T76" fmla="*/ 147 w 166"/>
              <a:gd name="T77" fmla="*/ 122 h 166"/>
              <a:gd name="T78" fmla="*/ 85 w 166"/>
              <a:gd name="T79" fmla="*/ 152 h 166"/>
              <a:gd name="T80" fmla="*/ 94 w 166"/>
              <a:gd name="T81" fmla="*/ 143 h 166"/>
              <a:gd name="T82" fmla="*/ 135 w 166"/>
              <a:gd name="T83" fmla="*/ 128 h 166"/>
              <a:gd name="T84" fmla="*/ 147 w 166"/>
              <a:gd name="T85" fmla="*/ 122 h 166"/>
              <a:gd name="T86" fmla="*/ 143 w 166"/>
              <a:gd name="T87" fmla="*/ 116 h 166"/>
              <a:gd name="T88" fmla="*/ 140 w 166"/>
              <a:gd name="T89" fmla="*/ 103 h 166"/>
              <a:gd name="T90" fmla="*/ 140 w 166"/>
              <a:gd name="T91" fmla="*/ 64 h 166"/>
              <a:gd name="T92" fmla="*/ 143 w 166"/>
              <a:gd name="T93" fmla="*/ 51 h 166"/>
              <a:gd name="T94" fmla="*/ 158 w 166"/>
              <a:gd name="T95" fmla="*/ 83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6" h="166">
                <a:moveTo>
                  <a:pt x="83" y="166"/>
                </a:moveTo>
                <a:cubicBezTo>
                  <a:pt x="37" y="166"/>
                  <a:pt x="0" y="129"/>
                  <a:pt x="0" y="83"/>
                </a:cubicBezTo>
                <a:cubicBezTo>
                  <a:pt x="0" y="37"/>
                  <a:pt x="37" y="0"/>
                  <a:pt x="83" y="0"/>
                </a:cubicBezTo>
                <a:cubicBezTo>
                  <a:pt x="129" y="0"/>
                  <a:pt x="166" y="37"/>
                  <a:pt x="166" y="83"/>
                </a:cubicBezTo>
                <a:cubicBezTo>
                  <a:pt x="166" y="129"/>
                  <a:pt x="129" y="166"/>
                  <a:pt x="83" y="166"/>
                </a:cubicBezTo>
                <a:close/>
                <a:moveTo>
                  <a:pt x="83" y="4"/>
                </a:moveTo>
                <a:cubicBezTo>
                  <a:pt x="39" y="4"/>
                  <a:pt x="4" y="40"/>
                  <a:pt x="4" y="83"/>
                </a:cubicBezTo>
                <a:cubicBezTo>
                  <a:pt x="4" y="127"/>
                  <a:pt x="39" y="162"/>
                  <a:pt x="83" y="162"/>
                </a:cubicBezTo>
                <a:cubicBezTo>
                  <a:pt x="126" y="162"/>
                  <a:pt x="162" y="127"/>
                  <a:pt x="162" y="83"/>
                </a:cubicBezTo>
                <a:cubicBezTo>
                  <a:pt x="162" y="40"/>
                  <a:pt x="126" y="4"/>
                  <a:pt x="83" y="4"/>
                </a:cubicBezTo>
                <a:close/>
                <a:moveTo>
                  <a:pt x="18" y="105"/>
                </a:moveTo>
                <a:cubicBezTo>
                  <a:pt x="19" y="109"/>
                  <a:pt x="21" y="112"/>
                  <a:pt x="22" y="116"/>
                </a:cubicBezTo>
                <a:cubicBezTo>
                  <a:pt x="17" y="119"/>
                  <a:pt x="17" y="119"/>
                  <a:pt x="17" y="119"/>
                </a:cubicBezTo>
                <a:cubicBezTo>
                  <a:pt x="11" y="108"/>
                  <a:pt x="8" y="96"/>
                  <a:pt x="8" y="83"/>
                </a:cubicBezTo>
                <a:cubicBezTo>
                  <a:pt x="8" y="70"/>
                  <a:pt x="11" y="58"/>
                  <a:pt x="17" y="48"/>
                </a:cubicBezTo>
                <a:cubicBezTo>
                  <a:pt x="22" y="51"/>
                  <a:pt x="22" y="51"/>
                  <a:pt x="22" y="51"/>
                </a:cubicBezTo>
                <a:cubicBezTo>
                  <a:pt x="21" y="54"/>
                  <a:pt x="19" y="57"/>
                  <a:pt x="18" y="61"/>
                </a:cubicBezTo>
                <a:cubicBezTo>
                  <a:pt x="25" y="64"/>
                  <a:pt x="25" y="64"/>
                  <a:pt x="25" y="64"/>
                </a:cubicBezTo>
                <a:cubicBezTo>
                  <a:pt x="23" y="70"/>
                  <a:pt x="22" y="76"/>
                  <a:pt x="22" y="83"/>
                </a:cubicBezTo>
                <a:cubicBezTo>
                  <a:pt x="22" y="90"/>
                  <a:pt x="23" y="97"/>
                  <a:pt x="26" y="103"/>
                </a:cubicBezTo>
                <a:lnTo>
                  <a:pt x="18" y="105"/>
                </a:lnTo>
                <a:close/>
                <a:moveTo>
                  <a:pt x="81" y="158"/>
                </a:moveTo>
                <a:cubicBezTo>
                  <a:pt x="55" y="157"/>
                  <a:pt x="32" y="143"/>
                  <a:pt x="19" y="122"/>
                </a:cubicBezTo>
                <a:cubicBezTo>
                  <a:pt x="24" y="119"/>
                  <a:pt x="24" y="119"/>
                  <a:pt x="24" y="119"/>
                </a:cubicBezTo>
                <a:cubicBezTo>
                  <a:pt x="26" y="122"/>
                  <a:pt x="29" y="125"/>
                  <a:pt x="31" y="128"/>
                </a:cubicBezTo>
                <a:cubicBezTo>
                  <a:pt x="37" y="123"/>
                  <a:pt x="37" y="123"/>
                  <a:pt x="37" y="123"/>
                </a:cubicBezTo>
                <a:cubicBezTo>
                  <a:pt x="46" y="133"/>
                  <a:pt x="58" y="140"/>
                  <a:pt x="71" y="143"/>
                </a:cubicBezTo>
                <a:cubicBezTo>
                  <a:pt x="70" y="151"/>
                  <a:pt x="70" y="151"/>
                  <a:pt x="70" y="151"/>
                </a:cubicBezTo>
                <a:cubicBezTo>
                  <a:pt x="73" y="151"/>
                  <a:pt x="77" y="152"/>
                  <a:pt x="81" y="152"/>
                </a:cubicBezTo>
                <a:lnTo>
                  <a:pt x="81" y="158"/>
                </a:lnTo>
                <a:close/>
                <a:moveTo>
                  <a:pt x="81" y="15"/>
                </a:moveTo>
                <a:cubicBezTo>
                  <a:pt x="77" y="15"/>
                  <a:pt x="73" y="15"/>
                  <a:pt x="70" y="16"/>
                </a:cubicBezTo>
                <a:cubicBezTo>
                  <a:pt x="71" y="24"/>
                  <a:pt x="71" y="24"/>
                  <a:pt x="71" y="24"/>
                </a:cubicBezTo>
                <a:cubicBezTo>
                  <a:pt x="58" y="26"/>
                  <a:pt x="46" y="33"/>
                  <a:pt x="37" y="43"/>
                </a:cubicBezTo>
                <a:cubicBezTo>
                  <a:pt x="31" y="38"/>
                  <a:pt x="31" y="38"/>
                  <a:pt x="31" y="38"/>
                </a:cubicBezTo>
                <a:cubicBezTo>
                  <a:pt x="29" y="41"/>
                  <a:pt x="26" y="44"/>
                  <a:pt x="24" y="47"/>
                </a:cubicBezTo>
                <a:cubicBezTo>
                  <a:pt x="19" y="44"/>
                  <a:pt x="19" y="44"/>
                  <a:pt x="19" y="44"/>
                </a:cubicBezTo>
                <a:cubicBezTo>
                  <a:pt x="32" y="23"/>
                  <a:pt x="55" y="9"/>
                  <a:pt x="81" y="9"/>
                </a:cubicBezTo>
                <a:lnTo>
                  <a:pt x="81" y="15"/>
                </a:lnTo>
                <a:close/>
                <a:moveTo>
                  <a:pt x="106" y="75"/>
                </a:moveTo>
                <a:cubicBezTo>
                  <a:pt x="107" y="78"/>
                  <a:pt x="107" y="80"/>
                  <a:pt x="107" y="83"/>
                </a:cubicBezTo>
                <a:cubicBezTo>
                  <a:pt x="107" y="86"/>
                  <a:pt x="107" y="89"/>
                  <a:pt x="106" y="91"/>
                </a:cubicBezTo>
                <a:cubicBezTo>
                  <a:pt x="127" y="98"/>
                  <a:pt x="127" y="98"/>
                  <a:pt x="127" y="98"/>
                </a:cubicBezTo>
                <a:cubicBezTo>
                  <a:pt x="125" y="104"/>
                  <a:pt x="122" y="110"/>
                  <a:pt x="118" y="114"/>
                </a:cubicBezTo>
                <a:cubicBezTo>
                  <a:pt x="101" y="99"/>
                  <a:pt x="101" y="99"/>
                  <a:pt x="101" y="99"/>
                </a:cubicBezTo>
                <a:cubicBezTo>
                  <a:pt x="98" y="103"/>
                  <a:pt x="93" y="106"/>
                  <a:pt x="87" y="107"/>
                </a:cubicBezTo>
                <a:cubicBezTo>
                  <a:pt x="92" y="129"/>
                  <a:pt x="92" y="129"/>
                  <a:pt x="92" y="129"/>
                </a:cubicBezTo>
                <a:cubicBezTo>
                  <a:pt x="89" y="130"/>
                  <a:pt x="86" y="130"/>
                  <a:pt x="83" y="130"/>
                </a:cubicBezTo>
                <a:cubicBezTo>
                  <a:pt x="80" y="130"/>
                  <a:pt x="77" y="130"/>
                  <a:pt x="74" y="129"/>
                </a:cubicBezTo>
                <a:cubicBezTo>
                  <a:pt x="78" y="107"/>
                  <a:pt x="78" y="107"/>
                  <a:pt x="78" y="107"/>
                </a:cubicBezTo>
                <a:cubicBezTo>
                  <a:pt x="73" y="106"/>
                  <a:pt x="68" y="103"/>
                  <a:pt x="65" y="99"/>
                </a:cubicBezTo>
                <a:cubicBezTo>
                  <a:pt x="48" y="114"/>
                  <a:pt x="48" y="114"/>
                  <a:pt x="48" y="114"/>
                </a:cubicBezTo>
                <a:cubicBezTo>
                  <a:pt x="44" y="110"/>
                  <a:pt x="40" y="104"/>
                  <a:pt x="38" y="98"/>
                </a:cubicBezTo>
                <a:cubicBezTo>
                  <a:pt x="60" y="91"/>
                  <a:pt x="60" y="91"/>
                  <a:pt x="60" y="91"/>
                </a:cubicBezTo>
                <a:cubicBezTo>
                  <a:pt x="59" y="89"/>
                  <a:pt x="59" y="86"/>
                  <a:pt x="59" y="83"/>
                </a:cubicBezTo>
                <a:cubicBezTo>
                  <a:pt x="59" y="80"/>
                  <a:pt x="59" y="78"/>
                  <a:pt x="60" y="75"/>
                </a:cubicBezTo>
                <a:cubicBezTo>
                  <a:pt x="38" y="68"/>
                  <a:pt x="38" y="68"/>
                  <a:pt x="38" y="68"/>
                </a:cubicBezTo>
                <a:cubicBezTo>
                  <a:pt x="40" y="62"/>
                  <a:pt x="44" y="57"/>
                  <a:pt x="48" y="52"/>
                </a:cubicBezTo>
                <a:cubicBezTo>
                  <a:pt x="65" y="67"/>
                  <a:pt x="65" y="67"/>
                  <a:pt x="65" y="67"/>
                </a:cubicBezTo>
                <a:cubicBezTo>
                  <a:pt x="68" y="63"/>
                  <a:pt x="73" y="60"/>
                  <a:pt x="78" y="59"/>
                </a:cubicBezTo>
                <a:cubicBezTo>
                  <a:pt x="74" y="37"/>
                  <a:pt x="74" y="37"/>
                  <a:pt x="74" y="37"/>
                </a:cubicBezTo>
                <a:cubicBezTo>
                  <a:pt x="77" y="37"/>
                  <a:pt x="80" y="36"/>
                  <a:pt x="83" y="36"/>
                </a:cubicBezTo>
                <a:cubicBezTo>
                  <a:pt x="86" y="36"/>
                  <a:pt x="89" y="37"/>
                  <a:pt x="92" y="37"/>
                </a:cubicBezTo>
                <a:cubicBezTo>
                  <a:pt x="87" y="59"/>
                  <a:pt x="87" y="59"/>
                  <a:pt x="87" y="59"/>
                </a:cubicBezTo>
                <a:cubicBezTo>
                  <a:pt x="93" y="60"/>
                  <a:pt x="98" y="63"/>
                  <a:pt x="101" y="67"/>
                </a:cubicBezTo>
                <a:cubicBezTo>
                  <a:pt x="118" y="52"/>
                  <a:pt x="118" y="52"/>
                  <a:pt x="118" y="52"/>
                </a:cubicBezTo>
                <a:cubicBezTo>
                  <a:pt x="122" y="57"/>
                  <a:pt x="125" y="62"/>
                  <a:pt x="127" y="68"/>
                </a:cubicBezTo>
                <a:lnTo>
                  <a:pt x="106" y="75"/>
                </a:lnTo>
                <a:close/>
                <a:moveTo>
                  <a:pt x="141" y="47"/>
                </a:moveTo>
                <a:cubicBezTo>
                  <a:pt x="139" y="44"/>
                  <a:pt x="137" y="41"/>
                  <a:pt x="135" y="38"/>
                </a:cubicBezTo>
                <a:cubicBezTo>
                  <a:pt x="128" y="43"/>
                  <a:pt x="128" y="43"/>
                  <a:pt x="128" y="43"/>
                </a:cubicBezTo>
                <a:cubicBezTo>
                  <a:pt x="120" y="33"/>
                  <a:pt x="108" y="26"/>
                  <a:pt x="94" y="24"/>
                </a:cubicBezTo>
                <a:cubicBezTo>
                  <a:pt x="96" y="16"/>
                  <a:pt x="96" y="16"/>
                  <a:pt x="96" y="16"/>
                </a:cubicBezTo>
                <a:cubicBezTo>
                  <a:pt x="92" y="15"/>
                  <a:pt x="89" y="15"/>
                  <a:pt x="85" y="15"/>
                </a:cubicBezTo>
                <a:cubicBezTo>
                  <a:pt x="85" y="9"/>
                  <a:pt x="85" y="9"/>
                  <a:pt x="85" y="9"/>
                </a:cubicBezTo>
                <a:cubicBezTo>
                  <a:pt x="111" y="9"/>
                  <a:pt x="134" y="23"/>
                  <a:pt x="147" y="44"/>
                </a:cubicBezTo>
                <a:lnTo>
                  <a:pt x="141" y="47"/>
                </a:lnTo>
                <a:close/>
                <a:moveTo>
                  <a:pt x="147" y="122"/>
                </a:moveTo>
                <a:cubicBezTo>
                  <a:pt x="134" y="143"/>
                  <a:pt x="111" y="157"/>
                  <a:pt x="85" y="158"/>
                </a:cubicBezTo>
                <a:cubicBezTo>
                  <a:pt x="85" y="152"/>
                  <a:pt x="85" y="152"/>
                  <a:pt x="85" y="152"/>
                </a:cubicBezTo>
                <a:cubicBezTo>
                  <a:pt x="89" y="152"/>
                  <a:pt x="92" y="151"/>
                  <a:pt x="96" y="151"/>
                </a:cubicBezTo>
                <a:cubicBezTo>
                  <a:pt x="94" y="143"/>
                  <a:pt x="94" y="143"/>
                  <a:pt x="94" y="143"/>
                </a:cubicBezTo>
                <a:cubicBezTo>
                  <a:pt x="108" y="140"/>
                  <a:pt x="120" y="133"/>
                  <a:pt x="128" y="123"/>
                </a:cubicBezTo>
                <a:cubicBezTo>
                  <a:pt x="135" y="128"/>
                  <a:pt x="135" y="128"/>
                  <a:pt x="135" y="128"/>
                </a:cubicBezTo>
                <a:cubicBezTo>
                  <a:pt x="137" y="125"/>
                  <a:pt x="139" y="122"/>
                  <a:pt x="141" y="119"/>
                </a:cubicBezTo>
                <a:lnTo>
                  <a:pt x="147" y="122"/>
                </a:lnTo>
                <a:close/>
                <a:moveTo>
                  <a:pt x="149" y="119"/>
                </a:moveTo>
                <a:cubicBezTo>
                  <a:pt x="143" y="116"/>
                  <a:pt x="143" y="116"/>
                  <a:pt x="143" y="116"/>
                </a:cubicBezTo>
                <a:cubicBezTo>
                  <a:pt x="145" y="112"/>
                  <a:pt x="147" y="109"/>
                  <a:pt x="148" y="105"/>
                </a:cubicBezTo>
                <a:cubicBezTo>
                  <a:pt x="140" y="103"/>
                  <a:pt x="140" y="103"/>
                  <a:pt x="140" y="103"/>
                </a:cubicBezTo>
                <a:cubicBezTo>
                  <a:pt x="142" y="97"/>
                  <a:pt x="143" y="90"/>
                  <a:pt x="143" y="83"/>
                </a:cubicBezTo>
                <a:cubicBezTo>
                  <a:pt x="143" y="76"/>
                  <a:pt x="142" y="70"/>
                  <a:pt x="140" y="64"/>
                </a:cubicBezTo>
                <a:cubicBezTo>
                  <a:pt x="148" y="61"/>
                  <a:pt x="148" y="61"/>
                  <a:pt x="148" y="61"/>
                </a:cubicBezTo>
                <a:cubicBezTo>
                  <a:pt x="147" y="57"/>
                  <a:pt x="145" y="54"/>
                  <a:pt x="143" y="51"/>
                </a:cubicBezTo>
                <a:cubicBezTo>
                  <a:pt x="149" y="48"/>
                  <a:pt x="149" y="48"/>
                  <a:pt x="149" y="48"/>
                </a:cubicBezTo>
                <a:cubicBezTo>
                  <a:pt x="154" y="58"/>
                  <a:pt x="158" y="70"/>
                  <a:pt x="158" y="83"/>
                </a:cubicBezTo>
                <a:cubicBezTo>
                  <a:pt x="158" y="96"/>
                  <a:pt x="154" y="108"/>
                  <a:pt x="149" y="11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8" name="Freeform 380"/>
          <p:cNvSpPr>
            <a:spLocks noEditPoints="1"/>
          </p:cNvSpPr>
          <p:nvPr/>
        </p:nvSpPr>
        <p:spPr bwMode="auto">
          <a:xfrm>
            <a:off x="2948413" y="4584574"/>
            <a:ext cx="209495" cy="138077"/>
          </a:xfrm>
          <a:custGeom>
            <a:avLst/>
            <a:gdLst>
              <a:gd name="T0" fmla="*/ 176 w 180"/>
              <a:gd name="T1" fmla="*/ 20 h 118"/>
              <a:gd name="T2" fmla="*/ 93 w 180"/>
              <a:gd name="T3" fmla="*/ 114 h 118"/>
              <a:gd name="T4" fmla="*/ 84 w 180"/>
              <a:gd name="T5" fmla="*/ 118 h 118"/>
              <a:gd name="T6" fmla="*/ 13 w 180"/>
              <a:gd name="T7" fmla="*/ 118 h 118"/>
              <a:gd name="T8" fmla="*/ 2 w 180"/>
              <a:gd name="T9" fmla="*/ 111 h 118"/>
              <a:gd name="T10" fmla="*/ 4 w 180"/>
              <a:gd name="T11" fmla="*/ 99 h 118"/>
              <a:gd name="T12" fmla="*/ 87 w 180"/>
              <a:gd name="T13" fmla="*/ 4 h 118"/>
              <a:gd name="T14" fmla="*/ 96 w 180"/>
              <a:gd name="T15" fmla="*/ 0 h 118"/>
              <a:gd name="T16" fmla="*/ 167 w 180"/>
              <a:gd name="T17" fmla="*/ 0 h 118"/>
              <a:gd name="T18" fmla="*/ 178 w 180"/>
              <a:gd name="T19" fmla="*/ 7 h 118"/>
              <a:gd name="T20" fmla="*/ 176 w 180"/>
              <a:gd name="T21" fmla="*/ 20 h 118"/>
              <a:gd name="T22" fmla="*/ 115 w 180"/>
              <a:gd name="T23" fmla="*/ 71 h 118"/>
              <a:gd name="T24" fmla="*/ 44 w 180"/>
              <a:gd name="T25" fmla="*/ 71 h 118"/>
              <a:gd name="T26" fmla="*/ 13 w 180"/>
              <a:gd name="T27" fmla="*/ 107 h 118"/>
              <a:gd name="T28" fmla="*/ 84 w 180"/>
              <a:gd name="T29" fmla="*/ 107 h 118"/>
              <a:gd name="T30" fmla="*/ 115 w 180"/>
              <a:gd name="T31" fmla="*/ 71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80" h="118">
                <a:moveTo>
                  <a:pt x="176" y="20"/>
                </a:moveTo>
                <a:cubicBezTo>
                  <a:pt x="93" y="114"/>
                  <a:pt x="93" y="114"/>
                  <a:pt x="93" y="114"/>
                </a:cubicBezTo>
                <a:cubicBezTo>
                  <a:pt x="91" y="117"/>
                  <a:pt x="88" y="118"/>
                  <a:pt x="84" y="118"/>
                </a:cubicBezTo>
                <a:cubicBezTo>
                  <a:pt x="13" y="118"/>
                  <a:pt x="13" y="118"/>
                  <a:pt x="13" y="118"/>
                </a:cubicBezTo>
                <a:cubicBezTo>
                  <a:pt x="9" y="118"/>
                  <a:pt x="4" y="116"/>
                  <a:pt x="2" y="111"/>
                </a:cubicBezTo>
                <a:cubicBezTo>
                  <a:pt x="0" y="107"/>
                  <a:pt x="1" y="102"/>
                  <a:pt x="4" y="99"/>
                </a:cubicBezTo>
                <a:cubicBezTo>
                  <a:pt x="87" y="4"/>
                  <a:pt x="87" y="4"/>
                  <a:pt x="87" y="4"/>
                </a:cubicBezTo>
                <a:cubicBezTo>
                  <a:pt x="89" y="2"/>
                  <a:pt x="92" y="0"/>
                  <a:pt x="96" y="0"/>
                </a:cubicBezTo>
                <a:cubicBezTo>
                  <a:pt x="167" y="0"/>
                  <a:pt x="167" y="0"/>
                  <a:pt x="167" y="0"/>
                </a:cubicBezTo>
                <a:cubicBezTo>
                  <a:pt x="172" y="0"/>
                  <a:pt x="176" y="3"/>
                  <a:pt x="178" y="7"/>
                </a:cubicBezTo>
                <a:cubicBezTo>
                  <a:pt x="180" y="11"/>
                  <a:pt x="179" y="16"/>
                  <a:pt x="176" y="20"/>
                </a:cubicBezTo>
                <a:close/>
                <a:moveTo>
                  <a:pt x="115" y="71"/>
                </a:moveTo>
                <a:cubicBezTo>
                  <a:pt x="44" y="71"/>
                  <a:pt x="44" y="71"/>
                  <a:pt x="44" y="71"/>
                </a:cubicBezTo>
                <a:cubicBezTo>
                  <a:pt x="13" y="107"/>
                  <a:pt x="13" y="107"/>
                  <a:pt x="13" y="107"/>
                </a:cubicBezTo>
                <a:cubicBezTo>
                  <a:pt x="84" y="107"/>
                  <a:pt x="84" y="107"/>
                  <a:pt x="84" y="107"/>
                </a:cubicBezTo>
                <a:lnTo>
                  <a:pt x="115" y="7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9" name="Freeform 381"/>
          <p:cNvSpPr>
            <a:spLocks noEditPoints="1"/>
          </p:cNvSpPr>
          <p:nvPr/>
        </p:nvSpPr>
        <p:spPr bwMode="auto">
          <a:xfrm>
            <a:off x="3241232" y="4588143"/>
            <a:ext cx="192831" cy="144029"/>
          </a:xfrm>
          <a:custGeom>
            <a:avLst/>
            <a:gdLst>
              <a:gd name="T0" fmla="*/ 165 w 166"/>
              <a:gd name="T1" fmla="*/ 35 h 124"/>
              <a:gd name="T2" fmla="*/ 135 w 166"/>
              <a:gd name="T3" fmla="*/ 64 h 124"/>
              <a:gd name="T4" fmla="*/ 133 w 166"/>
              <a:gd name="T5" fmla="*/ 65 h 124"/>
              <a:gd name="T6" fmla="*/ 130 w 166"/>
              <a:gd name="T7" fmla="*/ 62 h 124"/>
              <a:gd name="T8" fmla="*/ 130 w 166"/>
              <a:gd name="T9" fmla="*/ 44 h 124"/>
              <a:gd name="T10" fmla="*/ 3 w 166"/>
              <a:gd name="T11" fmla="*/ 44 h 124"/>
              <a:gd name="T12" fmla="*/ 0 w 166"/>
              <a:gd name="T13" fmla="*/ 41 h 124"/>
              <a:gd name="T14" fmla="*/ 0 w 166"/>
              <a:gd name="T15" fmla="*/ 24 h 124"/>
              <a:gd name="T16" fmla="*/ 3 w 166"/>
              <a:gd name="T17" fmla="*/ 21 h 124"/>
              <a:gd name="T18" fmla="*/ 130 w 166"/>
              <a:gd name="T19" fmla="*/ 21 h 124"/>
              <a:gd name="T20" fmla="*/ 130 w 166"/>
              <a:gd name="T21" fmla="*/ 3 h 124"/>
              <a:gd name="T22" fmla="*/ 133 w 166"/>
              <a:gd name="T23" fmla="*/ 0 h 124"/>
              <a:gd name="T24" fmla="*/ 136 w 166"/>
              <a:gd name="T25" fmla="*/ 1 h 124"/>
              <a:gd name="T26" fmla="*/ 165 w 166"/>
              <a:gd name="T27" fmla="*/ 30 h 124"/>
              <a:gd name="T28" fmla="*/ 166 w 166"/>
              <a:gd name="T29" fmla="*/ 33 h 124"/>
              <a:gd name="T30" fmla="*/ 165 w 166"/>
              <a:gd name="T31" fmla="*/ 35 h 124"/>
              <a:gd name="T32" fmla="*/ 166 w 166"/>
              <a:gd name="T33" fmla="*/ 101 h 124"/>
              <a:gd name="T34" fmla="*/ 163 w 166"/>
              <a:gd name="T35" fmla="*/ 104 h 124"/>
              <a:gd name="T36" fmla="*/ 36 w 166"/>
              <a:gd name="T37" fmla="*/ 104 h 124"/>
              <a:gd name="T38" fmla="*/ 36 w 166"/>
              <a:gd name="T39" fmla="*/ 121 h 124"/>
              <a:gd name="T40" fmla="*/ 33 w 166"/>
              <a:gd name="T41" fmla="*/ 124 h 124"/>
              <a:gd name="T42" fmla="*/ 31 w 166"/>
              <a:gd name="T43" fmla="*/ 123 h 124"/>
              <a:gd name="T44" fmla="*/ 1 w 166"/>
              <a:gd name="T45" fmla="*/ 94 h 124"/>
              <a:gd name="T46" fmla="*/ 0 w 166"/>
              <a:gd name="T47" fmla="*/ 92 h 124"/>
              <a:gd name="T48" fmla="*/ 1 w 166"/>
              <a:gd name="T49" fmla="*/ 90 h 124"/>
              <a:gd name="T50" fmla="*/ 31 w 166"/>
              <a:gd name="T51" fmla="*/ 60 h 124"/>
              <a:gd name="T52" fmla="*/ 33 w 166"/>
              <a:gd name="T53" fmla="*/ 59 h 124"/>
              <a:gd name="T54" fmla="*/ 36 w 166"/>
              <a:gd name="T55" fmla="*/ 62 h 124"/>
              <a:gd name="T56" fmla="*/ 36 w 166"/>
              <a:gd name="T57" fmla="*/ 80 h 124"/>
              <a:gd name="T58" fmla="*/ 163 w 166"/>
              <a:gd name="T59" fmla="*/ 80 h 124"/>
              <a:gd name="T60" fmla="*/ 166 w 166"/>
              <a:gd name="T61" fmla="*/ 83 h 124"/>
              <a:gd name="T62" fmla="*/ 166 w 166"/>
              <a:gd name="T63" fmla="*/ 101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6" h="124">
                <a:moveTo>
                  <a:pt x="165" y="35"/>
                </a:moveTo>
                <a:cubicBezTo>
                  <a:pt x="135" y="64"/>
                  <a:pt x="135" y="64"/>
                  <a:pt x="135" y="64"/>
                </a:cubicBezTo>
                <a:cubicBezTo>
                  <a:pt x="135" y="65"/>
                  <a:pt x="134" y="65"/>
                  <a:pt x="133" y="65"/>
                </a:cubicBezTo>
                <a:cubicBezTo>
                  <a:pt x="132" y="65"/>
                  <a:pt x="130" y="64"/>
                  <a:pt x="130" y="62"/>
                </a:cubicBezTo>
                <a:cubicBezTo>
                  <a:pt x="130" y="44"/>
                  <a:pt x="130" y="44"/>
                  <a:pt x="130" y="44"/>
                </a:cubicBezTo>
                <a:cubicBezTo>
                  <a:pt x="3" y="44"/>
                  <a:pt x="3" y="44"/>
                  <a:pt x="3" y="44"/>
                </a:cubicBezTo>
                <a:cubicBezTo>
                  <a:pt x="2" y="44"/>
                  <a:pt x="0" y="43"/>
                  <a:pt x="0" y="41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2"/>
                  <a:pt x="2" y="21"/>
                  <a:pt x="3" y="21"/>
                </a:cubicBezTo>
                <a:cubicBezTo>
                  <a:pt x="130" y="21"/>
                  <a:pt x="130" y="21"/>
                  <a:pt x="130" y="21"/>
                </a:cubicBezTo>
                <a:cubicBezTo>
                  <a:pt x="130" y="3"/>
                  <a:pt x="130" y="3"/>
                  <a:pt x="130" y="3"/>
                </a:cubicBezTo>
                <a:cubicBezTo>
                  <a:pt x="130" y="1"/>
                  <a:pt x="132" y="0"/>
                  <a:pt x="133" y="0"/>
                </a:cubicBezTo>
                <a:cubicBezTo>
                  <a:pt x="134" y="0"/>
                  <a:pt x="135" y="0"/>
                  <a:pt x="136" y="1"/>
                </a:cubicBezTo>
                <a:cubicBezTo>
                  <a:pt x="165" y="30"/>
                  <a:pt x="165" y="30"/>
                  <a:pt x="165" y="30"/>
                </a:cubicBezTo>
                <a:cubicBezTo>
                  <a:pt x="166" y="31"/>
                  <a:pt x="166" y="32"/>
                  <a:pt x="166" y="33"/>
                </a:cubicBezTo>
                <a:cubicBezTo>
                  <a:pt x="166" y="33"/>
                  <a:pt x="166" y="34"/>
                  <a:pt x="165" y="35"/>
                </a:cubicBezTo>
                <a:close/>
                <a:moveTo>
                  <a:pt x="166" y="101"/>
                </a:moveTo>
                <a:cubicBezTo>
                  <a:pt x="166" y="102"/>
                  <a:pt x="164" y="104"/>
                  <a:pt x="163" y="104"/>
                </a:cubicBezTo>
                <a:cubicBezTo>
                  <a:pt x="36" y="104"/>
                  <a:pt x="36" y="104"/>
                  <a:pt x="36" y="104"/>
                </a:cubicBezTo>
                <a:cubicBezTo>
                  <a:pt x="36" y="121"/>
                  <a:pt x="36" y="121"/>
                  <a:pt x="36" y="121"/>
                </a:cubicBezTo>
                <a:cubicBezTo>
                  <a:pt x="36" y="123"/>
                  <a:pt x="34" y="124"/>
                  <a:pt x="33" y="124"/>
                </a:cubicBezTo>
                <a:cubicBezTo>
                  <a:pt x="32" y="124"/>
                  <a:pt x="31" y="124"/>
                  <a:pt x="31" y="123"/>
                </a:cubicBezTo>
                <a:cubicBezTo>
                  <a:pt x="1" y="94"/>
                  <a:pt x="1" y="94"/>
                  <a:pt x="1" y="94"/>
                </a:cubicBezTo>
                <a:cubicBezTo>
                  <a:pt x="1" y="93"/>
                  <a:pt x="0" y="92"/>
                  <a:pt x="0" y="92"/>
                </a:cubicBezTo>
                <a:cubicBezTo>
                  <a:pt x="0" y="91"/>
                  <a:pt x="1" y="90"/>
                  <a:pt x="1" y="90"/>
                </a:cubicBezTo>
                <a:cubicBezTo>
                  <a:pt x="31" y="60"/>
                  <a:pt x="31" y="60"/>
                  <a:pt x="31" y="60"/>
                </a:cubicBezTo>
                <a:cubicBezTo>
                  <a:pt x="31" y="59"/>
                  <a:pt x="32" y="59"/>
                  <a:pt x="33" y="59"/>
                </a:cubicBezTo>
                <a:cubicBezTo>
                  <a:pt x="34" y="59"/>
                  <a:pt x="36" y="60"/>
                  <a:pt x="36" y="62"/>
                </a:cubicBezTo>
                <a:cubicBezTo>
                  <a:pt x="36" y="80"/>
                  <a:pt x="36" y="80"/>
                  <a:pt x="36" y="80"/>
                </a:cubicBezTo>
                <a:cubicBezTo>
                  <a:pt x="163" y="80"/>
                  <a:pt x="163" y="80"/>
                  <a:pt x="163" y="80"/>
                </a:cubicBezTo>
                <a:cubicBezTo>
                  <a:pt x="164" y="80"/>
                  <a:pt x="166" y="81"/>
                  <a:pt x="166" y="83"/>
                </a:cubicBezTo>
                <a:lnTo>
                  <a:pt x="166" y="101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0" name="Freeform 382"/>
          <p:cNvSpPr>
            <a:spLocks noEditPoints="1"/>
          </p:cNvSpPr>
          <p:nvPr/>
        </p:nvSpPr>
        <p:spPr bwMode="auto">
          <a:xfrm>
            <a:off x="3486436" y="4571481"/>
            <a:ext cx="48803" cy="151170"/>
          </a:xfrm>
          <a:custGeom>
            <a:avLst/>
            <a:gdLst>
              <a:gd name="T0" fmla="*/ 39 w 42"/>
              <a:gd name="T1" fmla="*/ 77 h 130"/>
              <a:gd name="T2" fmla="*/ 33 w 42"/>
              <a:gd name="T3" fmla="*/ 83 h 130"/>
              <a:gd name="T4" fmla="*/ 9 w 42"/>
              <a:gd name="T5" fmla="*/ 83 h 130"/>
              <a:gd name="T6" fmla="*/ 3 w 42"/>
              <a:gd name="T7" fmla="*/ 77 h 130"/>
              <a:gd name="T8" fmla="*/ 1 w 42"/>
              <a:gd name="T9" fmla="*/ 6 h 130"/>
              <a:gd name="T10" fmla="*/ 6 w 42"/>
              <a:gd name="T11" fmla="*/ 0 h 130"/>
              <a:gd name="T12" fmla="*/ 36 w 42"/>
              <a:gd name="T13" fmla="*/ 0 h 130"/>
              <a:gd name="T14" fmla="*/ 42 w 42"/>
              <a:gd name="T15" fmla="*/ 6 h 130"/>
              <a:gd name="T16" fmla="*/ 39 w 42"/>
              <a:gd name="T17" fmla="*/ 77 h 130"/>
              <a:gd name="T18" fmla="*/ 39 w 42"/>
              <a:gd name="T19" fmla="*/ 124 h 130"/>
              <a:gd name="T20" fmla="*/ 33 w 42"/>
              <a:gd name="T21" fmla="*/ 130 h 130"/>
              <a:gd name="T22" fmla="*/ 9 w 42"/>
              <a:gd name="T23" fmla="*/ 130 h 130"/>
              <a:gd name="T24" fmla="*/ 3 w 42"/>
              <a:gd name="T25" fmla="*/ 124 h 130"/>
              <a:gd name="T26" fmla="*/ 3 w 42"/>
              <a:gd name="T27" fmla="*/ 104 h 130"/>
              <a:gd name="T28" fmla="*/ 9 w 42"/>
              <a:gd name="T29" fmla="*/ 98 h 130"/>
              <a:gd name="T30" fmla="*/ 33 w 42"/>
              <a:gd name="T31" fmla="*/ 98 h 130"/>
              <a:gd name="T32" fmla="*/ 39 w 42"/>
              <a:gd name="T33" fmla="*/ 104 h 130"/>
              <a:gd name="T34" fmla="*/ 39 w 42"/>
              <a:gd name="T35" fmla="*/ 124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2" h="130">
                <a:moveTo>
                  <a:pt x="39" y="77"/>
                </a:moveTo>
                <a:cubicBezTo>
                  <a:pt x="39" y="80"/>
                  <a:pt x="36" y="83"/>
                  <a:pt x="33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6" y="83"/>
                  <a:pt x="3" y="80"/>
                  <a:pt x="3" y="77"/>
                </a:cubicBezTo>
                <a:cubicBezTo>
                  <a:pt x="1" y="6"/>
                  <a:pt x="1" y="6"/>
                  <a:pt x="1" y="6"/>
                </a:cubicBezTo>
                <a:cubicBezTo>
                  <a:pt x="0" y="3"/>
                  <a:pt x="3" y="0"/>
                  <a:pt x="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9" y="0"/>
                  <a:pt x="42" y="3"/>
                  <a:pt x="42" y="6"/>
                </a:cubicBezTo>
                <a:lnTo>
                  <a:pt x="39" y="77"/>
                </a:lnTo>
                <a:close/>
                <a:moveTo>
                  <a:pt x="39" y="124"/>
                </a:moveTo>
                <a:cubicBezTo>
                  <a:pt x="39" y="128"/>
                  <a:pt x="36" y="130"/>
                  <a:pt x="33" y="130"/>
                </a:cubicBezTo>
                <a:cubicBezTo>
                  <a:pt x="9" y="130"/>
                  <a:pt x="9" y="130"/>
                  <a:pt x="9" y="130"/>
                </a:cubicBezTo>
                <a:cubicBezTo>
                  <a:pt x="6" y="130"/>
                  <a:pt x="3" y="128"/>
                  <a:pt x="3" y="124"/>
                </a:cubicBezTo>
                <a:cubicBezTo>
                  <a:pt x="3" y="104"/>
                  <a:pt x="3" y="104"/>
                  <a:pt x="3" y="104"/>
                </a:cubicBezTo>
                <a:cubicBezTo>
                  <a:pt x="3" y="100"/>
                  <a:pt x="6" y="98"/>
                  <a:pt x="9" y="98"/>
                </a:cubicBezTo>
                <a:cubicBezTo>
                  <a:pt x="33" y="98"/>
                  <a:pt x="33" y="98"/>
                  <a:pt x="33" y="98"/>
                </a:cubicBezTo>
                <a:cubicBezTo>
                  <a:pt x="36" y="98"/>
                  <a:pt x="39" y="100"/>
                  <a:pt x="39" y="104"/>
                </a:cubicBezTo>
                <a:lnTo>
                  <a:pt x="39" y="124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1" name="Freeform 383"/>
          <p:cNvSpPr>
            <a:spLocks noEditPoints="1"/>
          </p:cNvSpPr>
          <p:nvPr/>
        </p:nvSpPr>
        <p:spPr bwMode="auto">
          <a:xfrm>
            <a:off x="3588803" y="4571480"/>
            <a:ext cx="164264" cy="164264"/>
          </a:xfrm>
          <a:custGeom>
            <a:avLst/>
            <a:gdLst>
              <a:gd name="T0" fmla="*/ 142 w 142"/>
              <a:gd name="T1" fmla="*/ 71 h 142"/>
              <a:gd name="T2" fmla="*/ 71 w 142"/>
              <a:gd name="T3" fmla="*/ 142 h 142"/>
              <a:gd name="T4" fmla="*/ 0 w 142"/>
              <a:gd name="T5" fmla="*/ 71 h 142"/>
              <a:gd name="T6" fmla="*/ 71 w 142"/>
              <a:gd name="T7" fmla="*/ 0 h 142"/>
              <a:gd name="T8" fmla="*/ 142 w 142"/>
              <a:gd name="T9" fmla="*/ 71 h 142"/>
              <a:gd name="T10" fmla="*/ 84 w 142"/>
              <a:gd name="T11" fmla="*/ 26 h 142"/>
              <a:gd name="T12" fmla="*/ 83 w 142"/>
              <a:gd name="T13" fmla="*/ 25 h 142"/>
              <a:gd name="T14" fmla="*/ 81 w 142"/>
              <a:gd name="T15" fmla="*/ 24 h 142"/>
              <a:gd name="T16" fmla="*/ 61 w 142"/>
              <a:gd name="T17" fmla="*/ 24 h 142"/>
              <a:gd name="T18" fmla="*/ 58 w 142"/>
              <a:gd name="T19" fmla="*/ 25 h 142"/>
              <a:gd name="T20" fmla="*/ 57 w 142"/>
              <a:gd name="T21" fmla="*/ 26 h 142"/>
              <a:gd name="T22" fmla="*/ 59 w 142"/>
              <a:gd name="T23" fmla="*/ 84 h 142"/>
              <a:gd name="T24" fmla="*/ 62 w 142"/>
              <a:gd name="T25" fmla="*/ 86 h 142"/>
              <a:gd name="T26" fmla="*/ 79 w 142"/>
              <a:gd name="T27" fmla="*/ 86 h 142"/>
              <a:gd name="T28" fmla="*/ 82 w 142"/>
              <a:gd name="T29" fmla="*/ 84 h 142"/>
              <a:gd name="T30" fmla="*/ 84 w 142"/>
              <a:gd name="T31" fmla="*/ 26 h 142"/>
              <a:gd name="T32" fmla="*/ 83 w 142"/>
              <a:gd name="T33" fmla="*/ 98 h 142"/>
              <a:gd name="T34" fmla="*/ 80 w 142"/>
              <a:gd name="T35" fmla="*/ 95 h 142"/>
              <a:gd name="T36" fmla="*/ 62 w 142"/>
              <a:gd name="T37" fmla="*/ 95 h 142"/>
              <a:gd name="T38" fmla="*/ 59 w 142"/>
              <a:gd name="T39" fmla="*/ 98 h 142"/>
              <a:gd name="T40" fmla="*/ 59 w 142"/>
              <a:gd name="T41" fmla="*/ 115 h 142"/>
              <a:gd name="T42" fmla="*/ 62 w 142"/>
              <a:gd name="T43" fmla="*/ 119 h 142"/>
              <a:gd name="T44" fmla="*/ 80 w 142"/>
              <a:gd name="T45" fmla="*/ 119 h 142"/>
              <a:gd name="T46" fmla="*/ 83 w 142"/>
              <a:gd name="T47" fmla="*/ 115 h 142"/>
              <a:gd name="T48" fmla="*/ 83 w 142"/>
              <a:gd name="T49" fmla="*/ 9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2" h="142">
                <a:moveTo>
                  <a:pt x="142" y="71"/>
                </a:moveTo>
                <a:cubicBezTo>
                  <a:pt x="142" y="110"/>
                  <a:pt x="110" y="142"/>
                  <a:pt x="71" y="142"/>
                </a:cubicBezTo>
                <a:cubicBezTo>
                  <a:pt x="32" y="142"/>
                  <a:pt x="0" y="110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1"/>
                </a:cubicBezTo>
                <a:close/>
                <a:moveTo>
                  <a:pt x="84" y="26"/>
                </a:moveTo>
                <a:cubicBezTo>
                  <a:pt x="84" y="26"/>
                  <a:pt x="84" y="25"/>
                  <a:pt x="83" y="25"/>
                </a:cubicBezTo>
                <a:cubicBezTo>
                  <a:pt x="83" y="24"/>
                  <a:pt x="82" y="24"/>
                  <a:pt x="81" y="24"/>
                </a:cubicBezTo>
                <a:cubicBezTo>
                  <a:pt x="61" y="24"/>
                  <a:pt x="61" y="24"/>
                  <a:pt x="61" y="24"/>
                </a:cubicBezTo>
                <a:cubicBezTo>
                  <a:pt x="60" y="24"/>
                  <a:pt x="59" y="24"/>
                  <a:pt x="58" y="25"/>
                </a:cubicBezTo>
                <a:cubicBezTo>
                  <a:pt x="58" y="25"/>
                  <a:pt x="57" y="26"/>
                  <a:pt x="57" y="26"/>
                </a:cubicBezTo>
                <a:cubicBezTo>
                  <a:pt x="59" y="84"/>
                  <a:pt x="59" y="84"/>
                  <a:pt x="59" y="84"/>
                </a:cubicBezTo>
                <a:cubicBezTo>
                  <a:pt x="59" y="85"/>
                  <a:pt x="60" y="86"/>
                  <a:pt x="62" y="86"/>
                </a:cubicBezTo>
                <a:cubicBezTo>
                  <a:pt x="79" y="86"/>
                  <a:pt x="79" y="86"/>
                  <a:pt x="79" y="86"/>
                </a:cubicBezTo>
                <a:cubicBezTo>
                  <a:pt x="81" y="86"/>
                  <a:pt x="82" y="85"/>
                  <a:pt x="82" y="84"/>
                </a:cubicBezTo>
                <a:lnTo>
                  <a:pt x="84" y="26"/>
                </a:lnTo>
                <a:close/>
                <a:moveTo>
                  <a:pt x="83" y="98"/>
                </a:moveTo>
                <a:cubicBezTo>
                  <a:pt x="83" y="96"/>
                  <a:pt x="81" y="95"/>
                  <a:pt x="80" y="95"/>
                </a:cubicBezTo>
                <a:cubicBezTo>
                  <a:pt x="62" y="95"/>
                  <a:pt x="62" y="95"/>
                  <a:pt x="62" y="95"/>
                </a:cubicBezTo>
                <a:cubicBezTo>
                  <a:pt x="60" y="95"/>
                  <a:pt x="59" y="96"/>
                  <a:pt x="59" y="98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7"/>
                  <a:pt x="60" y="119"/>
                  <a:pt x="62" y="119"/>
                </a:cubicBezTo>
                <a:cubicBezTo>
                  <a:pt x="80" y="119"/>
                  <a:pt x="80" y="119"/>
                  <a:pt x="80" y="119"/>
                </a:cubicBezTo>
                <a:cubicBezTo>
                  <a:pt x="81" y="119"/>
                  <a:pt x="83" y="117"/>
                  <a:pt x="83" y="115"/>
                </a:cubicBezTo>
                <a:lnTo>
                  <a:pt x="83" y="98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2" name="Freeform 384"/>
          <p:cNvSpPr>
            <a:spLocks noEditPoints="1"/>
          </p:cNvSpPr>
          <p:nvPr/>
        </p:nvSpPr>
        <p:spPr bwMode="auto">
          <a:xfrm>
            <a:off x="3794729" y="4557197"/>
            <a:ext cx="192831" cy="178547"/>
          </a:xfrm>
          <a:custGeom>
            <a:avLst/>
            <a:gdLst>
              <a:gd name="T0" fmla="*/ 164 w 166"/>
              <a:gd name="T1" fmla="*/ 137 h 154"/>
              <a:gd name="T2" fmla="*/ 164 w 166"/>
              <a:gd name="T3" fmla="*/ 148 h 154"/>
              <a:gd name="T4" fmla="*/ 154 w 166"/>
              <a:gd name="T5" fmla="*/ 154 h 154"/>
              <a:gd name="T6" fmla="*/ 12 w 166"/>
              <a:gd name="T7" fmla="*/ 154 h 154"/>
              <a:gd name="T8" fmla="*/ 2 w 166"/>
              <a:gd name="T9" fmla="*/ 148 h 154"/>
              <a:gd name="T10" fmla="*/ 2 w 166"/>
              <a:gd name="T11" fmla="*/ 137 h 154"/>
              <a:gd name="T12" fmla="*/ 73 w 166"/>
              <a:gd name="T13" fmla="*/ 7 h 154"/>
              <a:gd name="T14" fmla="*/ 83 w 166"/>
              <a:gd name="T15" fmla="*/ 0 h 154"/>
              <a:gd name="T16" fmla="*/ 93 w 166"/>
              <a:gd name="T17" fmla="*/ 7 h 154"/>
              <a:gd name="T18" fmla="*/ 164 w 166"/>
              <a:gd name="T19" fmla="*/ 137 h 154"/>
              <a:gd name="T20" fmla="*/ 96 w 166"/>
              <a:gd name="T21" fmla="*/ 50 h 154"/>
              <a:gd name="T22" fmla="*/ 95 w 166"/>
              <a:gd name="T23" fmla="*/ 49 h 154"/>
              <a:gd name="T24" fmla="*/ 93 w 166"/>
              <a:gd name="T25" fmla="*/ 48 h 154"/>
              <a:gd name="T26" fmla="*/ 73 w 166"/>
              <a:gd name="T27" fmla="*/ 48 h 154"/>
              <a:gd name="T28" fmla="*/ 71 w 166"/>
              <a:gd name="T29" fmla="*/ 49 h 154"/>
              <a:gd name="T30" fmla="*/ 70 w 166"/>
              <a:gd name="T31" fmla="*/ 51 h 154"/>
              <a:gd name="T32" fmla="*/ 71 w 166"/>
              <a:gd name="T33" fmla="*/ 93 h 154"/>
              <a:gd name="T34" fmla="*/ 74 w 166"/>
              <a:gd name="T35" fmla="*/ 95 h 154"/>
              <a:gd name="T36" fmla="*/ 92 w 166"/>
              <a:gd name="T37" fmla="*/ 95 h 154"/>
              <a:gd name="T38" fmla="*/ 95 w 166"/>
              <a:gd name="T39" fmla="*/ 93 h 154"/>
              <a:gd name="T40" fmla="*/ 96 w 166"/>
              <a:gd name="T41" fmla="*/ 50 h 154"/>
              <a:gd name="T42" fmla="*/ 95 w 166"/>
              <a:gd name="T43" fmla="*/ 110 h 154"/>
              <a:gd name="T44" fmla="*/ 92 w 166"/>
              <a:gd name="T45" fmla="*/ 107 h 154"/>
              <a:gd name="T46" fmla="*/ 74 w 166"/>
              <a:gd name="T47" fmla="*/ 107 h 154"/>
              <a:gd name="T48" fmla="*/ 71 w 166"/>
              <a:gd name="T49" fmla="*/ 110 h 154"/>
              <a:gd name="T50" fmla="*/ 71 w 166"/>
              <a:gd name="T51" fmla="*/ 127 h 154"/>
              <a:gd name="T52" fmla="*/ 74 w 166"/>
              <a:gd name="T53" fmla="*/ 131 h 154"/>
              <a:gd name="T54" fmla="*/ 92 w 166"/>
              <a:gd name="T55" fmla="*/ 131 h 154"/>
              <a:gd name="T56" fmla="*/ 95 w 166"/>
              <a:gd name="T57" fmla="*/ 127 h 154"/>
              <a:gd name="T58" fmla="*/ 95 w 166"/>
              <a:gd name="T59" fmla="*/ 11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66" h="154">
                <a:moveTo>
                  <a:pt x="164" y="137"/>
                </a:moveTo>
                <a:cubicBezTo>
                  <a:pt x="166" y="140"/>
                  <a:pt x="166" y="145"/>
                  <a:pt x="164" y="148"/>
                </a:cubicBezTo>
                <a:cubicBezTo>
                  <a:pt x="162" y="152"/>
                  <a:pt x="158" y="154"/>
                  <a:pt x="154" y="154"/>
                </a:cubicBezTo>
                <a:cubicBezTo>
                  <a:pt x="12" y="154"/>
                  <a:pt x="12" y="154"/>
                  <a:pt x="12" y="154"/>
                </a:cubicBezTo>
                <a:cubicBezTo>
                  <a:pt x="8" y="154"/>
                  <a:pt x="4" y="152"/>
                  <a:pt x="2" y="148"/>
                </a:cubicBezTo>
                <a:cubicBezTo>
                  <a:pt x="0" y="145"/>
                  <a:pt x="0" y="140"/>
                  <a:pt x="2" y="137"/>
                </a:cubicBezTo>
                <a:cubicBezTo>
                  <a:pt x="73" y="7"/>
                  <a:pt x="73" y="7"/>
                  <a:pt x="73" y="7"/>
                </a:cubicBezTo>
                <a:cubicBezTo>
                  <a:pt x="75" y="3"/>
                  <a:pt x="79" y="0"/>
                  <a:pt x="83" y="0"/>
                </a:cubicBezTo>
                <a:cubicBezTo>
                  <a:pt x="87" y="0"/>
                  <a:pt x="91" y="3"/>
                  <a:pt x="93" y="7"/>
                </a:cubicBezTo>
                <a:lnTo>
                  <a:pt x="164" y="137"/>
                </a:lnTo>
                <a:close/>
                <a:moveTo>
                  <a:pt x="96" y="50"/>
                </a:moveTo>
                <a:cubicBezTo>
                  <a:pt x="96" y="50"/>
                  <a:pt x="96" y="49"/>
                  <a:pt x="95" y="49"/>
                </a:cubicBezTo>
                <a:cubicBezTo>
                  <a:pt x="95" y="48"/>
                  <a:pt x="94" y="48"/>
                  <a:pt x="93" y="48"/>
                </a:cubicBezTo>
                <a:cubicBezTo>
                  <a:pt x="73" y="48"/>
                  <a:pt x="73" y="48"/>
                  <a:pt x="73" y="48"/>
                </a:cubicBezTo>
                <a:cubicBezTo>
                  <a:pt x="72" y="48"/>
                  <a:pt x="71" y="48"/>
                  <a:pt x="71" y="49"/>
                </a:cubicBezTo>
                <a:cubicBezTo>
                  <a:pt x="70" y="49"/>
                  <a:pt x="70" y="50"/>
                  <a:pt x="70" y="51"/>
                </a:cubicBezTo>
                <a:cubicBezTo>
                  <a:pt x="71" y="93"/>
                  <a:pt x="71" y="93"/>
                  <a:pt x="71" y="93"/>
                </a:cubicBezTo>
                <a:cubicBezTo>
                  <a:pt x="71" y="94"/>
                  <a:pt x="73" y="95"/>
                  <a:pt x="74" y="95"/>
                </a:cubicBezTo>
                <a:cubicBezTo>
                  <a:pt x="92" y="95"/>
                  <a:pt x="92" y="95"/>
                  <a:pt x="92" y="95"/>
                </a:cubicBezTo>
                <a:cubicBezTo>
                  <a:pt x="93" y="95"/>
                  <a:pt x="95" y="94"/>
                  <a:pt x="95" y="93"/>
                </a:cubicBezTo>
                <a:lnTo>
                  <a:pt x="96" y="50"/>
                </a:lnTo>
                <a:close/>
                <a:moveTo>
                  <a:pt x="95" y="110"/>
                </a:moveTo>
                <a:cubicBezTo>
                  <a:pt x="95" y="108"/>
                  <a:pt x="94" y="107"/>
                  <a:pt x="92" y="107"/>
                </a:cubicBezTo>
                <a:cubicBezTo>
                  <a:pt x="74" y="107"/>
                  <a:pt x="74" y="107"/>
                  <a:pt x="74" y="107"/>
                </a:cubicBezTo>
                <a:cubicBezTo>
                  <a:pt x="73" y="107"/>
                  <a:pt x="71" y="108"/>
                  <a:pt x="71" y="110"/>
                </a:cubicBezTo>
                <a:cubicBezTo>
                  <a:pt x="71" y="127"/>
                  <a:pt x="71" y="127"/>
                  <a:pt x="71" y="127"/>
                </a:cubicBezTo>
                <a:cubicBezTo>
                  <a:pt x="71" y="129"/>
                  <a:pt x="73" y="131"/>
                  <a:pt x="74" y="131"/>
                </a:cubicBezTo>
                <a:cubicBezTo>
                  <a:pt x="92" y="131"/>
                  <a:pt x="92" y="131"/>
                  <a:pt x="92" y="131"/>
                </a:cubicBezTo>
                <a:cubicBezTo>
                  <a:pt x="94" y="131"/>
                  <a:pt x="95" y="129"/>
                  <a:pt x="95" y="127"/>
                </a:cubicBezTo>
                <a:lnTo>
                  <a:pt x="95" y="11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3" name="Freeform 385"/>
          <p:cNvSpPr/>
          <p:nvPr/>
        </p:nvSpPr>
        <p:spPr bwMode="auto">
          <a:xfrm>
            <a:off x="4030409" y="4557197"/>
            <a:ext cx="190451" cy="192831"/>
          </a:xfrm>
          <a:custGeom>
            <a:avLst/>
            <a:gdLst>
              <a:gd name="T0" fmla="*/ 40 w 164"/>
              <a:gd name="T1" fmla="*/ 14 h 166"/>
              <a:gd name="T2" fmla="*/ 41 w 164"/>
              <a:gd name="T3" fmla="*/ 15 h 166"/>
              <a:gd name="T4" fmla="*/ 36 w 164"/>
              <a:gd name="T5" fmla="*/ 90 h 166"/>
              <a:gd name="T6" fmla="*/ 66 w 164"/>
              <a:gd name="T7" fmla="*/ 91 h 166"/>
              <a:gd name="T8" fmla="*/ 66 w 164"/>
              <a:gd name="T9" fmla="*/ 49 h 166"/>
              <a:gd name="T10" fmla="*/ 50 w 164"/>
              <a:gd name="T11" fmla="*/ 36 h 166"/>
              <a:gd name="T12" fmla="*/ 60 w 164"/>
              <a:gd name="T13" fmla="*/ 25 h 166"/>
              <a:gd name="T14" fmla="*/ 74 w 164"/>
              <a:gd name="T15" fmla="*/ 38 h 166"/>
              <a:gd name="T16" fmla="*/ 67 w 164"/>
              <a:gd name="T17" fmla="*/ 17 h 166"/>
              <a:gd name="T18" fmla="*/ 82 w 164"/>
              <a:gd name="T19" fmla="*/ 0 h 166"/>
              <a:gd name="T20" fmla="*/ 97 w 164"/>
              <a:gd name="T21" fmla="*/ 17 h 166"/>
              <a:gd name="T22" fmla="*/ 89 w 164"/>
              <a:gd name="T23" fmla="*/ 38 h 166"/>
              <a:gd name="T24" fmla="*/ 104 w 164"/>
              <a:gd name="T25" fmla="*/ 25 h 166"/>
              <a:gd name="T26" fmla="*/ 114 w 164"/>
              <a:gd name="T27" fmla="*/ 36 h 166"/>
              <a:gd name="T28" fmla="*/ 98 w 164"/>
              <a:gd name="T29" fmla="*/ 49 h 166"/>
              <a:gd name="T30" fmla="*/ 99 w 164"/>
              <a:gd name="T31" fmla="*/ 91 h 166"/>
              <a:gd name="T32" fmla="*/ 128 w 164"/>
              <a:gd name="T33" fmla="*/ 90 h 166"/>
              <a:gd name="T34" fmla="*/ 124 w 164"/>
              <a:gd name="T35" fmla="*/ 15 h 166"/>
              <a:gd name="T36" fmla="*/ 125 w 164"/>
              <a:gd name="T37" fmla="*/ 14 h 166"/>
              <a:gd name="T38" fmla="*/ 163 w 164"/>
              <a:gd name="T39" fmla="*/ 83 h 166"/>
              <a:gd name="T40" fmla="*/ 82 w 164"/>
              <a:gd name="T41" fmla="*/ 166 h 166"/>
              <a:gd name="T42" fmla="*/ 1 w 164"/>
              <a:gd name="T43" fmla="*/ 81 h 166"/>
              <a:gd name="T44" fmla="*/ 40 w 164"/>
              <a:gd name="T45" fmla="*/ 14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4" h="166">
                <a:moveTo>
                  <a:pt x="40" y="14"/>
                </a:moveTo>
                <a:cubicBezTo>
                  <a:pt x="40" y="14"/>
                  <a:pt x="41" y="14"/>
                  <a:pt x="41" y="15"/>
                </a:cubicBezTo>
                <a:cubicBezTo>
                  <a:pt x="39" y="16"/>
                  <a:pt x="3" y="58"/>
                  <a:pt x="36" y="90"/>
                </a:cubicBezTo>
                <a:cubicBezTo>
                  <a:pt x="52" y="107"/>
                  <a:pt x="66" y="91"/>
                  <a:pt x="66" y="91"/>
                </a:cubicBezTo>
                <a:cubicBezTo>
                  <a:pt x="79" y="74"/>
                  <a:pt x="66" y="49"/>
                  <a:pt x="66" y="49"/>
                </a:cubicBezTo>
                <a:cubicBezTo>
                  <a:pt x="62" y="41"/>
                  <a:pt x="50" y="36"/>
                  <a:pt x="50" y="36"/>
                </a:cubicBezTo>
                <a:cubicBezTo>
                  <a:pt x="60" y="25"/>
                  <a:pt x="60" y="25"/>
                  <a:pt x="60" y="25"/>
                </a:cubicBezTo>
                <a:cubicBezTo>
                  <a:pt x="68" y="28"/>
                  <a:pt x="74" y="38"/>
                  <a:pt x="74" y="38"/>
                </a:cubicBezTo>
                <a:cubicBezTo>
                  <a:pt x="75" y="28"/>
                  <a:pt x="67" y="17"/>
                  <a:pt x="67" y="17"/>
                </a:cubicBezTo>
                <a:cubicBezTo>
                  <a:pt x="82" y="0"/>
                  <a:pt x="82" y="0"/>
                  <a:pt x="82" y="0"/>
                </a:cubicBezTo>
                <a:cubicBezTo>
                  <a:pt x="97" y="17"/>
                  <a:pt x="97" y="17"/>
                  <a:pt x="97" y="17"/>
                </a:cubicBezTo>
                <a:cubicBezTo>
                  <a:pt x="90" y="27"/>
                  <a:pt x="89" y="38"/>
                  <a:pt x="89" y="38"/>
                </a:cubicBezTo>
                <a:cubicBezTo>
                  <a:pt x="94" y="30"/>
                  <a:pt x="104" y="25"/>
                  <a:pt x="104" y="25"/>
                </a:cubicBezTo>
                <a:cubicBezTo>
                  <a:pt x="114" y="36"/>
                  <a:pt x="114" y="36"/>
                  <a:pt x="114" y="36"/>
                </a:cubicBezTo>
                <a:cubicBezTo>
                  <a:pt x="104" y="38"/>
                  <a:pt x="98" y="49"/>
                  <a:pt x="98" y="49"/>
                </a:cubicBezTo>
                <a:cubicBezTo>
                  <a:pt x="93" y="58"/>
                  <a:pt x="89" y="79"/>
                  <a:pt x="99" y="91"/>
                </a:cubicBezTo>
                <a:cubicBezTo>
                  <a:pt x="109" y="106"/>
                  <a:pt x="128" y="90"/>
                  <a:pt x="128" y="90"/>
                </a:cubicBezTo>
                <a:cubicBezTo>
                  <a:pt x="162" y="60"/>
                  <a:pt x="124" y="15"/>
                  <a:pt x="124" y="15"/>
                </a:cubicBezTo>
                <a:cubicBezTo>
                  <a:pt x="122" y="13"/>
                  <a:pt x="125" y="14"/>
                  <a:pt x="125" y="14"/>
                </a:cubicBezTo>
                <a:cubicBezTo>
                  <a:pt x="141" y="27"/>
                  <a:pt x="163" y="43"/>
                  <a:pt x="163" y="83"/>
                </a:cubicBezTo>
                <a:cubicBezTo>
                  <a:pt x="164" y="131"/>
                  <a:pt x="130" y="166"/>
                  <a:pt x="82" y="166"/>
                </a:cubicBezTo>
                <a:cubicBezTo>
                  <a:pt x="36" y="166"/>
                  <a:pt x="0" y="127"/>
                  <a:pt x="1" y="81"/>
                </a:cubicBezTo>
                <a:cubicBezTo>
                  <a:pt x="2" y="55"/>
                  <a:pt x="16" y="30"/>
                  <a:pt x="40" y="1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4" name="Freeform 386"/>
          <p:cNvSpPr>
            <a:spLocks noEditPoints="1"/>
          </p:cNvSpPr>
          <p:nvPr/>
        </p:nvSpPr>
        <p:spPr bwMode="auto">
          <a:xfrm>
            <a:off x="4264902" y="4557195"/>
            <a:ext cx="191641" cy="183309"/>
          </a:xfrm>
          <a:custGeom>
            <a:avLst/>
            <a:gdLst>
              <a:gd name="T0" fmla="*/ 58 w 165"/>
              <a:gd name="T1" fmla="*/ 89 h 158"/>
              <a:gd name="T2" fmla="*/ 44 w 165"/>
              <a:gd name="T3" fmla="*/ 81 h 158"/>
              <a:gd name="T4" fmla="*/ 22 w 165"/>
              <a:gd name="T5" fmla="*/ 122 h 158"/>
              <a:gd name="T6" fmla="*/ 4 w 165"/>
              <a:gd name="T7" fmla="*/ 89 h 158"/>
              <a:gd name="T8" fmla="*/ 4 w 165"/>
              <a:gd name="T9" fmla="*/ 78 h 158"/>
              <a:gd name="T10" fmla="*/ 14 w 165"/>
              <a:gd name="T11" fmla="*/ 61 h 158"/>
              <a:gd name="T12" fmla="*/ 1 w 165"/>
              <a:gd name="T13" fmla="*/ 53 h 158"/>
              <a:gd name="T14" fmla="*/ 41 w 165"/>
              <a:gd name="T15" fmla="*/ 54 h 158"/>
              <a:gd name="T16" fmla="*/ 58 w 165"/>
              <a:gd name="T17" fmla="*/ 89 h 158"/>
              <a:gd name="T18" fmla="*/ 76 w 165"/>
              <a:gd name="T19" fmla="*/ 142 h 158"/>
              <a:gd name="T20" fmla="*/ 76 w 165"/>
              <a:gd name="T21" fmla="*/ 144 h 158"/>
              <a:gd name="T22" fmla="*/ 37 w 165"/>
              <a:gd name="T23" fmla="*/ 142 h 158"/>
              <a:gd name="T24" fmla="*/ 26 w 165"/>
              <a:gd name="T25" fmla="*/ 133 h 158"/>
              <a:gd name="T26" fmla="*/ 30 w 165"/>
              <a:gd name="T27" fmla="*/ 106 h 158"/>
              <a:gd name="T28" fmla="*/ 77 w 165"/>
              <a:gd name="T29" fmla="*/ 108 h 158"/>
              <a:gd name="T30" fmla="*/ 76 w 165"/>
              <a:gd name="T31" fmla="*/ 142 h 158"/>
              <a:gd name="T32" fmla="*/ 58 w 165"/>
              <a:gd name="T33" fmla="*/ 57 h 158"/>
              <a:gd name="T34" fmla="*/ 29 w 165"/>
              <a:gd name="T35" fmla="*/ 40 h 158"/>
              <a:gd name="T36" fmla="*/ 27 w 165"/>
              <a:gd name="T37" fmla="*/ 38 h 158"/>
              <a:gd name="T38" fmla="*/ 48 w 165"/>
              <a:gd name="T39" fmla="*/ 6 h 158"/>
              <a:gd name="T40" fmla="*/ 61 w 165"/>
              <a:gd name="T41" fmla="*/ 0 h 158"/>
              <a:gd name="T42" fmla="*/ 83 w 165"/>
              <a:gd name="T43" fmla="*/ 17 h 158"/>
              <a:gd name="T44" fmla="*/ 58 w 165"/>
              <a:gd name="T45" fmla="*/ 57 h 158"/>
              <a:gd name="T46" fmla="*/ 143 w 165"/>
              <a:gd name="T47" fmla="*/ 16 h 158"/>
              <a:gd name="T48" fmla="*/ 123 w 165"/>
              <a:gd name="T49" fmla="*/ 51 h 158"/>
              <a:gd name="T50" fmla="*/ 84 w 165"/>
              <a:gd name="T51" fmla="*/ 49 h 158"/>
              <a:gd name="T52" fmla="*/ 98 w 165"/>
              <a:gd name="T53" fmla="*/ 41 h 158"/>
              <a:gd name="T54" fmla="*/ 72 w 165"/>
              <a:gd name="T55" fmla="*/ 2 h 158"/>
              <a:gd name="T56" fmla="*/ 110 w 165"/>
              <a:gd name="T57" fmla="*/ 2 h 158"/>
              <a:gd name="T58" fmla="*/ 119 w 165"/>
              <a:gd name="T59" fmla="*/ 7 h 158"/>
              <a:gd name="T60" fmla="*/ 130 w 165"/>
              <a:gd name="T61" fmla="*/ 24 h 158"/>
              <a:gd name="T62" fmla="*/ 143 w 165"/>
              <a:gd name="T63" fmla="*/ 16 h 158"/>
              <a:gd name="T64" fmla="*/ 138 w 165"/>
              <a:gd name="T65" fmla="*/ 135 h 158"/>
              <a:gd name="T66" fmla="*/ 129 w 165"/>
              <a:gd name="T67" fmla="*/ 142 h 158"/>
              <a:gd name="T68" fmla="*/ 108 w 165"/>
              <a:gd name="T69" fmla="*/ 143 h 158"/>
              <a:gd name="T70" fmla="*/ 109 w 165"/>
              <a:gd name="T71" fmla="*/ 158 h 158"/>
              <a:gd name="T72" fmla="*/ 88 w 165"/>
              <a:gd name="T73" fmla="*/ 124 h 158"/>
              <a:gd name="T74" fmla="*/ 107 w 165"/>
              <a:gd name="T75" fmla="*/ 91 h 158"/>
              <a:gd name="T76" fmla="*/ 108 w 165"/>
              <a:gd name="T77" fmla="*/ 107 h 158"/>
              <a:gd name="T78" fmla="*/ 155 w 165"/>
              <a:gd name="T79" fmla="*/ 102 h 158"/>
              <a:gd name="T80" fmla="*/ 138 w 165"/>
              <a:gd name="T81" fmla="*/ 135 h 158"/>
              <a:gd name="T82" fmla="*/ 163 w 165"/>
              <a:gd name="T83" fmla="*/ 79 h 158"/>
              <a:gd name="T84" fmla="*/ 161 w 165"/>
              <a:gd name="T85" fmla="*/ 92 h 158"/>
              <a:gd name="T86" fmla="*/ 137 w 165"/>
              <a:gd name="T87" fmla="*/ 104 h 158"/>
              <a:gd name="T88" fmla="*/ 112 w 165"/>
              <a:gd name="T89" fmla="*/ 64 h 158"/>
              <a:gd name="T90" fmla="*/ 141 w 165"/>
              <a:gd name="T91" fmla="*/ 46 h 158"/>
              <a:gd name="T92" fmla="*/ 143 w 165"/>
              <a:gd name="T93" fmla="*/ 45 h 158"/>
              <a:gd name="T94" fmla="*/ 163 w 165"/>
              <a:gd name="T95" fmla="*/ 79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5" h="158">
                <a:moveTo>
                  <a:pt x="58" y="89"/>
                </a:moveTo>
                <a:cubicBezTo>
                  <a:pt x="44" y="81"/>
                  <a:pt x="44" y="81"/>
                  <a:pt x="44" y="81"/>
                </a:cubicBezTo>
                <a:cubicBezTo>
                  <a:pt x="24" y="105"/>
                  <a:pt x="22" y="122"/>
                  <a:pt x="22" y="122"/>
                </a:cubicBezTo>
                <a:cubicBezTo>
                  <a:pt x="4" y="89"/>
                  <a:pt x="4" y="89"/>
                  <a:pt x="4" y="89"/>
                </a:cubicBezTo>
                <a:cubicBezTo>
                  <a:pt x="0" y="84"/>
                  <a:pt x="4" y="78"/>
                  <a:pt x="4" y="78"/>
                </a:cubicBezTo>
                <a:cubicBezTo>
                  <a:pt x="4" y="78"/>
                  <a:pt x="7" y="72"/>
                  <a:pt x="14" y="61"/>
                </a:cubicBezTo>
                <a:cubicBezTo>
                  <a:pt x="1" y="53"/>
                  <a:pt x="1" y="53"/>
                  <a:pt x="1" y="53"/>
                </a:cubicBezTo>
                <a:cubicBezTo>
                  <a:pt x="41" y="54"/>
                  <a:pt x="41" y="54"/>
                  <a:pt x="41" y="54"/>
                </a:cubicBezTo>
                <a:lnTo>
                  <a:pt x="58" y="89"/>
                </a:lnTo>
                <a:close/>
                <a:moveTo>
                  <a:pt x="76" y="142"/>
                </a:moveTo>
                <a:cubicBezTo>
                  <a:pt x="76" y="144"/>
                  <a:pt x="76" y="144"/>
                  <a:pt x="76" y="144"/>
                </a:cubicBezTo>
                <a:cubicBezTo>
                  <a:pt x="37" y="142"/>
                  <a:pt x="37" y="142"/>
                  <a:pt x="37" y="142"/>
                </a:cubicBezTo>
                <a:cubicBezTo>
                  <a:pt x="32" y="141"/>
                  <a:pt x="28" y="137"/>
                  <a:pt x="26" y="133"/>
                </a:cubicBezTo>
                <a:cubicBezTo>
                  <a:pt x="22" y="124"/>
                  <a:pt x="27" y="114"/>
                  <a:pt x="30" y="106"/>
                </a:cubicBezTo>
                <a:cubicBezTo>
                  <a:pt x="30" y="106"/>
                  <a:pt x="37" y="107"/>
                  <a:pt x="77" y="108"/>
                </a:cubicBezTo>
                <a:lnTo>
                  <a:pt x="76" y="142"/>
                </a:lnTo>
                <a:close/>
                <a:moveTo>
                  <a:pt x="58" y="57"/>
                </a:moveTo>
                <a:cubicBezTo>
                  <a:pt x="29" y="40"/>
                  <a:pt x="29" y="40"/>
                  <a:pt x="29" y="40"/>
                </a:cubicBezTo>
                <a:cubicBezTo>
                  <a:pt x="27" y="38"/>
                  <a:pt x="27" y="38"/>
                  <a:pt x="27" y="38"/>
                </a:cubicBezTo>
                <a:cubicBezTo>
                  <a:pt x="48" y="6"/>
                  <a:pt x="48" y="6"/>
                  <a:pt x="48" y="6"/>
                </a:cubicBezTo>
                <a:cubicBezTo>
                  <a:pt x="50" y="2"/>
                  <a:pt x="56" y="0"/>
                  <a:pt x="61" y="0"/>
                </a:cubicBezTo>
                <a:cubicBezTo>
                  <a:pt x="70" y="1"/>
                  <a:pt x="77" y="10"/>
                  <a:pt x="83" y="17"/>
                </a:cubicBezTo>
                <a:cubicBezTo>
                  <a:pt x="83" y="17"/>
                  <a:pt x="78" y="22"/>
                  <a:pt x="58" y="57"/>
                </a:cubicBezTo>
                <a:close/>
                <a:moveTo>
                  <a:pt x="143" y="16"/>
                </a:moveTo>
                <a:cubicBezTo>
                  <a:pt x="123" y="51"/>
                  <a:pt x="123" y="51"/>
                  <a:pt x="123" y="51"/>
                </a:cubicBezTo>
                <a:cubicBezTo>
                  <a:pt x="84" y="49"/>
                  <a:pt x="84" y="49"/>
                  <a:pt x="84" y="49"/>
                </a:cubicBezTo>
                <a:cubicBezTo>
                  <a:pt x="98" y="41"/>
                  <a:pt x="98" y="41"/>
                  <a:pt x="98" y="41"/>
                </a:cubicBezTo>
                <a:cubicBezTo>
                  <a:pt x="87" y="12"/>
                  <a:pt x="72" y="2"/>
                  <a:pt x="72" y="2"/>
                </a:cubicBezTo>
                <a:cubicBezTo>
                  <a:pt x="110" y="2"/>
                  <a:pt x="110" y="2"/>
                  <a:pt x="110" y="2"/>
                </a:cubicBezTo>
                <a:cubicBezTo>
                  <a:pt x="116" y="1"/>
                  <a:pt x="119" y="7"/>
                  <a:pt x="119" y="7"/>
                </a:cubicBezTo>
                <a:cubicBezTo>
                  <a:pt x="119" y="7"/>
                  <a:pt x="123" y="12"/>
                  <a:pt x="130" y="24"/>
                </a:cubicBezTo>
                <a:lnTo>
                  <a:pt x="143" y="16"/>
                </a:lnTo>
                <a:close/>
                <a:moveTo>
                  <a:pt x="138" y="135"/>
                </a:moveTo>
                <a:cubicBezTo>
                  <a:pt x="135" y="141"/>
                  <a:pt x="129" y="142"/>
                  <a:pt x="129" y="142"/>
                </a:cubicBezTo>
                <a:cubicBezTo>
                  <a:pt x="129" y="142"/>
                  <a:pt x="122" y="142"/>
                  <a:pt x="108" y="143"/>
                </a:cubicBezTo>
                <a:cubicBezTo>
                  <a:pt x="109" y="158"/>
                  <a:pt x="109" y="158"/>
                  <a:pt x="109" y="158"/>
                </a:cubicBezTo>
                <a:cubicBezTo>
                  <a:pt x="88" y="124"/>
                  <a:pt x="88" y="124"/>
                  <a:pt x="88" y="124"/>
                </a:cubicBezTo>
                <a:cubicBezTo>
                  <a:pt x="107" y="91"/>
                  <a:pt x="107" y="91"/>
                  <a:pt x="107" y="91"/>
                </a:cubicBezTo>
                <a:cubicBezTo>
                  <a:pt x="108" y="107"/>
                  <a:pt x="108" y="107"/>
                  <a:pt x="108" y="107"/>
                </a:cubicBezTo>
                <a:cubicBezTo>
                  <a:pt x="139" y="110"/>
                  <a:pt x="155" y="102"/>
                  <a:pt x="155" y="102"/>
                </a:cubicBezTo>
                <a:lnTo>
                  <a:pt x="138" y="135"/>
                </a:lnTo>
                <a:close/>
                <a:moveTo>
                  <a:pt x="163" y="79"/>
                </a:moveTo>
                <a:cubicBezTo>
                  <a:pt x="165" y="83"/>
                  <a:pt x="164" y="89"/>
                  <a:pt x="161" y="92"/>
                </a:cubicBezTo>
                <a:cubicBezTo>
                  <a:pt x="156" y="100"/>
                  <a:pt x="145" y="102"/>
                  <a:pt x="137" y="104"/>
                </a:cubicBezTo>
                <a:cubicBezTo>
                  <a:pt x="137" y="104"/>
                  <a:pt x="134" y="98"/>
                  <a:pt x="112" y="64"/>
                </a:cubicBezTo>
                <a:cubicBezTo>
                  <a:pt x="141" y="46"/>
                  <a:pt x="141" y="46"/>
                  <a:pt x="141" y="46"/>
                </a:cubicBezTo>
                <a:cubicBezTo>
                  <a:pt x="143" y="45"/>
                  <a:pt x="143" y="45"/>
                  <a:pt x="143" y="45"/>
                </a:cubicBezTo>
                <a:lnTo>
                  <a:pt x="163" y="7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5" name="Freeform 387"/>
          <p:cNvSpPr>
            <a:spLocks noEditPoints="1"/>
          </p:cNvSpPr>
          <p:nvPr/>
        </p:nvSpPr>
        <p:spPr bwMode="auto">
          <a:xfrm>
            <a:off x="4500586" y="4557197"/>
            <a:ext cx="211876" cy="178547"/>
          </a:xfrm>
          <a:custGeom>
            <a:avLst/>
            <a:gdLst>
              <a:gd name="T0" fmla="*/ 173 w 183"/>
              <a:gd name="T1" fmla="*/ 99 h 154"/>
              <a:gd name="T2" fmla="*/ 91 w 183"/>
              <a:gd name="T3" fmla="*/ 154 h 154"/>
              <a:gd name="T4" fmla="*/ 9 w 183"/>
              <a:gd name="T5" fmla="*/ 99 h 154"/>
              <a:gd name="T6" fmla="*/ 0 w 183"/>
              <a:gd name="T7" fmla="*/ 76 h 154"/>
              <a:gd name="T8" fmla="*/ 35 w 183"/>
              <a:gd name="T9" fmla="*/ 60 h 154"/>
              <a:gd name="T10" fmla="*/ 102 w 183"/>
              <a:gd name="T11" fmla="*/ 6 h 154"/>
              <a:gd name="T12" fmla="*/ 138 w 183"/>
              <a:gd name="T13" fmla="*/ 11 h 154"/>
              <a:gd name="T14" fmla="*/ 171 w 183"/>
              <a:gd name="T15" fmla="*/ 18 h 154"/>
              <a:gd name="T16" fmla="*/ 137 w 183"/>
              <a:gd name="T17" fmla="*/ 18 h 154"/>
              <a:gd name="T18" fmla="*/ 97 w 183"/>
              <a:gd name="T19" fmla="*/ 45 h 154"/>
              <a:gd name="T20" fmla="*/ 163 w 183"/>
              <a:gd name="T21" fmla="*/ 55 h 154"/>
              <a:gd name="T22" fmla="*/ 173 w 183"/>
              <a:gd name="T23" fmla="*/ 94 h 154"/>
              <a:gd name="T24" fmla="*/ 29 w 183"/>
              <a:gd name="T25" fmla="*/ 64 h 154"/>
              <a:gd name="T26" fmla="*/ 7 w 183"/>
              <a:gd name="T27" fmla="*/ 76 h 154"/>
              <a:gd name="T28" fmla="*/ 166 w 183"/>
              <a:gd name="T29" fmla="*/ 99 h 154"/>
              <a:gd name="T30" fmla="*/ 91 w 183"/>
              <a:gd name="T31" fmla="*/ 52 h 154"/>
              <a:gd name="T32" fmla="*/ 17 w 183"/>
              <a:gd name="T33" fmla="*/ 99 h 154"/>
              <a:gd name="T34" fmla="*/ 91 w 183"/>
              <a:gd name="T35" fmla="*/ 147 h 154"/>
              <a:gd name="T36" fmla="*/ 166 w 183"/>
              <a:gd name="T37" fmla="*/ 99 h 154"/>
              <a:gd name="T38" fmla="*/ 51 w 183"/>
              <a:gd name="T39" fmla="*/ 89 h 154"/>
              <a:gd name="T40" fmla="*/ 77 w 183"/>
              <a:gd name="T41" fmla="*/ 89 h 154"/>
              <a:gd name="T42" fmla="*/ 121 w 183"/>
              <a:gd name="T43" fmla="*/ 120 h 154"/>
              <a:gd name="T44" fmla="*/ 92 w 183"/>
              <a:gd name="T45" fmla="*/ 135 h 154"/>
              <a:gd name="T46" fmla="*/ 62 w 183"/>
              <a:gd name="T47" fmla="*/ 126 h 154"/>
              <a:gd name="T48" fmla="*/ 67 w 183"/>
              <a:gd name="T49" fmla="*/ 120 h 154"/>
              <a:gd name="T50" fmla="*/ 92 w 183"/>
              <a:gd name="T51" fmla="*/ 128 h 154"/>
              <a:gd name="T52" fmla="*/ 121 w 183"/>
              <a:gd name="T53" fmla="*/ 120 h 154"/>
              <a:gd name="T54" fmla="*/ 120 w 183"/>
              <a:gd name="T55" fmla="*/ 102 h 154"/>
              <a:gd name="T56" fmla="*/ 120 w 183"/>
              <a:gd name="T57" fmla="*/ 77 h 154"/>
              <a:gd name="T58" fmla="*/ 144 w 183"/>
              <a:gd name="T59" fmla="*/ 18 h 154"/>
              <a:gd name="T60" fmla="*/ 164 w 183"/>
              <a:gd name="T61" fmla="*/ 18 h 154"/>
              <a:gd name="T62" fmla="*/ 144 w 183"/>
              <a:gd name="T63" fmla="*/ 18 h 154"/>
              <a:gd name="T64" fmla="*/ 163 w 183"/>
              <a:gd name="T65" fmla="*/ 62 h 154"/>
              <a:gd name="T66" fmla="*/ 171 w 183"/>
              <a:gd name="T67" fmla="*/ 86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83" h="154">
                <a:moveTo>
                  <a:pt x="173" y="94"/>
                </a:moveTo>
                <a:cubicBezTo>
                  <a:pt x="173" y="96"/>
                  <a:pt x="173" y="98"/>
                  <a:pt x="173" y="99"/>
                </a:cubicBezTo>
                <a:cubicBezTo>
                  <a:pt x="173" y="114"/>
                  <a:pt x="165" y="128"/>
                  <a:pt x="149" y="139"/>
                </a:cubicBezTo>
                <a:cubicBezTo>
                  <a:pt x="133" y="149"/>
                  <a:pt x="113" y="154"/>
                  <a:pt x="91" y="154"/>
                </a:cubicBezTo>
                <a:cubicBezTo>
                  <a:pt x="70" y="154"/>
                  <a:pt x="49" y="149"/>
                  <a:pt x="34" y="139"/>
                </a:cubicBezTo>
                <a:cubicBezTo>
                  <a:pt x="18" y="128"/>
                  <a:pt x="9" y="114"/>
                  <a:pt x="9" y="99"/>
                </a:cubicBezTo>
                <a:cubicBezTo>
                  <a:pt x="9" y="97"/>
                  <a:pt x="10" y="95"/>
                  <a:pt x="10" y="93"/>
                </a:cubicBezTo>
                <a:cubicBezTo>
                  <a:pt x="4" y="90"/>
                  <a:pt x="0" y="83"/>
                  <a:pt x="0" y="76"/>
                </a:cubicBezTo>
                <a:cubicBezTo>
                  <a:pt x="0" y="64"/>
                  <a:pt x="9" y="55"/>
                  <a:pt x="21" y="55"/>
                </a:cubicBezTo>
                <a:cubicBezTo>
                  <a:pt x="26" y="55"/>
                  <a:pt x="31" y="57"/>
                  <a:pt x="35" y="60"/>
                </a:cubicBezTo>
                <a:cubicBezTo>
                  <a:pt x="49" y="50"/>
                  <a:pt x="69" y="45"/>
                  <a:pt x="89" y="45"/>
                </a:cubicBezTo>
                <a:cubicBezTo>
                  <a:pt x="102" y="6"/>
                  <a:pt x="102" y="6"/>
                  <a:pt x="102" y="6"/>
                </a:cubicBezTo>
                <a:cubicBezTo>
                  <a:pt x="102" y="4"/>
                  <a:pt x="104" y="3"/>
                  <a:pt x="106" y="3"/>
                </a:cubicBezTo>
                <a:cubicBezTo>
                  <a:pt x="138" y="11"/>
                  <a:pt x="138" y="11"/>
                  <a:pt x="138" y="11"/>
                </a:cubicBezTo>
                <a:cubicBezTo>
                  <a:pt x="141" y="5"/>
                  <a:pt x="147" y="0"/>
                  <a:pt x="154" y="0"/>
                </a:cubicBezTo>
                <a:cubicBezTo>
                  <a:pt x="163" y="0"/>
                  <a:pt x="171" y="8"/>
                  <a:pt x="171" y="18"/>
                </a:cubicBezTo>
                <a:cubicBezTo>
                  <a:pt x="171" y="27"/>
                  <a:pt x="163" y="35"/>
                  <a:pt x="154" y="35"/>
                </a:cubicBezTo>
                <a:cubicBezTo>
                  <a:pt x="144" y="35"/>
                  <a:pt x="137" y="27"/>
                  <a:pt x="137" y="18"/>
                </a:cubicBezTo>
                <a:cubicBezTo>
                  <a:pt x="108" y="11"/>
                  <a:pt x="108" y="11"/>
                  <a:pt x="108" y="11"/>
                </a:cubicBezTo>
                <a:cubicBezTo>
                  <a:pt x="97" y="45"/>
                  <a:pt x="97" y="45"/>
                  <a:pt x="97" y="45"/>
                </a:cubicBezTo>
                <a:cubicBezTo>
                  <a:pt x="116" y="46"/>
                  <a:pt x="135" y="51"/>
                  <a:pt x="149" y="60"/>
                </a:cubicBezTo>
                <a:cubicBezTo>
                  <a:pt x="152" y="57"/>
                  <a:pt x="157" y="55"/>
                  <a:pt x="163" y="55"/>
                </a:cubicBezTo>
                <a:cubicBezTo>
                  <a:pt x="174" y="55"/>
                  <a:pt x="183" y="64"/>
                  <a:pt x="183" y="76"/>
                </a:cubicBezTo>
                <a:cubicBezTo>
                  <a:pt x="183" y="83"/>
                  <a:pt x="179" y="90"/>
                  <a:pt x="173" y="94"/>
                </a:cubicBezTo>
                <a:close/>
                <a:moveTo>
                  <a:pt x="12" y="86"/>
                </a:moveTo>
                <a:cubicBezTo>
                  <a:pt x="15" y="78"/>
                  <a:pt x="21" y="71"/>
                  <a:pt x="29" y="64"/>
                </a:cubicBezTo>
                <a:cubicBezTo>
                  <a:pt x="26" y="63"/>
                  <a:pt x="24" y="62"/>
                  <a:pt x="21" y="62"/>
                </a:cubicBezTo>
                <a:cubicBezTo>
                  <a:pt x="13" y="62"/>
                  <a:pt x="7" y="68"/>
                  <a:pt x="7" y="76"/>
                </a:cubicBezTo>
                <a:cubicBezTo>
                  <a:pt x="7" y="80"/>
                  <a:pt x="9" y="83"/>
                  <a:pt x="12" y="86"/>
                </a:cubicBezTo>
                <a:close/>
                <a:moveTo>
                  <a:pt x="166" y="99"/>
                </a:moveTo>
                <a:cubicBezTo>
                  <a:pt x="166" y="87"/>
                  <a:pt x="159" y="75"/>
                  <a:pt x="145" y="66"/>
                </a:cubicBezTo>
                <a:cubicBezTo>
                  <a:pt x="131" y="57"/>
                  <a:pt x="112" y="52"/>
                  <a:pt x="91" y="52"/>
                </a:cubicBezTo>
                <a:cubicBezTo>
                  <a:pt x="71" y="52"/>
                  <a:pt x="52" y="57"/>
                  <a:pt x="38" y="66"/>
                </a:cubicBezTo>
                <a:cubicBezTo>
                  <a:pt x="24" y="75"/>
                  <a:pt x="17" y="87"/>
                  <a:pt x="17" y="99"/>
                </a:cubicBezTo>
                <a:cubicBezTo>
                  <a:pt x="17" y="112"/>
                  <a:pt x="24" y="124"/>
                  <a:pt x="38" y="133"/>
                </a:cubicBezTo>
                <a:cubicBezTo>
                  <a:pt x="52" y="142"/>
                  <a:pt x="71" y="147"/>
                  <a:pt x="91" y="147"/>
                </a:cubicBezTo>
                <a:cubicBezTo>
                  <a:pt x="112" y="147"/>
                  <a:pt x="131" y="142"/>
                  <a:pt x="145" y="133"/>
                </a:cubicBezTo>
                <a:cubicBezTo>
                  <a:pt x="159" y="124"/>
                  <a:pt x="166" y="112"/>
                  <a:pt x="166" y="99"/>
                </a:cubicBezTo>
                <a:close/>
                <a:moveTo>
                  <a:pt x="64" y="102"/>
                </a:moveTo>
                <a:cubicBezTo>
                  <a:pt x="57" y="102"/>
                  <a:pt x="51" y="96"/>
                  <a:pt x="51" y="89"/>
                </a:cubicBezTo>
                <a:cubicBezTo>
                  <a:pt x="51" y="82"/>
                  <a:pt x="57" y="77"/>
                  <a:pt x="64" y="77"/>
                </a:cubicBezTo>
                <a:cubicBezTo>
                  <a:pt x="71" y="77"/>
                  <a:pt x="77" y="82"/>
                  <a:pt x="77" y="89"/>
                </a:cubicBezTo>
                <a:cubicBezTo>
                  <a:pt x="77" y="96"/>
                  <a:pt x="71" y="102"/>
                  <a:pt x="64" y="102"/>
                </a:cubicBezTo>
                <a:close/>
                <a:moveTo>
                  <a:pt x="121" y="120"/>
                </a:moveTo>
                <a:cubicBezTo>
                  <a:pt x="123" y="122"/>
                  <a:pt x="123" y="124"/>
                  <a:pt x="121" y="126"/>
                </a:cubicBezTo>
                <a:cubicBezTo>
                  <a:pt x="115" y="132"/>
                  <a:pt x="106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78" y="135"/>
                  <a:pt x="68" y="132"/>
                  <a:pt x="62" y="126"/>
                </a:cubicBezTo>
                <a:cubicBezTo>
                  <a:pt x="61" y="124"/>
                  <a:pt x="61" y="122"/>
                  <a:pt x="62" y="120"/>
                </a:cubicBezTo>
                <a:cubicBezTo>
                  <a:pt x="64" y="119"/>
                  <a:pt x="66" y="119"/>
                  <a:pt x="67" y="120"/>
                </a:cubicBezTo>
                <a:cubicBezTo>
                  <a:pt x="72" y="125"/>
                  <a:pt x="80" y="128"/>
                  <a:pt x="92" y="128"/>
                </a:cubicBezTo>
                <a:cubicBezTo>
                  <a:pt x="92" y="128"/>
                  <a:pt x="92" y="128"/>
                  <a:pt x="92" y="128"/>
                </a:cubicBezTo>
                <a:cubicBezTo>
                  <a:pt x="104" y="128"/>
                  <a:pt x="112" y="125"/>
                  <a:pt x="116" y="120"/>
                </a:cubicBezTo>
                <a:cubicBezTo>
                  <a:pt x="118" y="119"/>
                  <a:pt x="120" y="119"/>
                  <a:pt x="121" y="120"/>
                </a:cubicBezTo>
                <a:close/>
                <a:moveTo>
                  <a:pt x="132" y="89"/>
                </a:moveTo>
                <a:cubicBezTo>
                  <a:pt x="132" y="96"/>
                  <a:pt x="126" y="102"/>
                  <a:pt x="120" y="102"/>
                </a:cubicBezTo>
                <a:cubicBezTo>
                  <a:pt x="113" y="102"/>
                  <a:pt x="107" y="96"/>
                  <a:pt x="107" y="89"/>
                </a:cubicBezTo>
                <a:cubicBezTo>
                  <a:pt x="107" y="82"/>
                  <a:pt x="113" y="77"/>
                  <a:pt x="120" y="77"/>
                </a:cubicBezTo>
                <a:cubicBezTo>
                  <a:pt x="126" y="77"/>
                  <a:pt x="132" y="82"/>
                  <a:pt x="132" y="89"/>
                </a:cubicBezTo>
                <a:close/>
                <a:moveTo>
                  <a:pt x="144" y="18"/>
                </a:moveTo>
                <a:cubicBezTo>
                  <a:pt x="144" y="23"/>
                  <a:pt x="148" y="28"/>
                  <a:pt x="154" y="28"/>
                </a:cubicBezTo>
                <a:cubicBezTo>
                  <a:pt x="159" y="28"/>
                  <a:pt x="164" y="23"/>
                  <a:pt x="164" y="18"/>
                </a:cubicBezTo>
                <a:cubicBezTo>
                  <a:pt x="164" y="12"/>
                  <a:pt x="159" y="8"/>
                  <a:pt x="154" y="8"/>
                </a:cubicBezTo>
                <a:cubicBezTo>
                  <a:pt x="148" y="8"/>
                  <a:pt x="144" y="12"/>
                  <a:pt x="144" y="18"/>
                </a:cubicBezTo>
                <a:close/>
                <a:moveTo>
                  <a:pt x="176" y="76"/>
                </a:moveTo>
                <a:cubicBezTo>
                  <a:pt x="176" y="68"/>
                  <a:pt x="170" y="62"/>
                  <a:pt x="163" y="62"/>
                </a:cubicBezTo>
                <a:cubicBezTo>
                  <a:pt x="160" y="62"/>
                  <a:pt x="157" y="63"/>
                  <a:pt x="155" y="64"/>
                </a:cubicBezTo>
                <a:cubicBezTo>
                  <a:pt x="163" y="71"/>
                  <a:pt x="168" y="78"/>
                  <a:pt x="171" y="86"/>
                </a:cubicBezTo>
                <a:cubicBezTo>
                  <a:pt x="174" y="84"/>
                  <a:pt x="176" y="80"/>
                  <a:pt x="176" y="7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6" name="Freeform 388"/>
          <p:cNvSpPr>
            <a:spLocks noEditPoints="1"/>
          </p:cNvSpPr>
          <p:nvPr/>
        </p:nvSpPr>
        <p:spPr bwMode="auto">
          <a:xfrm>
            <a:off x="4754122" y="4571480"/>
            <a:ext cx="165454" cy="164264"/>
          </a:xfrm>
          <a:custGeom>
            <a:avLst/>
            <a:gdLst>
              <a:gd name="T0" fmla="*/ 142 w 142"/>
              <a:gd name="T1" fmla="*/ 30 h 142"/>
              <a:gd name="T2" fmla="*/ 142 w 142"/>
              <a:gd name="T3" fmla="*/ 113 h 142"/>
              <a:gd name="T4" fmla="*/ 113 w 142"/>
              <a:gd name="T5" fmla="*/ 142 h 142"/>
              <a:gd name="T6" fmla="*/ 30 w 142"/>
              <a:gd name="T7" fmla="*/ 142 h 142"/>
              <a:gd name="T8" fmla="*/ 0 w 142"/>
              <a:gd name="T9" fmla="*/ 113 h 142"/>
              <a:gd name="T10" fmla="*/ 0 w 142"/>
              <a:gd name="T11" fmla="*/ 30 h 142"/>
              <a:gd name="T12" fmla="*/ 30 w 142"/>
              <a:gd name="T13" fmla="*/ 0 h 142"/>
              <a:gd name="T14" fmla="*/ 113 w 142"/>
              <a:gd name="T15" fmla="*/ 0 h 142"/>
              <a:gd name="T16" fmla="*/ 142 w 142"/>
              <a:gd name="T17" fmla="*/ 30 h 142"/>
              <a:gd name="T18" fmla="*/ 130 w 142"/>
              <a:gd name="T19" fmla="*/ 65 h 142"/>
              <a:gd name="T20" fmla="*/ 118 w 142"/>
              <a:gd name="T21" fmla="*/ 53 h 142"/>
              <a:gd name="T22" fmla="*/ 109 w 142"/>
              <a:gd name="T23" fmla="*/ 58 h 142"/>
              <a:gd name="T24" fmla="*/ 75 w 142"/>
              <a:gd name="T25" fmla="*/ 47 h 142"/>
              <a:gd name="T26" fmla="*/ 82 w 142"/>
              <a:gd name="T27" fmla="*/ 22 h 142"/>
              <a:gd name="T28" fmla="*/ 101 w 142"/>
              <a:gd name="T29" fmla="*/ 27 h 142"/>
              <a:gd name="T30" fmla="*/ 112 w 142"/>
              <a:gd name="T31" fmla="*/ 38 h 142"/>
              <a:gd name="T32" fmla="*/ 124 w 142"/>
              <a:gd name="T33" fmla="*/ 27 h 142"/>
              <a:gd name="T34" fmla="*/ 112 w 142"/>
              <a:gd name="T35" fmla="*/ 16 h 142"/>
              <a:gd name="T36" fmla="*/ 102 w 142"/>
              <a:gd name="T37" fmla="*/ 22 h 142"/>
              <a:gd name="T38" fmla="*/ 81 w 142"/>
              <a:gd name="T39" fmla="*/ 17 h 142"/>
              <a:gd name="T40" fmla="*/ 79 w 142"/>
              <a:gd name="T41" fmla="*/ 19 h 142"/>
              <a:gd name="T42" fmla="*/ 70 w 142"/>
              <a:gd name="T43" fmla="*/ 47 h 142"/>
              <a:gd name="T44" fmla="*/ 35 w 142"/>
              <a:gd name="T45" fmla="*/ 57 h 142"/>
              <a:gd name="T46" fmla="*/ 26 w 142"/>
              <a:gd name="T47" fmla="*/ 53 h 142"/>
              <a:gd name="T48" fmla="*/ 15 w 142"/>
              <a:gd name="T49" fmla="*/ 65 h 142"/>
              <a:gd name="T50" fmla="*/ 21 w 142"/>
              <a:gd name="T51" fmla="*/ 75 h 142"/>
              <a:gd name="T52" fmla="*/ 21 w 142"/>
              <a:gd name="T53" fmla="*/ 80 h 142"/>
              <a:gd name="T54" fmla="*/ 72 w 142"/>
              <a:gd name="T55" fmla="*/ 114 h 142"/>
              <a:gd name="T56" fmla="*/ 123 w 142"/>
              <a:gd name="T57" fmla="*/ 80 h 142"/>
              <a:gd name="T58" fmla="*/ 122 w 142"/>
              <a:gd name="T59" fmla="*/ 75 h 142"/>
              <a:gd name="T60" fmla="*/ 130 w 142"/>
              <a:gd name="T61" fmla="*/ 65 h 142"/>
              <a:gd name="T62" fmla="*/ 54 w 142"/>
              <a:gd name="T63" fmla="*/ 82 h 142"/>
              <a:gd name="T64" fmla="*/ 46 w 142"/>
              <a:gd name="T65" fmla="*/ 74 h 142"/>
              <a:gd name="T66" fmla="*/ 54 w 142"/>
              <a:gd name="T67" fmla="*/ 65 h 142"/>
              <a:gd name="T68" fmla="*/ 62 w 142"/>
              <a:gd name="T69" fmla="*/ 74 h 142"/>
              <a:gd name="T70" fmla="*/ 54 w 142"/>
              <a:gd name="T71" fmla="*/ 82 h 142"/>
              <a:gd name="T72" fmla="*/ 91 w 142"/>
              <a:gd name="T73" fmla="*/ 94 h 142"/>
              <a:gd name="T74" fmla="*/ 91 w 142"/>
              <a:gd name="T75" fmla="*/ 97 h 142"/>
              <a:gd name="T76" fmla="*/ 72 w 142"/>
              <a:gd name="T77" fmla="*/ 103 h 142"/>
              <a:gd name="T78" fmla="*/ 72 w 142"/>
              <a:gd name="T79" fmla="*/ 103 h 142"/>
              <a:gd name="T80" fmla="*/ 72 w 142"/>
              <a:gd name="T81" fmla="*/ 103 h 142"/>
              <a:gd name="T82" fmla="*/ 53 w 142"/>
              <a:gd name="T83" fmla="*/ 97 h 142"/>
              <a:gd name="T84" fmla="*/ 53 w 142"/>
              <a:gd name="T85" fmla="*/ 94 h 142"/>
              <a:gd name="T86" fmla="*/ 56 w 142"/>
              <a:gd name="T87" fmla="*/ 94 h 142"/>
              <a:gd name="T88" fmla="*/ 72 w 142"/>
              <a:gd name="T89" fmla="*/ 99 h 142"/>
              <a:gd name="T90" fmla="*/ 72 w 142"/>
              <a:gd name="T91" fmla="*/ 99 h 142"/>
              <a:gd name="T92" fmla="*/ 72 w 142"/>
              <a:gd name="T93" fmla="*/ 99 h 142"/>
              <a:gd name="T94" fmla="*/ 88 w 142"/>
              <a:gd name="T95" fmla="*/ 94 h 142"/>
              <a:gd name="T96" fmla="*/ 91 w 142"/>
              <a:gd name="T97" fmla="*/ 94 h 142"/>
              <a:gd name="T98" fmla="*/ 98 w 142"/>
              <a:gd name="T99" fmla="*/ 74 h 142"/>
              <a:gd name="T100" fmla="*/ 90 w 142"/>
              <a:gd name="T101" fmla="*/ 82 h 142"/>
              <a:gd name="T102" fmla="*/ 82 w 142"/>
              <a:gd name="T103" fmla="*/ 74 h 142"/>
              <a:gd name="T104" fmla="*/ 90 w 142"/>
              <a:gd name="T105" fmla="*/ 65 h 142"/>
              <a:gd name="T106" fmla="*/ 98 w 142"/>
              <a:gd name="T107" fmla="*/ 74 h 142"/>
              <a:gd name="T108" fmla="*/ 106 w 142"/>
              <a:gd name="T109" fmla="*/ 27 h 142"/>
              <a:gd name="T110" fmla="*/ 112 w 142"/>
              <a:gd name="T111" fmla="*/ 20 h 142"/>
              <a:gd name="T112" fmla="*/ 119 w 142"/>
              <a:gd name="T113" fmla="*/ 27 h 142"/>
              <a:gd name="T114" fmla="*/ 112 w 142"/>
              <a:gd name="T115" fmla="*/ 33 h 142"/>
              <a:gd name="T116" fmla="*/ 106 w 142"/>
              <a:gd name="T117" fmla="*/ 2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42" h="142">
                <a:moveTo>
                  <a:pt x="142" y="30"/>
                </a:moveTo>
                <a:cubicBezTo>
                  <a:pt x="142" y="113"/>
                  <a:pt x="142" y="113"/>
                  <a:pt x="142" y="113"/>
                </a:cubicBezTo>
                <a:cubicBezTo>
                  <a:pt x="142" y="129"/>
                  <a:pt x="129" y="142"/>
                  <a:pt x="113" y="142"/>
                </a:cubicBezTo>
                <a:cubicBezTo>
                  <a:pt x="30" y="142"/>
                  <a:pt x="30" y="142"/>
                  <a:pt x="30" y="142"/>
                </a:cubicBezTo>
                <a:cubicBezTo>
                  <a:pt x="14" y="142"/>
                  <a:pt x="0" y="129"/>
                  <a:pt x="0" y="11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4"/>
                  <a:pt x="14" y="0"/>
                  <a:pt x="30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29" y="0"/>
                  <a:pt x="142" y="14"/>
                  <a:pt x="142" y="30"/>
                </a:cubicBezTo>
                <a:close/>
                <a:moveTo>
                  <a:pt x="130" y="65"/>
                </a:moveTo>
                <a:cubicBezTo>
                  <a:pt x="130" y="58"/>
                  <a:pt x="125" y="53"/>
                  <a:pt x="118" y="53"/>
                </a:cubicBezTo>
                <a:cubicBezTo>
                  <a:pt x="115" y="53"/>
                  <a:pt x="111" y="55"/>
                  <a:pt x="109" y="58"/>
                </a:cubicBezTo>
                <a:cubicBezTo>
                  <a:pt x="101" y="51"/>
                  <a:pt x="88" y="47"/>
                  <a:pt x="75" y="47"/>
                </a:cubicBezTo>
                <a:cubicBezTo>
                  <a:pt x="82" y="22"/>
                  <a:pt x="82" y="22"/>
                  <a:pt x="82" y="22"/>
                </a:cubicBezTo>
                <a:cubicBezTo>
                  <a:pt x="101" y="27"/>
                  <a:pt x="101" y="27"/>
                  <a:pt x="101" y="27"/>
                </a:cubicBezTo>
                <a:cubicBezTo>
                  <a:pt x="101" y="33"/>
                  <a:pt x="106" y="38"/>
                  <a:pt x="112" y="38"/>
                </a:cubicBezTo>
                <a:cubicBezTo>
                  <a:pt x="119" y="38"/>
                  <a:pt x="124" y="33"/>
                  <a:pt x="124" y="27"/>
                </a:cubicBezTo>
                <a:cubicBezTo>
                  <a:pt x="124" y="21"/>
                  <a:pt x="119" y="16"/>
                  <a:pt x="112" y="16"/>
                </a:cubicBezTo>
                <a:cubicBezTo>
                  <a:pt x="108" y="16"/>
                  <a:pt x="104" y="18"/>
                  <a:pt x="102" y="22"/>
                </a:cubicBezTo>
                <a:cubicBezTo>
                  <a:pt x="81" y="17"/>
                  <a:pt x="81" y="17"/>
                  <a:pt x="81" y="17"/>
                </a:cubicBezTo>
                <a:cubicBezTo>
                  <a:pt x="80" y="17"/>
                  <a:pt x="79" y="18"/>
                  <a:pt x="79" y="19"/>
                </a:cubicBezTo>
                <a:cubicBezTo>
                  <a:pt x="70" y="47"/>
                  <a:pt x="70" y="47"/>
                  <a:pt x="70" y="47"/>
                </a:cubicBezTo>
                <a:cubicBezTo>
                  <a:pt x="56" y="47"/>
                  <a:pt x="44" y="51"/>
                  <a:pt x="35" y="57"/>
                </a:cubicBezTo>
                <a:cubicBezTo>
                  <a:pt x="33" y="55"/>
                  <a:pt x="29" y="53"/>
                  <a:pt x="26" y="53"/>
                </a:cubicBezTo>
                <a:cubicBezTo>
                  <a:pt x="20" y="53"/>
                  <a:pt x="15" y="59"/>
                  <a:pt x="15" y="65"/>
                </a:cubicBezTo>
                <a:cubicBezTo>
                  <a:pt x="15" y="69"/>
                  <a:pt x="17" y="73"/>
                  <a:pt x="21" y="75"/>
                </a:cubicBezTo>
                <a:cubicBezTo>
                  <a:pt x="21" y="77"/>
                  <a:pt x="21" y="79"/>
                  <a:pt x="21" y="80"/>
                </a:cubicBezTo>
                <a:cubicBezTo>
                  <a:pt x="21" y="99"/>
                  <a:pt x="44" y="114"/>
                  <a:pt x="72" y="114"/>
                </a:cubicBezTo>
                <a:cubicBezTo>
                  <a:pt x="100" y="114"/>
                  <a:pt x="123" y="99"/>
                  <a:pt x="123" y="80"/>
                </a:cubicBezTo>
                <a:cubicBezTo>
                  <a:pt x="123" y="79"/>
                  <a:pt x="123" y="77"/>
                  <a:pt x="122" y="75"/>
                </a:cubicBezTo>
                <a:cubicBezTo>
                  <a:pt x="127" y="74"/>
                  <a:pt x="130" y="69"/>
                  <a:pt x="130" y="65"/>
                </a:cubicBezTo>
                <a:close/>
                <a:moveTo>
                  <a:pt x="54" y="82"/>
                </a:moveTo>
                <a:cubicBezTo>
                  <a:pt x="49" y="82"/>
                  <a:pt x="46" y="78"/>
                  <a:pt x="46" y="74"/>
                </a:cubicBezTo>
                <a:cubicBezTo>
                  <a:pt x="46" y="69"/>
                  <a:pt x="49" y="65"/>
                  <a:pt x="54" y="65"/>
                </a:cubicBezTo>
                <a:cubicBezTo>
                  <a:pt x="59" y="65"/>
                  <a:pt x="62" y="69"/>
                  <a:pt x="62" y="74"/>
                </a:cubicBezTo>
                <a:cubicBezTo>
                  <a:pt x="62" y="78"/>
                  <a:pt x="59" y="82"/>
                  <a:pt x="54" y="82"/>
                </a:cubicBezTo>
                <a:close/>
                <a:moveTo>
                  <a:pt x="91" y="94"/>
                </a:moveTo>
                <a:cubicBezTo>
                  <a:pt x="92" y="95"/>
                  <a:pt x="92" y="96"/>
                  <a:pt x="91" y="97"/>
                </a:cubicBezTo>
                <a:cubicBezTo>
                  <a:pt x="87" y="101"/>
                  <a:pt x="81" y="103"/>
                  <a:pt x="72" y="103"/>
                </a:cubicBezTo>
                <a:cubicBezTo>
                  <a:pt x="72" y="103"/>
                  <a:pt x="72" y="103"/>
                  <a:pt x="72" y="103"/>
                </a:cubicBezTo>
                <a:cubicBezTo>
                  <a:pt x="72" y="103"/>
                  <a:pt x="72" y="103"/>
                  <a:pt x="72" y="103"/>
                </a:cubicBezTo>
                <a:cubicBezTo>
                  <a:pt x="63" y="103"/>
                  <a:pt x="57" y="101"/>
                  <a:pt x="53" y="97"/>
                </a:cubicBezTo>
                <a:cubicBezTo>
                  <a:pt x="52" y="96"/>
                  <a:pt x="52" y="95"/>
                  <a:pt x="53" y="94"/>
                </a:cubicBezTo>
                <a:cubicBezTo>
                  <a:pt x="54" y="93"/>
                  <a:pt x="55" y="93"/>
                  <a:pt x="56" y="94"/>
                </a:cubicBezTo>
                <a:cubicBezTo>
                  <a:pt x="59" y="97"/>
                  <a:pt x="64" y="99"/>
                  <a:pt x="72" y="99"/>
                </a:cubicBezTo>
                <a:cubicBezTo>
                  <a:pt x="72" y="99"/>
                  <a:pt x="72" y="99"/>
                  <a:pt x="72" y="99"/>
                </a:cubicBezTo>
                <a:cubicBezTo>
                  <a:pt x="72" y="99"/>
                  <a:pt x="72" y="99"/>
                  <a:pt x="72" y="99"/>
                </a:cubicBezTo>
                <a:cubicBezTo>
                  <a:pt x="80" y="99"/>
                  <a:pt x="85" y="97"/>
                  <a:pt x="88" y="94"/>
                </a:cubicBezTo>
                <a:cubicBezTo>
                  <a:pt x="89" y="93"/>
                  <a:pt x="90" y="93"/>
                  <a:pt x="91" y="94"/>
                </a:cubicBezTo>
                <a:close/>
                <a:moveTo>
                  <a:pt x="98" y="74"/>
                </a:moveTo>
                <a:cubicBezTo>
                  <a:pt x="98" y="78"/>
                  <a:pt x="95" y="82"/>
                  <a:pt x="90" y="82"/>
                </a:cubicBezTo>
                <a:cubicBezTo>
                  <a:pt x="85" y="82"/>
                  <a:pt x="82" y="78"/>
                  <a:pt x="82" y="74"/>
                </a:cubicBezTo>
                <a:cubicBezTo>
                  <a:pt x="82" y="69"/>
                  <a:pt x="85" y="65"/>
                  <a:pt x="90" y="65"/>
                </a:cubicBezTo>
                <a:cubicBezTo>
                  <a:pt x="95" y="65"/>
                  <a:pt x="98" y="69"/>
                  <a:pt x="98" y="74"/>
                </a:cubicBezTo>
                <a:close/>
                <a:moveTo>
                  <a:pt x="106" y="27"/>
                </a:moveTo>
                <a:cubicBezTo>
                  <a:pt x="106" y="23"/>
                  <a:pt x="109" y="20"/>
                  <a:pt x="112" y="20"/>
                </a:cubicBezTo>
                <a:cubicBezTo>
                  <a:pt x="116" y="20"/>
                  <a:pt x="119" y="23"/>
                  <a:pt x="119" y="27"/>
                </a:cubicBezTo>
                <a:cubicBezTo>
                  <a:pt x="119" y="30"/>
                  <a:pt x="116" y="33"/>
                  <a:pt x="112" y="33"/>
                </a:cubicBezTo>
                <a:cubicBezTo>
                  <a:pt x="109" y="33"/>
                  <a:pt x="106" y="30"/>
                  <a:pt x="106" y="27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7" name="Freeform 389"/>
          <p:cNvSpPr>
            <a:spLocks noEditPoints="1"/>
          </p:cNvSpPr>
          <p:nvPr/>
        </p:nvSpPr>
        <p:spPr bwMode="auto">
          <a:xfrm>
            <a:off x="5049319" y="4571480"/>
            <a:ext cx="164264" cy="164264"/>
          </a:xfrm>
          <a:custGeom>
            <a:avLst/>
            <a:gdLst>
              <a:gd name="T0" fmla="*/ 142 w 142"/>
              <a:gd name="T1" fmla="*/ 133 h 142"/>
              <a:gd name="T2" fmla="*/ 133 w 142"/>
              <a:gd name="T3" fmla="*/ 142 h 142"/>
              <a:gd name="T4" fmla="*/ 9 w 142"/>
              <a:gd name="T5" fmla="*/ 142 h 142"/>
              <a:gd name="T6" fmla="*/ 0 w 142"/>
              <a:gd name="T7" fmla="*/ 133 h 142"/>
              <a:gd name="T8" fmla="*/ 0 w 142"/>
              <a:gd name="T9" fmla="*/ 9 h 142"/>
              <a:gd name="T10" fmla="*/ 9 w 142"/>
              <a:gd name="T11" fmla="*/ 0 h 142"/>
              <a:gd name="T12" fmla="*/ 95 w 142"/>
              <a:gd name="T13" fmla="*/ 0 h 142"/>
              <a:gd name="T14" fmla="*/ 110 w 142"/>
              <a:gd name="T15" fmla="*/ 7 h 142"/>
              <a:gd name="T16" fmla="*/ 136 w 142"/>
              <a:gd name="T17" fmla="*/ 32 h 142"/>
              <a:gd name="T18" fmla="*/ 142 w 142"/>
              <a:gd name="T19" fmla="*/ 48 h 142"/>
              <a:gd name="T20" fmla="*/ 142 w 142"/>
              <a:gd name="T21" fmla="*/ 133 h 142"/>
              <a:gd name="T22" fmla="*/ 130 w 142"/>
              <a:gd name="T23" fmla="*/ 130 h 142"/>
              <a:gd name="T24" fmla="*/ 130 w 142"/>
              <a:gd name="T25" fmla="*/ 48 h 142"/>
              <a:gd name="T26" fmla="*/ 128 w 142"/>
              <a:gd name="T27" fmla="*/ 41 h 142"/>
              <a:gd name="T28" fmla="*/ 102 w 142"/>
              <a:gd name="T29" fmla="*/ 15 h 142"/>
              <a:gd name="T30" fmla="*/ 95 w 142"/>
              <a:gd name="T31" fmla="*/ 12 h 142"/>
              <a:gd name="T32" fmla="*/ 95 w 142"/>
              <a:gd name="T33" fmla="*/ 50 h 142"/>
              <a:gd name="T34" fmla="*/ 86 w 142"/>
              <a:gd name="T35" fmla="*/ 59 h 142"/>
              <a:gd name="T36" fmla="*/ 33 w 142"/>
              <a:gd name="T37" fmla="*/ 59 h 142"/>
              <a:gd name="T38" fmla="*/ 24 w 142"/>
              <a:gd name="T39" fmla="*/ 50 h 142"/>
              <a:gd name="T40" fmla="*/ 24 w 142"/>
              <a:gd name="T41" fmla="*/ 12 h 142"/>
              <a:gd name="T42" fmla="*/ 12 w 142"/>
              <a:gd name="T43" fmla="*/ 12 h 142"/>
              <a:gd name="T44" fmla="*/ 12 w 142"/>
              <a:gd name="T45" fmla="*/ 130 h 142"/>
              <a:gd name="T46" fmla="*/ 24 w 142"/>
              <a:gd name="T47" fmla="*/ 130 h 142"/>
              <a:gd name="T48" fmla="*/ 24 w 142"/>
              <a:gd name="T49" fmla="*/ 92 h 142"/>
              <a:gd name="T50" fmla="*/ 33 w 142"/>
              <a:gd name="T51" fmla="*/ 83 h 142"/>
              <a:gd name="T52" fmla="*/ 110 w 142"/>
              <a:gd name="T53" fmla="*/ 83 h 142"/>
              <a:gd name="T54" fmla="*/ 118 w 142"/>
              <a:gd name="T55" fmla="*/ 92 h 142"/>
              <a:gd name="T56" fmla="*/ 118 w 142"/>
              <a:gd name="T57" fmla="*/ 130 h 142"/>
              <a:gd name="T58" fmla="*/ 130 w 142"/>
              <a:gd name="T59" fmla="*/ 130 h 142"/>
              <a:gd name="T60" fmla="*/ 107 w 142"/>
              <a:gd name="T61" fmla="*/ 130 h 142"/>
              <a:gd name="T62" fmla="*/ 107 w 142"/>
              <a:gd name="T63" fmla="*/ 95 h 142"/>
              <a:gd name="T64" fmla="*/ 36 w 142"/>
              <a:gd name="T65" fmla="*/ 95 h 142"/>
              <a:gd name="T66" fmla="*/ 36 w 142"/>
              <a:gd name="T67" fmla="*/ 130 h 142"/>
              <a:gd name="T68" fmla="*/ 107 w 142"/>
              <a:gd name="T69" fmla="*/ 130 h 142"/>
              <a:gd name="T70" fmla="*/ 83 w 142"/>
              <a:gd name="T71" fmla="*/ 15 h 142"/>
              <a:gd name="T72" fmla="*/ 80 w 142"/>
              <a:gd name="T73" fmla="*/ 12 h 142"/>
              <a:gd name="T74" fmla="*/ 62 w 142"/>
              <a:gd name="T75" fmla="*/ 12 h 142"/>
              <a:gd name="T76" fmla="*/ 59 w 142"/>
              <a:gd name="T77" fmla="*/ 15 h 142"/>
              <a:gd name="T78" fmla="*/ 59 w 142"/>
              <a:gd name="T79" fmla="*/ 45 h 142"/>
              <a:gd name="T80" fmla="*/ 62 w 142"/>
              <a:gd name="T81" fmla="*/ 48 h 142"/>
              <a:gd name="T82" fmla="*/ 80 w 142"/>
              <a:gd name="T83" fmla="*/ 48 h 142"/>
              <a:gd name="T84" fmla="*/ 83 w 142"/>
              <a:gd name="T85" fmla="*/ 45 h 142"/>
              <a:gd name="T86" fmla="*/ 83 w 142"/>
              <a:gd name="T87" fmla="*/ 1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2" h="142">
                <a:moveTo>
                  <a:pt x="142" y="133"/>
                </a:moveTo>
                <a:cubicBezTo>
                  <a:pt x="142" y="138"/>
                  <a:pt x="138" y="142"/>
                  <a:pt x="133" y="142"/>
                </a:cubicBezTo>
                <a:cubicBezTo>
                  <a:pt x="9" y="142"/>
                  <a:pt x="9" y="142"/>
                  <a:pt x="9" y="142"/>
                </a:cubicBezTo>
                <a:cubicBezTo>
                  <a:pt x="4" y="142"/>
                  <a:pt x="0" y="138"/>
                  <a:pt x="0" y="133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95" y="0"/>
                  <a:pt x="95" y="0"/>
                  <a:pt x="95" y="0"/>
                </a:cubicBezTo>
                <a:cubicBezTo>
                  <a:pt x="100" y="0"/>
                  <a:pt x="106" y="3"/>
                  <a:pt x="110" y="7"/>
                </a:cubicBezTo>
                <a:cubicBezTo>
                  <a:pt x="136" y="32"/>
                  <a:pt x="136" y="32"/>
                  <a:pt x="136" y="32"/>
                </a:cubicBezTo>
                <a:cubicBezTo>
                  <a:pt x="139" y="36"/>
                  <a:pt x="142" y="43"/>
                  <a:pt x="142" y="48"/>
                </a:cubicBezTo>
                <a:lnTo>
                  <a:pt x="142" y="133"/>
                </a:lnTo>
                <a:close/>
                <a:moveTo>
                  <a:pt x="130" y="130"/>
                </a:moveTo>
                <a:cubicBezTo>
                  <a:pt x="130" y="48"/>
                  <a:pt x="130" y="48"/>
                  <a:pt x="130" y="48"/>
                </a:cubicBezTo>
                <a:cubicBezTo>
                  <a:pt x="130" y="46"/>
                  <a:pt x="129" y="42"/>
                  <a:pt x="128" y="41"/>
                </a:cubicBezTo>
                <a:cubicBezTo>
                  <a:pt x="102" y="15"/>
                  <a:pt x="102" y="15"/>
                  <a:pt x="102" y="15"/>
                </a:cubicBezTo>
                <a:cubicBezTo>
                  <a:pt x="100" y="14"/>
                  <a:pt x="97" y="12"/>
                  <a:pt x="95" y="12"/>
                </a:cubicBezTo>
                <a:cubicBezTo>
                  <a:pt x="95" y="50"/>
                  <a:pt x="95" y="50"/>
                  <a:pt x="95" y="50"/>
                </a:cubicBezTo>
                <a:cubicBezTo>
                  <a:pt x="95" y="55"/>
                  <a:pt x="91" y="59"/>
                  <a:pt x="86" y="59"/>
                </a:cubicBezTo>
                <a:cubicBezTo>
                  <a:pt x="33" y="59"/>
                  <a:pt x="33" y="59"/>
                  <a:pt x="33" y="59"/>
                </a:cubicBezTo>
                <a:cubicBezTo>
                  <a:pt x="28" y="59"/>
                  <a:pt x="24" y="55"/>
                  <a:pt x="24" y="50"/>
                </a:cubicBezTo>
                <a:cubicBezTo>
                  <a:pt x="24" y="12"/>
                  <a:pt x="24" y="12"/>
                  <a:pt x="24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30"/>
                  <a:pt x="12" y="130"/>
                  <a:pt x="12" y="130"/>
                </a:cubicBezTo>
                <a:cubicBezTo>
                  <a:pt x="24" y="130"/>
                  <a:pt x="24" y="130"/>
                  <a:pt x="24" y="130"/>
                </a:cubicBezTo>
                <a:cubicBezTo>
                  <a:pt x="24" y="92"/>
                  <a:pt x="24" y="92"/>
                  <a:pt x="24" y="92"/>
                </a:cubicBezTo>
                <a:cubicBezTo>
                  <a:pt x="24" y="87"/>
                  <a:pt x="28" y="83"/>
                  <a:pt x="33" y="83"/>
                </a:cubicBezTo>
                <a:cubicBezTo>
                  <a:pt x="110" y="83"/>
                  <a:pt x="110" y="83"/>
                  <a:pt x="110" y="83"/>
                </a:cubicBezTo>
                <a:cubicBezTo>
                  <a:pt x="115" y="83"/>
                  <a:pt x="118" y="87"/>
                  <a:pt x="118" y="92"/>
                </a:cubicBezTo>
                <a:cubicBezTo>
                  <a:pt x="118" y="130"/>
                  <a:pt x="118" y="130"/>
                  <a:pt x="118" y="130"/>
                </a:cubicBezTo>
                <a:lnTo>
                  <a:pt x="130" y="130"/>
                </a:lnTo>
                <a:close/>
                <a:moveTo>
                  <a:pt x="107" y="130"/>
                </a:moveTo>
                <a:cubicBezTo>
                  <a:pt x="107" y="95"/>
                  <a:pt x="107" y="95"/>
                  <a:pt x="107" y="95"/>
                </a:cubicBezTo>
                <a:cubicBezTo>
                  <a:pt x="36" y="95"/>
                  <a:pt x="36" y="95"/>
                  <a:pt x="36" y="95"/>
                </a:cubicBezTo>
                <a:cubicBezTo>
                  <a:pt x="36" y="130"/>
                  <a:pt x="36" y="130"/>
                  <a:pt x="36" y="130"/>
                </a:cubicBezTo>
                <a:lnTo>
                  <a:pt x="107" y="130"/>
                </a:lnTo>
                <a:close/>
                <a:moveTo>
                  <a:pt x="83" y="15"/>
                </a:moveTo>
                <a:cubicBezTo>
                  <a:pt x="83" y="13"/>
                  <a:pt x="82" y="12"/>
                  <a:pt x="80" y="12"/>
                </a:cubicBezTo>
                <a:cubicBezTo>
                  <a:pt x="62" y="12"/>
                  <a:pt x="62" y="12"/>
                  <a:pt x="62" y="12"/>
                </a:cubicBezTo>
                <a:cubicBezTo>
                  <a:pt x="61" y="12"/>
                  <a:pt x="59" y="13"/>
                  <a:pt x="59" y="15"/>
                </a:cubicBezTo>
                <a:cubicBezTo>
                  <a:pt x="59" y="45"/>
                  <a:pt x="59" y="45"/>
                  <a:pt x="59" y="45"/>
                </a:cubicBezTo>
                <a:cubicBezTo>
                  <a:pt x="59" y="46"/>
                  <a:pt x="61" y="48"/>
                  <a:pt x="62" y="48"/>
                </a:cubicBezTo>
                <a:cubicBezTo>
                  <a:pt x="80" y="48"/>
                  <a:pt x="80" y="48"/>
                  <a:pt x="80" y="48"/>
                </a:cubicBezTo>
                <a:cubicBezTo>
                  <a:pt x="82" y="48"/>
                  <a:pt x="83" y="46"/>
                  <a:pt x="83" y="45"/>
                </a:cubicBezTo>
                <a:lnTo>
                  <a:pt x="83" y="15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8" name="Freeform 390"/>
          <p:cNvSpPr>
            <a:spLocks noEditPoints="1"/>
          </p:cNvSpPr>
          <p:nvPr/>
        </p:nvSpPr>
        <p:spPr bwMode="auto">
          <a:xfrm>
            <a:off x="5255244" y="4584574"/>
            <a:ext cx="192831" cy="151170"/>
          </a:xfrm>
          <a:custGeom>
            <a:avLst/>
            <a:gdLst>
              <a:gd name="T0" fmla="*/ 166 w 166"/>
              <a:gd name="T1" fmla="*/ 107 h 130"/>
              <a:gd name="T2" fmla="*/ 151 w 166"/>
              <a:gd name="T3" fmla="*/ 118 h 130"/>
              <a:gd name="T4" fmla="*/ 146 w 166"/>
              <a:gd name="T5" fmla="*/ 118 h 130"/>
              <a:gd name="T6" fmla="*/ 72 w 166"/>
              <a:gd name="T7" fmla="*/ 88 h 130"/>
              <a:gd name="T8" fmla="*/ 72 w 166"/>
              <a:gd name="T9" fmla="*/ 97 h 130"/>
              <a:gd name="T10" fmla="*/ 29 w 166"/>
              <a:gd name="T11" fmla="*/ 130 h 130"/>
              <a:gd name="T12" fmla="*/ 1 w 166"/>
              <a:gd name="T13" fmla="*/ 104 h 130"/>
              <a:gd name="T14" fmla="*/ 44 w 166"/>
              <a:gd name="T15" fmla="*/ 71 h 130"/>
              <a:gd name="T16" fmla="*/ 60 w 166"/>
              <a:gd name="T17" fmla="*/ 72 h 130"/>
              <a:gd name="T18" fmla="*/ 60 w 166"/>
              <a:gd name="T19" fmla="*/ 58 h 130"/>
              <a:gd name="T20" fmla="*/ 44 w 166"/>
              <a:gd name="T21" fmla="*/ 59 h 130"/>
              <a:gd name="T22" fmla="*/ 1 w 166"/>
              <a:gd name="T23" fmla="*/ 26 h 130"/>
              <a:gd name="T24" fmla="*/ 29 w 166"/>
              <a:gd name="T25" fmla="*/ 0 h 130"/>
              <a:gd name="T26" fmla="*/ 72 w 166"/>
              <a:gd name="T27" fmla="*/ 33 h 130"/>
              <a:gd name="T28" fmla="*/ 72 w 166"/>
              <a:gd name="T29" fmla="*/ 42 h 130"/>
              <a:gd name="T30" fmla="*/ 146 w 166"/>
              <a:gd name="T31" fmla="*/ 13 h 130"/>
              <a:gd name="T32" fmla="*/ 151 w 166"/>
              <a:gd name="T33" fmla="*/ 13 h 130"/>
              <a:gd name="T34" fmla="*/ 166 w 166"/>
              <a:gd name="T35" fmla="*/ 23 h 130"/>
              <a:gd name="T36" fmla="*/ 117 w 166"/>
              <a:gd name="T37" fmla="*/ 65 h 130"/>
              <a:gd name="T38" fmla="*/ 54 w 166"/>
              <a:gd name="T39" fmla="*/ 89 h 130"/>
              <a:gd name="T40" fmla="*/ 26 w 166"/>
              <a:gd name="T41" fmla="*/ 91 h 130"/>
              <a:gd name="T42" fmla="*/ 29 w 166"/>
              <a:gd name="T43" fmla="*/ 115 h 130"/>
              <a:gd name="T44" fmla="*/ 54 w 166"/>
              <a:gd name="T45" fmla="*/ 89 h 130"/>
              <a:gd name="T46" fmla="*/ 29 w 166"/>
              <a:gd name="T47" fmla="*/ 15 h 130"/>
              <a:gd name="T48" fmla="*/ 26 w 166"/>
              <a:gd name="T49" fmla="*/ 39 h 130"/>
              <a:gd name="T50" fmla="*/ 54 w 166"/>
              <a:gd name="T51" fmla="*/ 41 h 130"/>
              <a:gd name="T52" fmla="*/ 92 w 166"/>
              <a:gd name="T53" fmla="*/ 77 h 130"/>
              <a:gd name="T54" fmla="*/ 149 w 166"/>
              <a:gd name="T55" fmla="*/ 18 h 130"/>
              <a:gd name="T56" fmla="*/ 78 w 166"/>
              <a:gd name="T57" fmla="*/ 68 h 130"/>
              <a:gd name="T58" fmla="*/ 64 w 166"/>
              <a:gd name="T59" fmla="*/ 78 h 130"/>
              <a:gd name="T60" fmla="*/ 66 w 166"/>
              <a:gd name="T61" fmla="*/ 80 h 130"/>
              <a:gd name="T62" fmla="*/ 83 w 166"/>
              <a:gd name="T63" fmla="*/ 74 h 130"/>
              <a:gd name="T64" fmla="*/ 72 w 166"/>
              <a:gd name="T65" fmla="*/ 59 h 130"/>
              <a:gd name="T66" fmla="*/ 75 w 166"/>
              <a:gd name="T67" fmla="*/ 52 h 130"/>
              <a:gd name="T68" fmla="*/ 69 w 166"/>
              <a:gd name="T69" fmla="*/ 47 h 130"/>
              <a:gd name="T70" fmla="*/ 64 w 166"/>
              <a:gd name="T71" fmla="*/ 52 h 130"/>
              <a:gd name="T72" fmla="*/ 63 w 166"/>
              <a:gd name="T73" fmla="*/ 53 h 130"/>
              <a:gd name="T74" fmla="*/ 95 w 166"/>
              <a:gd name="T75" fmla="*/ 65 h 130"/>
              <a:gd name="T76" fmla="*/ 83 w 166"/>
              <a:gd name="T77" fmla="*/ 65 h 130"/>
              <a:gd name="T78" fmla="*/ 95 w 166"/>
              <a:gd name="T79" fmla="*/ 65 h 130"/>
              <a:gd name="T80" fmla="*/ 112 w 166"/>
              <a:gd name="T81" fmla="*/ 69 h 130"/>
              <a:gd name="T82" fmla="*/ 95 w 166"/>
              <a:gd name="T83" fmla="*/ 82 h 130"/>
              <a:gd name="T84" fmla="*/ 160 w 166"/>
              <a:gd name="T85" fmla="*/ 10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66" h="130">
                <a:moveTo>
                  <a:pt x="164" y="102"/>
                </a:moveTo>
                <a:cubicBezTo>
                  <a:pt x="166" y="103"/>
                  <a:pt x="166" y="105"/>
                  <a:pt x="166" y="107"/>
                </a:cubicBezTo>
                <a:cubicBezTo>
                  <a:pt x="166" y="109"/>
                  <a:pt x="165" y="111"/>
                  <a:pt x="163" y="112"/>
                </a:cubicBezTo>
                <a:cubicBezTo>
                  <a:pt x="151" y="118"/>
                  <a:pt x="151" y="118"/>
                  <a:pt x="151" y="118"/>
                </a:cubicBezTo>
                <a:cubicBezTo>
                  <a:pt x="150" y="118"/>
                  <a:pt x="149" y="118"/>
                  <a:pt x="149" y="118"/>
                </a:cubicBezTo>
                <a:cubicBezTo>
                  <a:pt x="148" y="118"/>
                  <a:pt x="147" y="118"/>
                  <a:pt x="146" y="118"/>
                </a:cubicBezTo>
                <a:cubicBezTo>
                  <a:pt x="82" y="82"/>
                  <a:pt x="82" y="82"/>
                  <a:pt x="82" y="82"/>
                </a:cubicBezTo>
                <a:cubicBezTo>
                  <a:pt x="72" y="88"/>
                  <a:pt x="72" y="88"/>
                  <a:pt x="72" y="88"/>
                </a:cubicBezTo>
                <a:cubicBezTo>
                  <a:pt x="71" y="88"/>
                  <a:pt x="71" y="88"/>
                  <a:pt x="71" y="88"/>
                </a:cubicBezTo>
                <a:cubicBezTo>
                  <a:pt x="71" y="91"/>
                  <a:pt x="72" y="94"/>
                  <a:pt x="72" y="97"/>
                </a:cubicBezTo>
                <a:cubicBezTo>
                  <a:pt x="71" y="107"/>
                  <a:pt x="64" y="116"/>
                  <a:pt x="54" y="122"/>
                </a:cubicBezTo>
                <a:cubicBezTo>
                  <a:pt x="46" y="127"/>
                  <a:pt x="37" y="130"/>
                  <a:pt x="29" y="130"/>
                </a:cubicBezTo>
                <a:cubicBezTo>
                  <a:pt x="20" y="130"/>
                  <a:pt x="13" y="128"/>
                  <a:pt x="8" y="123"/>
                </a:cubicBezTo>
                <a:cubicBezTo>
                  <a:pt x="3" y="118"/>
                  <a:pt x="0" y="111"/>
                  <a:pt x="1" y="104"/>
                </a:cubicBezTo>
                <a:cubicBezTo>
                  <a:pt x="2" y="94"/>
                  <a:pt x="8" y="85"/>
                  <a:pt x="18" y="79"/>
                </a:cubicBezTo>
                <a:cubicBezTo>
                  <a:pt x="26" y="74"/>
                  <a:pt x="35" y="71"/>
                  <a:pt x="44" y="71"/>
                </a:cubicBezTo>
                <a:cubicBezTo>
                  <a:pt x="49" y="71"/>
                  <a:pt x="54" y="72"/>
                  <a:pt x="58" y="74"/>
                </a:cubicBezTo>
                <a:cubicBezTo>
                  <a:pt x="58" y="73"/>
                  <a:pt x="59" y="72"/>
                  <a:pt x="60" y="72"/>
                </a:cubicBezTo>
                <a:cubicBezTo>
                  <a:pt x="71" y="65"/>
                  <a:pt x="71" y="65"/>
                  <a:pt x="71" y="65"/>
                </a:cubicBezTo>
                <a:cubicBezTo>
                  <a:pt x="60" y="58"/>
                  <a:pt x="60" y="58"/>
                  <a:pt x="60" y="58"/>
                </a:cubicBezTo>
                <a:cubicBezTo>
                  <a:pt x="59" y="58"/>
                  <a:pt x="58" y="57"/>
                  <a:pt x="58" y="56"/>
                </a:cubicBezTo>
                <a:cubicBezTo>
                  <a:pt x="54" y="58"/>
                  <a:pt x="49" y="59"/>
                  <a:pt x="44" y="59"/>
                </a:cubicBezTo>
                <a:cubicBezTo>
                  <a:pt x="35" y="59"/>
                  <a:pt x="26" y="56"/>
                  <a:pt x="18" y="51"/>
                </a:cubicBezTo>
                <a:cubicBezTo>
                  <a:pt x="8" y="45"/>
                  <a:pt x="2" y="36"/>
                  <a:pt x="1" y="26"/>
                </a:cubicBezTo>
                <a:cubicBezTo>
                  <a:pt x="0" y="19"/>
                  <a:pt x="3" y="12"/>
                  <a:pt x="8" y="7"/>
                </a:cubicBezTo>
                <a:cubicBezTo>
                  <a:pt x="13" y="3"/>
                  <a:pt x="20" y="0"/>
                  <a:pt x="29" y="0"/>
                </a:cubicBezTo>
                <a:cubicBezTo>
                  <a:pt x="37" y="0"/>
                  <a:pt x="46" y="3"/>
                  <a:pt x="54" y="8"/>
                </a:cubicBezTo>
                <a:cubicBezTo>
                  <a:pt x="64" y="14"/>
                  <a:pt x="71" y="23"/>
                  <a:pt x="72" y="33"/>
                </a:cubicBezTo>
                <a:cubicBezTo>
                  <a:pt x="72" y="36"/>
                  <a:pt x="71" y="39"/>
                  <a:pt x="71" y="42"/>
                </a:cubicBezTo>
                <a:cubicBezTo>
                  <a:pt x="71" y="42"/>
                  <a:pt x="71" y="42"/>
                  <a:pt x="72" y="42"/>
                </a:cubicBezTo>
                <a:cubicBezTo>
                  <a:pt x="82" y="48"/>
                  <a:pt x="82" y="48"/>
                  <a:pt x="82" y="48"/>
                </a:cubicBezTo>
                <a:cubicBezTo>
                  <a:pt x="146" y="13"/>
                  <a:pt x="146" y="13"/>
                  <a:pt x="146" y="13"/>
                </a:cubicBezTo>
                <a:cubicBezTo>
                  <a:pt x="147" y="12"/>
                  <a:pt x="148" y="12"/>
                  <a:pt x="149" y="12"/>
                </a:cubicBezTo>
                <a:cubicBezTo>
                  <a:pt x="149" y="12"/>
                  <a:pt x="150" y="12"/>
                  <a:pt x="151" y="13"/>
                </a:cubicBezTo>
                <a:cubicBezTo>
                  <a:pt x="163" y="18"/>
                  <a:pt x="163" y="18"/>
                  <a:pt x="163" y="18"/>
                </a:cubicBezTo>
                <a:cubicBezTo>
                  <a:pt x="165" y="19"/>
                  <a:pt x="166" y="21"/>
                  <a:pt x="166" y="23"/>
                </a:cubicBezTo>
                <a:cubicBezTo>
                  <a:pt x="166" y="25"/>
                  <a:pt x="166" y="27"/>
                  <a:pt x="164" y="28"/>
                </a:cubicBezTo>
                <a:cubicBezTo>
                  <a:pt x="117" y="65"/>
                  <a:pt x="117" y="65"/>
                  <a:pt x="117" y="65"/>
                </a:cubicBezTo>
                <a:lnTo>
                  <a:pt x="164" y="102"/>
                </a:lnTo>
                <a:close/>
                <a:moveTo>
                  <a:pt x="54" y="89"/>
                </a:moveTo>
                <a:cubicBezTo>
                  <a:pt x="52" y="87"/>
                  <a:pt x="48" y="86"/>
                  <a:pt x="44" y="86"/>
                </a:cubicBezTo>
                <a:cubicBezTo>
                  <a:pt x="38" y="86"/>
                  <a:pt x="32" y="88"/>
                  <a:pt x="26" y="91"/>
                </a:cubicBezTo>
                <a:cubicBezTo>
                  <a:pt x="16" y="98"/>
                  <a:pt x="13" y="107"/>
                  <a:pt x="18" y="112"/>
                </a:cubicBezTo>
                <a:cubicBezTo>
                  <a:pt x="21" y="114"/>
                  <a:pt x="24" y="115"/>
                  <a:pt x="29" y="115"/>
                </a:cubicBezTo>
                <a:cubicBezTo>
                  <a:pt x="34" y="115"/>
                  <a:pt x="41" y="114"/>
                  <a:pt x="46" y="110"/>
                </a:cubicBezTo>
                <a:cubicBezTo>
                  <a:pt x="56" y="104"/>
                  <a:pt x="60" y="94"/>
                  <a:pt x="54" y="89"/>
                </a:cubicBezTo>
                <a:close/>
                <a:moveTo>
                  <a:pt x="46" y="20"/>
                </a:moveTo>
                <a:cubicBezTo>
                  <a:pt x="41" y="17"/>
                  <a:pt x="34" y="15"/>
                  <a:pt x="29" y="15"/>
                </a:cubicBezTo>
                <a:cubicBezTo>
                  <a:pt x="24" y="15"/>
                  <a:pt x="21" y="16"/>
                  <a:pt x="18" y="18"/>
                </a:cubicBezTo>
                <a:cubicBezTo>
                  <a:pt x="13" y="23"/>
                  <a:pt x="16" y="33"/>
                  <a:pt x="26" y="39"/>
                </a:cubicBezTo>
                <a:cubicBezTo>
                  <a:pt x="32" y="43"/>
                  <a:pt x="38" y="44"/>
                  <a:pt x="44" y="44"/>
                </a:cubicBezTo>
                <a:cubicBezTo>
                  <a:pt x="48" y="44"/>
                  <a:pt x="52" y="43"/>
                  <a:pt x="54" y="41"/>
                </a:cubicBezTo>
                <a:cubicBezTo>
                  <a:pt x="60" y="36"/>
                  <a:pt x="56" y="27"/>
                  <a:pt x="46" y="20"/>
                </a:cubicBezTo>
                <a:close/>
                <a:moveTo>
                  <a:pt x="92" y="77"/>
                </a:moveTo>
                <a:cubicBezTo>
                  <a:pt x="160" y="24"/>
                  <a:pt x="160" y="24"/>
                  <a:pt x="160" y="24"/>
                </a:cubicBezTo>
                <a:cubicBezTo>
                  <a:pt x="149" y="18"/>
                  <a:pt x="149" y="18"/>
                  <a:pt x="149" y="18"/>
                </a:cubicBezTo>
                <a:cubicBezTo>
                  <a:pt x="78" y="58"/>
                  <a:pt x="78" y="58"/>
                  <a:pt x="78" y="58"/>
                </a:cubicBezTo>
                <a:cubicBezTo>
                  <a:pt x="78" y="68"/>
                  <a:pt x="78" y="68"/>
                  <a:pt x="78" y="68"/>
                </a:cubicBezTo>
                <a:cubicBezTo>
                  <a:pt x="63" y="77"/>
                  <a:pt x="63" y="77"/>
                  <a:pt x="63" y="77"/>
                </a:cubicBezTo>
                <a:cubicBezTo>
                  <a:pt x="64" y="78"/>
                  <a:pt x="64" y="78"/>
                  <a:pt x="64" y="78"/>
                </a:cubicBezTo>
                <a:cubicBezTo>
                  <a:pt x="64" y="78"/>
                  <a:pt x="64" y="78"/>
                  <a:pt x="64" y="78"/>
                </a:cubicBezTo>
                <a:cubicBezTo>
                  <a:pt x="65" y="79"/>
                  <a:pt x="66" y="80"/>
                  <a:pt x="66" y="80"/>
                </a:cubicBezTo>
                <a:cubicBezTo>
                  <a:pt x="69" y="83"/>
                  <a:pt x="69" y="83"/>
                  <a:pt x="69" y="83"/>
                </a:cubicBezTo>
                <a:cubicBezTo>
                  <a:pt x="83" y="74"/>
                  <a:pt x="83" y="74"/>
                  <a:pt x="83" y="74"/>
                </a:cubicBezTo>
                <a:lnTo>
                  <a:pt x="92" y="77"/>
                </a:lnTo>
                <a:close/>
                <a:moveTo>
                  <a:pt x="72" y="59"/>
                </a:moveTo>
                <a:cubicBezTo>
                  <a:pt x="72" y="58"/>
                  <a:pt x="72" y="58"/>
                  <a:pt x="72" y="58"/>
                </a:cubicBezTo>
                <a:cubicBezTo>
                  <a:pt x="72" y="56"/>
                  <a:pt x="73" y="54"/>
                  <a:pt x="75" y="52"/>
                </a:cubicBezTo>
                <a:cubicBezTo>
                  <a:pt x="76" y="52"/>
                  <a:pt x="76" y="52"/>
                  <a:pt x="76" y="52"/>
                </a:cubicBezTo>
                <a:cubicBezTo>
                  <a:pt x="69" y="47"/>
                  <a:pt x="69" y="47"/>
                  <a:pt x="69" y="47"/>
                </a:cubicBezTo>
                <a:cubicBezTo>
                  <a:pt x="66" y="50"/>
                  <a:pt x="66" y="50"/>
                  <a:pt x="66" y="50"/>
                </a:cubicBezTo>
                <a:cubicBezTo>
                  <a:pt x="66" y="51"/>
                  <a:pt x="65" y="51"/>
                  <a:pt x="64" y="52"/>
                </a:cubicBezTo>
                <a:cubicBezTo>
                  <a:pt x="64" y="52"/>
                  <a:pt x="64" y="52"/>
                  <a:pt x="64" y="52"/>
                </a:cubicBezTo>
                <a:cubicBezTo>
                  <a:pt x="63" y="53"/>
                  <a:pt x="63" y="53"/>
                  <a:pt x="63" y="53"/>
                </a:cubicBezTo>
                <a:lnTo>
                  <a:pt x="72" y="59"/>
                </a:lnTo>
                <a:close/>
                <a:moveTo>
                  <a:pt x="95" y="65"/>
                </a:moveTo>
                <a:cubicBezTo>
                  <a:pt x="95" y="68"/>
                  <a:pt x="93" y="71"/>
                  <a:pt x="89" y="71"/>
                </a:cubicBezTo>
                <a:cubicBezTo>
                  <a:pt x="86" y="71"/>
                  <a:pt x="83" y="68"/>
                  <a:pt x="83" y="65"/>
                </a:cubicBezTo>
                <a:cubicBezTo>
                  <a:pt x="83" y="62"/>
                  <a:pt x="86" y="59"/>
                  <a:pt x="89" y="59"/>
                </a:cubicBezTo>
                <a:cubicBezTo>
                  <a:pt x="93" y="59"/>
                  <a:pt x="95" y="62"/>
                  <a:pt x="95" y="65"/>
                </a:cubicBezTo>
                <a:close/>
                <a:moveTo>
                  <a:pt x="160" y="107"/>
                </a:moveTo>
                <a:cubicBezTo>
                  <a:pt x="112" y="69"/>
                  <a:pt x="112" y="69"/>
                  <a:pt x="112" y="69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5" y="82"/>
                  <a:pt x="95" y="82"/>
                </a:cubicBezTo>
                <a:cubicBezTo>
                  <a:pt x="149" y="112"/>
                  <a:pt x="149" y="112"/>
                  <a:pt x="149" y="112"/>
                </a:cubicBezTo>
                <a:lnTo>
                  <a:pt x="160" y="10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9" name="Freeform 391"/>
          <p:cNvSpPr>
            <a:spLocks noEditPoints="1"/>
          </p:cNvSpPr>
          <p:nvPr/>
        </p:nvSpPr>
        <p:spPr bwMode="auto">
          <a:xfrm>
            <a:off x="5490927" y="4571480"/>
            <a:ext cx="192831" cy="164264"/>
          </a:xfrm>
          <a:custGeom>
            <a:avLst/>
            <a:gdLst>
              <a:gd name="T0" fmla="*/ 24 w 166"/>
              <a:gd name="T1" fmla="*/ 139 h 142"/>
              <a:gd name="T2" fmla="*/ 21 w 166"/>
              <a:gd name="T3" fmla="*/ 142 h 142"/>
              <a:gd name="T4" fmla="*/ 3 w 166"/>
              <a:gd name="T5" fmla="*/ 142 h 142"/>
              <a:gd name="T6" fmla="*/ 0 w 166"/>
              <a:gd name="T7" fmla="*/ 139 h 142"/>
              <a:gd name="T8" fmla="*/ 0 w 166"/>
              <a:gd name="T9" fmla="*/ 121 h 142"/>
              <a:gd name="T10" fmla="*/ 3 w 166"/>
              <a:gd name="T11" fmla="*/ 119 h 142"/>
              <a:gd name="T12" fmla="*/ 21 w 166"/>
              <a:gd name="T13" fmla="*/ 119 h 142"/>
              <a:gd name="T14" fmla="*/ 24 w 166"/>
              <a:gd name="T15" fmla="*/ 121 h 142"/>
              <a:gd name="T16" fmla="*/ 24 w 166"/>
              <a:gd name="T17" fmla="*/ 139 h 142"/>
              <a:gd name="T18" fmla="*/ 59 w 166"/>
              <a:gd name="T19" fmla="*/ 139 h 142"/>
              <a:gd name="T20" fmla="*/ 56 w 166"/>
              <a:gd name="T21" fmla="*/ 142 h 142"/>
              <a:gd name="T22" fmla="*/ 38 w 166"/>
              <a:gd name="T23" fmla="*/ 142 h 142"/>
              <a:gd name="T24" fmla="*/ 35 w 166"/>
              <a:gd name="T25" fmla="*/ 139 h 142"/>
              <a:gd name="T26" fmla="*/ 35 w 166"/>
              <a:gd name="T27" fmla="*/ 110 h 142"/>
              <a:gd name="T28" fmla="*/ 38 w 166"/>
              <a:gd name="T29" fmla="*/ 107 h 142"/>
              <a:gd name="T30" fmla="*/ 56 w 166"/>
              <a:gd name="T31" fmla="*/ 107 h 142"/>
              <a:gd name="T32" fmla="*/ 59 w 166"/>
              <a:gd name="T33" fmla="*/ 110 h 142"/>
              <a:gd name="T34" fmla="*/ 59 w 166"/>
              <a:gd name="T35" fmla="*/ 139 h 142"/>
              <a:gd name="T36" fmla="*/ 95 w 166"/>
              <a:gd name="T37" fmla="*/ 139 h 142"/>
              <a:gd name="T38" fmla="*/ 92 w 166"/>
              <a:gd name="T39" fmla="*/ 142 h 142"/>
              <a:gd name="T40" fmla="*/ 74 w 166"/>
              <a:gd name="T41" fmla="*/ 142 h 142"/>
              <a:gd name="T42" fmla="*/ 71 w 166"/>
              <a:gd name="T43" fmla="*/ 139 h 142"/>
              <a:gd name="T44" fmla="*/ 71 w 166"/>
              <a:gd name="T45" fmla="*/ 86 h 142"/>
              <a:gd name="T46" fmla="*/ 74 w 166"/>
              <a:gd name="T47" fmla="*/ 83 h 142"/>
              <a:gd name="T48" fmla="*/ 92 w 166"/>
              <a:gd name="T49" fmla="*/ 83 h 142"/>
              <a:gd name="T50" fmla="*/ 95 w 166"/>
              <a:gd name="T51" fmla="*/ 86 h 142"/>
              <a:gd name="T52" fmla="*/ 95 w 166"/>
              <a:gd name="T53" fmla="*/ 139 h 142"/>
              <a:gd name="T54" fmla="*/ 130 w 166"/>
              <a:gd name="T55" fmla="*/ 139 h 142"/>
              <a:gd name="T56" fmla="*/ 127 w 166"/>
              <a:gd name="T57" fmla="*/ 142 h 142"/>
              <a:gd name="T58" fmla="*/ 109 w 166"/>
              <a:gd name="T59" fmla="*/ 142 h 142"/>
              <a:gd name="T60" fmla="*/ 106 w 166"/>
              <a:gd name="T61" fmla="*/ 139 h 142"/>
              <a:gd name="T62" fmla="*/ 106 w 166"/>
              <a:gd name="T63" fmla="*/ 50 h 142"/>
              <a:gd name="T64" fmla="*/ 109 w 166"/>
              <a:gd name="T65" fmla="*/ 48 h 142"/>
              <a:gd name="T66" fmla="*/ 127 w 166"/>
              <a:gd name="T67" fmla="*/ 48 h 142"/>
              <a:gd name="T68" fmla="*/ 130 w 166"/>
              <a:gd name="T69" fmla="*/ 50 h 142"/>
              <a:gd name="T70" fmla="*/ 130 w 166"/>
              <a:gd name="T71" fmla="*/ 139 h 142"/>
              <a:gd name="T72" fmla="*/ 166 w 166"/>
              <a:gd name="T73" fmla="*/ 139 h 142"/>
              <a:gd name="T74" fmla="*/ 163 w 166"/>
              <a:gd name="T75" fmla="*/ 142 h 142"/>
              <a:gd name="T76" fmla="*/ 145 w 166"/>
              <a:gd name="T77" fmla="*/ 142 h 142"/>
              <a:gd name="T78" fmla="*/ 142 w 166"/>
              <a:gd name="T79" fmla="*/ 139 h 142"/>
              <a:gd name="T80" fmla="*/ 142 w 166"/>
              <a:gd name="T81" fmla="*/ 3 h 142"/>
              <a:gd name="T82" fmla="*/ 145 w 166"/>
              <a:gd name="T83" fmla="*/ 0 h 142"/>
              <a:gd name="T84" fmla="*/ 163 w 166"/>
              <a:gd name="T85" fmla="*/ 0 h 142"/>
              <a:gd name="T86" fmla="*/ 166 w 166"/>
              <a:gd name="T87" fmla="*/ 3 h 142"/>
              <a:gd name="T88" fmla="*/ 166 w 166"/>
              <a:gd name="T89" fmla="*/ 13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6" h="142">
                <a:moveTo>
                  <a:pt x="24" y="139"/>
                </a:moveTo>
                <a:cubicBezTo>
                  <a:pt x="24" y="141"/>
                  <a:pt x="22" y="142"/>
                  <a:pt x="21" y="142"/>
                </a:cubicBezTo>
                <a:cubicBezTo>
                  <a:pt x="3" y="142"/>
                  <a:pt x="3" y="142"/>
                  <a:pt x="3" y="142"/>
                </a:cubicBezTo>
                <a:cubicBezTo>
                  <a:pt x="1" y="142"/>
                  <a:pt x="0" y="141"/>
                  <a:pt x="0" y="139"/>
                </a:cubicBezTo>
                <a:cubicBezTo>
                  <a:pt x="0" y="121"/>
                  <a:pt x="0" y="121"/>
                  <a:pt x="0" y="121"/>
                </a:cubicBezTo>
                <a:cubicBezTo>
                  <a:pt x="0" y="120"/>
                  <a:pt x="1" y="119"/>
                  <a:pt x="3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2" y="119"/>
                  <a:pt x="24" y="120"/>
                  <a:pt x="24" y="121"/>
                </a:cubicBezTo>
                <a:lnTo>
                  <a:pt x="24" y="139"/>
                </a:lnTo>
                <a:close/>
                <a:moveTo>
                  <a:pt x="59" y="139"/>
                </a:moveTo>
                <a:cubicBezTo>
                  <a:pt x="59" y="141"/>
                  <a:pt x="58" y="142"/>
                  <a:pt x="56" y="142"/>
                </a:cubicBezTo>
                <a:cubicBezTo>
                  <a:pt x="38" y="142"/>
                  <a:pt x="38" y="142"/>
                  <a:pt x="38" y="142"/>
                </a:cubicBezTo>
                <a:cubicBezTo>
                  <a:pt x="37" y="142"/>
                  <a:pt x="35" y="141"/>
                  <a:pt x="35" y="139"/>
                </a:cubicBezTo>
                <a:cubicBezTo>
                  <a:pt x="35" y="110"/>
                  <a:pt x="35" y="110"/>
                  <a:pt x="35" y="110"/>
                </a:cubicBezTo>
                <a:cubicBezTo>
                  <a:pt x="35" y="108"/>
                  <a:pt x="37" y="107"/>
                  <a:pt x="38" y="107"/>
                </a:cubicBezTo>
                <a:cubicBezTo>
                  <a:pt x="56" y="107"/>
                  <a:pt x="56" y="107"/>
                  <a:pt x="56" y="107"/>
                </a:cubicBezTo>
                <a:cubicBezTo>
                  <a:pt x="58" y="107"/>
                  <a:pt x="59" y="108"/>
                  <a:pt x="59" y="110"/>
                </a:cubicBezTo>
                <a:lnTo>
                  <a:pt x="59" y="139"/>
                </a:lnTo>
                <a:close/>
                <a:moveTo>
                  <a:pt x="95" y="139"/>
                </a:moveTo>
                <a:cubicBezTo>
                  <a:pt x="95" y="141"/>
                  <a:pt x="93" y="142"/>
                  <a:pt x="92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2" y="142"/>
                  <a:pt x="71" y="141"/>
                  <a:pt x="71" y="139"/>
                </a:cubicBezTo>
                <a:cubicBezTo>
                  <a:pt x="71" y="86"/>
                  <a:pt x="71" y="86"/>
                  <a:pt x="71" y="86"/>
                </a:cubicBezTo>
                <a:cubicBezTo>
                  <a:pt x="71" y="84"/>
                  <a:pt x="72" y="83"/>
                  <a:pt x="74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3" y="83"/>
                  <a:pt x="95" y="84"/>
                  <a:pt x="95" y="86"/>
                </a:cubicBezTo>
                <a:lnTo>
                  <a:pt x="95" y="139"/>
                </a:lnTo>
                <a:close/>
                <a:moveTo>
                  <a:pt x="130" y="139"/>
                </a:moveTo>
                <a:cubicBezTo>
                  <a:pt x="130" y="141"/>
                  <a:pt x="129" y="142"/>
                  <a:pt x="127" y="142"/>
                </a:cubicBezTo>
                <a:cubicBezTo>
                  <a:pt x="109" y="142"/>
                  <a:pt x="109" y="142"/>
                  <a:pt x="109" y="142"/>
                </a:cubicBezTo>
                <a:cubicBezTo>
                  <a:pt x="108" y="142"/>
                  <a:pt x="106" y="141"/>
                  <a:pt x="106" y="139"/>
                </a:cubicBezTo>
                <a:cubicBezTo>
                  <a:pt x="106" y="50"/>
                  <a:pt x="106" y="50"/>
                  <a:pt x="106" y="50"/>
                </a:cubicBezTo>
                <a:cubicBezTo>
                  <a:pt x="106" y="49"/>
                  <a:pt x="108" y="48"/>
                  <a:pt x="109" y="48"/>
                </a:cubicBezTo>
                <a:cubicBezTo>
                  <a:pt x="127" y="48"/>
                  <a:pt x="127" y="48"/>
                  <a:pt x="127" y="48"/>
                </a:cubicBezTo>
                <a:cubicBezTo>
                  <a:pt x="129" y="48"/>
                  <a:pt x="130" y="49"/>
                  <a:pt x="130" y="50"/>
                </a:cubicBezTo>
                <a:lnTo>
                  <a:pt x="130" y="139"/>
                </a:lnTo>
                <a:close/>
                <a:moveTo>
                  <a:pt x="166" y="139"/>
                </a:moveTo>
                <a:cubicBezTo>
                  <a:pt x="166" y="141"/>
                  <a:pt x="164" y="142"/>
                  <a:pt x="163" y="142"/>
                </a:cubicBezTo>
                <a:cubicBezTo>
                  <a:pt x="145" y="142"/>
                  <a:pt x="145" y="142"/>
                  <a:pt x="145" y="142"/>
                </a:cubicBezTo>
                <a:cubicBezTo>
                  <a:pt x="143" y="142"/>
                  <a:pt x="142" y="141"/>
                  <a:pt x="142" y="139"/>
                </a:cubicBezTo>
                <a:cubicBezTo>
                  <a:pt x="142" y="3"/>
                  <a:pt x="142" y="3"/>
                  <a:pt x="142" y="3"/>
                </a:cubicBezTo>
                <a:cubicBezTo>
                  <a:pt x="142" y="2"/>
                  <a:pt x="143" y="0"/>
                  <a:pt x="145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64" y="0"/>
                  <a:pt x="166" y="2"/>
                  <a:pt x="166" y="3"/>
                </a:cubicBezTo>
                <a:lnTo>
                  <a:pt x="166" y="139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0" name="Freeform 392"/>
          <p:cNvSpPr/>
          <p:nvPr/>
        </p:nvSpPr>
        <p:spPr bwMode="auto">
          <a:xfrm>
            <a:off x="5725419" y="4571480"/>
            <a:ext cx="192831" cy="164264"/>
          </a:xfrm>
          <a:custGeom>
            <a:avLst/>
            <a:gdLst>
              <a:gd name="T0" fmla="*/ 166 w 166"/>
              <a:gd name="T1" fmla="*/ 133 h 142"/>
              <a:gd name="T2" fmla="*/ 157 w 166"/>
              <a:gd name="T3" fmla="*/ 142 h 142"/>
              <a:gd name="T4" fmla="*/ 127 w 166"/>
              <a:gd name="T5" fmla="*/ 142 h 142"/>
              <a:gd name="T6" fmla="*/ 119 w 166"/>
              <a:gd name="T7" fmla="*/ 133 h 142"/>
              <a:gd name="T8" fmla="*/ 119 w 166"/>
              <a:gd name="T9" fmla="*/ 104 h 142"/>
              <a:gd name="T10" fmla="*/ 127 w 166"/>
              <a:gd name="T11" fmla="*/ 95 h 142"/>
              <a:gd name="T12" fmla="*/ 136 w 166"/>
              <a:gd name="T13" fmla="*/ 95 h 142"/>
              <a:gd name="T14" fmla="*/ 136 w 166"/>
              <a:gd name="T15" fmla="*/ 77 h 142"/>
              <a:gd name="T16" fmla="*/ 89 w 166"/>
              <a:gd name="T17" fmla="*/ 77 h 142"/>
              <a:gd name="T18" fmla="*/ 89 w 166"/>
              <a:gd name="T19" fmla="*/ 95 h 142"/>
              <a:gd name="T20" fmla="*/ 98 w 166"/>
              <a:gd name="T21" fmla="*/ 95 h 142"/>
              <a:gd name="T22" fmla="*/ 107 w 166"/>
              <a:gd name="T23" fmla="*/ 104 h 142"/>
              <a:gd name="T24" fmla="*/ 107 w 166"/>
              <a:gd name="T25" fmla="*/ 133 h 142"/>
              <a:gd name="T26" fmla="*/ 98 w 166"/>
              <a:gd name="T27" fmla="*/ 142 h 142"/>
              <a:gd name="T28" fmla="*/ 68 w 166"/>
              <a:gd name="T29" fmla="*/ 142 h 142"/>
              <a:gd name="T30" fmla="*/ 59 w 166"/>
              <a:gd name="T31" fmla="*/ 133 h 142"/>
              <a:gd name="T32" fmla="*/ 59 w 166"/>
              <a:gd name="T33" fmla="*/ 104 h 142"/>
              <a:gd name="T34" fmla="*/ 68 w 166"/>
              <a:gd name="T35" fmla="*/ 95 h 142"/>
              <a:gd name="T36" fmla="*/ 77 w 166"/>
              <a:gd name="T37" fmla="*/ 95 h 142"/>
              <a:gd name="T38" fmla="*/ 77 w 166"/>
              <a:gd name="T39" fmla="*/ 77 h 142"/>
              <a:gd name="T40" fmla="*/ 30 w 166"/>
              <a:gd name="T41" fmla="*/ 77 h 142"/>
              <a:gd name="T42" fmla="*/ 30 w 166"/>
              <a:gd name="T43" fmla="*/ 95 h 142"/>
              <a:gd name="T44" fmla="*/ 39 w 166"/>
              <a:gd name="T45" fmla="*/ 95 h 142"/>
              <a:gd name="T46" fmla="*/ 48 w 166"/>
              <a:gd name="T47" fmla="*/ 104 h 142"/>
              <a:gd name="T48" fmla="*/ 48 w 166"/>
              <a:gd name="T49" fmla="*/ 133 h 142"/>
              <a:gd name="T50" fmla="*/ 39 w 166"/>
              <a:gd name="T51" fmla="*/ 142 h 142"/>
              <a:gd name="T52" fmla="*/ 9 w 166"/>
              <a:gd name="T53" fmla="*/ 142 h 142"/>
              <a:gd name="T54" fmla="*/ 0 w 166"/>
              <a:gd name="T55" fmla="*/ 133 h 142"/>
              <a:gd name="T56" fmla="*/ 0 w 166"/>
              <a:gd name="T57" fmla="*/ 104 h 142"/>
              <a:gd name="T58" fmla="*/ 9 w 166"/>
              <a:gd name="T59" fmla="*/ 95 h 142"/>
              <a:gd name="T60" fmla="*/ 18 w 166"/>
              <a:gd name="T61" fmla="*/ 95 h 142"/>
              <a:gd name="T62" fmla="*/ 18 w 166"/>
              <a:gd name="T63" fmla="*/ 77 h 142"/>
              <a:gd name="T64" fmla="*/ 30 w 166"/>
              <a:gd name="T65" fmla="*/ 65 h 142"/>
              <a:gd name="T66" fmla="*/ 77 w 166"/>
              <a:gd name="T67" fmla="*/ 65 h 142"/>
              <a:gd name="T68" fmla="*/ 77 w 166"/>
              <a:gd name="T69" fmla="*/ 48 h 142"/>
              <a:gd name="T70" fmla="*/ 68 w 166"/>
              <a:gd name="T71" fmla="*/ 48 h 142"/>
              <a:gd name="T72" fmla="*/ 59 w 166"/>
              <a:gd name="T73" fmla="*/ 39 h 142"/>
              <a:gd name="T74" fmla="*/ 59 w 166"/>
              <a:gd name="T75" fmla="*/ 9 h 142"/>
              <a:gd name="T76" fmla="*/ 68 w 166"/>
              <a:gd name="T77" fmla="*/ 0 h 142"/>
              <a:gd name="T78" fmla="*/ 98 w 166"/>
              <a:gd name="T79" fmla="*/ 0 h 142"/>
              <a:gd name="T80" fmla="*/ 107 w 166"/>
              <a:gd name="T81" fmla="*/ 9 h 142"/>
              <a:gd name="T82" fmla="*/ 107 w 166"/>
              <a:gd name="T83" fmla="*/ 39 h 142"/>
              <a:gd name="T84" fmla="*/ 98 w 166"/>
              <a:gd name="T85" fmla="*/ 48 h 142"/>
              <a:gd name="T86" fmla="*/ 89 w 166"/>
              <a:gd name="T87" fmla="*/ 48 h 142"/>
              <a:gd name="T88" fmla="*/ 89 w 166"/>
              <a:gd name="T89" fmla="*/ 65 h 142"/>
              <a:gd name="T90" fmla="*/ 136 w 166"/>
              <a:gd name="T91" fmla="*/ 65 h 142"/>
              <a:gd name="T92" fmla="*/ 148 w 166"/>
              <a:gd name="T93" fmla="*/ 77 h 142"/>
              <a:gd name="T94" fmla="*/ 148 w 166"/>
              <a:gd name="T95" fmla="*/ 95 h 142"/>
              <a:gd name="T96" fmla="*/ 157 w 166"/>
              <a:gd name="T97" fmla="*/ 95 h 142"/>
              <a:gd name="T98" fmla="*/ 166 w 166"/>
              <a:gd name="T99" fmla="*/ 104 h 142"/>
              <a:gd name="T100" fmla="*/ 166 w 166"/>
              <a:gd name="T101" fmla="*/ 13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66" h="142">
                <a:moveTo>
                  <a:pt x="166" y="133"/>
                </a:moveTo>
                <a:cubicBezTo>
                  <a:pt x="166" y="138"/>
                  <a:pt x="162" y="142"/>
                  <a:pt x="157" y="142"/>
                </a:cubicBezTo>
                <a:cubicBezTo>
                  <a:pt x="127" y="142"/>
                  <a:pt x="127" y="142"/>
                  <a:pt x="127" y="142"/>
                </a:cubicBezTo>
                <a:cubicBezTo>
                  <a:pt x="123" y="142"/>
                  <a:pt x="119" y="138"/>
                  <a:pt x="119" y="133"/>
                </a:cubicBezTo>
                <a:cubicBezTo>
                  <a:pt x="119" y="104"/>
                  <a:pt x="119" y="104"/>
                  <a:pt x="119" y="104"/>
                </a:cubicBezTo>
                <a:cubicBezTo>
                  <a:pt x="119" y="99"/>
                  <a:pt x="123" y="95"/>
                  <a:pt x="127" y="95"/>
                </a:cubicBezTo>
                <a:cubicBezTo>
                  <a:pt x="136" y="95"/>
                  <a:pt x="136" y="95"/>
                  <a:pt x="136" y="95"/>
                </a:cubicBezTo>
                <a:cubicBezTo>
                  <a:pt x="136" y="77"/>
                  <a:pt x="136" y="77"/>
                  <a:pt x="136" y="77"/>
                </a:cubicBezTo>
                <a:cubicBezTo>
                  <a:pt x="89" y="77"/>
                  <a:pt x="89" y="77"/>
                  <a:pt x="89" y="77"/>
                </a:cubicBezTo>
                <a:cubicBezTo>
                  <a:pt x="89" y="95"/>
                  <a:pt x="89" y="95"/>
                  <a:pt x="89" y="95"/>
                </a:cubicBezTo>
                <a:cubicBezTo>
                  <a:pt x="98" y="95"/>
                  <a:pt x="98" y="95"/>
                  <a:pt x="98" y="95"/>
                </a:cubicBezTo>
                <a:cubicBezTo>
                  <a:pt x="103" y="95"/>
                  <a:pt x="107" y="99"/>
                  <a:pt x="107" y="104"/>
                </a:cubicBezTo>
                <a:cubicBezTo>
                  <a:pt x="107" y="133"/>
                  <a:pt x="107" y="133"/>
                  <a:pt x="107" y="133"/>
                </a:cubicBezTo>
                <a:cubicBezTo>
                  <a:pt x="107" y="138"/>
                  <a:pt x="103" y="142"/>
                  <a:pt x="98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3" y="142"/>
                  <a:pt x="59" y="138"/>
                  <a:pt x="59" y="133"/>
                </a:cubicBezTo>
                <a:cubicBezTo>
                  <a:pt x="59" y="104"/>
                  <a:pt x="59" y="104"/>
                  <a:pt x="59" y="104"/>
                </a:cubicBezTo>
                <a:cubicBezTo>
                  <a:pt x="59" y="99"/>
                  <a:pt x="63" y="95"/>
                  <a:pt x="68" y="95"/>
                </a:cubicBezTo>
                <a:cubicBezTo>
                  <a:pt x="77" y="95"/>
                  <a:pt x="77" y="95"/>
                  <a:pt x="77" y="95"/>
                </a:cubicBezTo>
                <a:cubicBezTo>
                  <a:pt x="77" y="77"/>
                  <a:pt x="77" y="77"/>
                  <a:pt x="77" y="77"/>
                </a:cubicBezTo>
                <a:cubicBezTo>
                  <a:pt x="30" y="77"/>
                  <a:pt x="30" y="77"/>
                  <a:pt x="30" y="77"/>
                </a:cubicBezTo>
                <a:cubicBezTo>
                  <a:pt x="30" y="95"/>
                  <a:pt x="30" y="95"/>
                  <a:pt x="30" y="95"/>
                </a:cubicBezTo>
                <a:cubicBezTo>
                  <a:pt x="39" y="95"/>
                  <a:pt x="39" y="95"/>
                  <a:pt x="39" y="95"/>
                </a:cubicBezTo>
                <a:cubicBezTo>
                  <a:pt x="44" y="95"/>
                  <a:pt x="48" y="99"/>
                  <a:pt x="48" y="104"/>
                </a:cubicBezTo>
                <a:cubicBezTo>
                  <a:pt x="48" y="133"/>
                  <a:pt x="48" y="133"/>
                  <a:pt x="48" y="133"/>
                </a:cubicBezTo>
                <a:cubicBezTo>
                  <a:pt x="48" y="138"/>
                  <a:pt x="44" y="142"/>
                  <a:pt x="39" y="142"/>
                </a:cubicBezTo>
                <a:cubicBezTo>
                  <a:pt x="9" y="142"/>
                  <a:pt x="9" y="142"/>
                  <a:pt x="9" y="142"/>
                </a:cubicBezTo>
                <a:cubicBezTo>
                  <a:pt x="4" y="142"/>
                  <a:pt x="0" y="138"/>
                  <a:pt x="0" y="133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99"/>
                  <a:pt x="4" y="95"/>
                  <a:pt x="9" y="95"/>
                </a:cubicBezTo>
                <a:cubicBezTo>
                  <a:pt x="18" y="95"/>
                  <a:pt x="18" y="95"/>
                  <a:pt x="18" y="95"/>
                </a:cubicBezTo>
                <a:cubicBezTo>
                  <a:pt x="18" y="77"/>
                  <a:pt x="18" y="77"/>
                  <a:pt x="18" y="77"/>
                </a:cubicBezTo>
                <a:cubicBezTo>
                  <a:pt x="18" y="71"/>
                  <a:pt x="23" y="65"/>
                  <a:pt x="30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48"/>
                  <a:pt x="77" y="48"/>
                  <a:pt x="77" y="48"/>
                </a:cubicBezTo>
                <a:cubicBezTo>
                  <a:pt x="68" y="48"/>
                  <a:pt x="68" y="48"/>
                  <a:pt x="68" y="48"/>
                </a:cubicBezTo>
                <a:cubicBezTo>
                  <a:pt x="63" y="48"/>
                  <a:pt x="59" y="44"/>
                  <a:pt x="59" y="39"/>
                </a:cubicBezTo>
                <a:cubicBezTo>
                  <a:pt x="59" y="9"/>
                  <a:pt x="59" y="9"/>
                  <a:pt x="59" y="9"/>
                </a:cubicBezTo>
                <a:cubicBezTo>
                  <a:pt x="59" y="4"/>
                  <a:pt x="63" y="0"/>
                  <a:pt x="6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103" y="0"/>
                  <a:pt x="107" y="4"/>
                  <a:pt x="107" y="9"/>
                </a:cubicBezTo>
                <a:cubicBezTo>
                  <a:pt x="107" y="39"/>
                  <a:pt x="107" y="39"/>
                  <a:pt x="107" y="39"/>
                </a:cubicBezTo>
                <a:cubicBezTo>
                  <a:pt x="107" y="44"/>
                  <a:pt x="103" y="48"/>
                  <a:pt x="98" y="48"/>
                </a:cubicBezTo>
                <a:cubicBezTo>
                  <a:pt x="89" y="48"/>
                  <a:pt x="89" y="48"/>
                  <a:pt x="89" y="48"/>
                </a:cubicBezTo>
                <a:cubicBezTo>
                  <a:pt x="89" y="65"/>
                  <a:pt x="89" y="65"/>
                  <a:pt x="89" y="65"/>
                </a:cubicBezTo>
                <a:cubicBezTo>
                  <a:pt x="136" y="65"/>
                  <a:pt x="136" y="65"/>
                  <a:pt x="136" y="65"/>
                </a:cubicBezTo>
                <a:cubicBezTo>
                  <a:pt x="143" y="65"/>
                  <a:pt x="148" y="71"/>
                  <a:pt x="148" y="77"/>
                </a:cubicBezTo>
                <a:cubicBezTo>
                  <a:pt x="148" y="95"/>
                  <a:pt x="148" y="95"/>
                  <a:pt x="148" y="95"/>
                </a:cubicBezTo>
                <a:cubicBezTo>
                  <a:pt x="157" y="95"/>
                  <a:pt x="157" y="95"/>
                  <a:pt x="157" y="95"/>
                </a:cubicBezTo>
                <a:cubicBezTo>
                  <a:pt x="162" y="95"/>
                  <a:pt x="166" y="99"/>
                  <a:pt x="166" y="104"/>
                </a:cubicBezTo>
                <a:lnTo>
                  <a:pt x="166" y="13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1" name="Freeform 393"/>
          <p:cNvSpPr>
            <a:spLocks noEditPoints="1"/>
          </p:cNvSpPr>
          <p:nvPr/>
        </p:nvSpPr>
        <p:spPr bwMode="auto">
          <a:xfrm>
            <a:off x="5961100" y="4557197"/>
            <a:ext cx="177358" cy="178547"/>
          </a:xfrm>
          <a:custGeom>
            <a:avLst/>
            <a:gdLst>
              <a:gd name="T0" fmla="*/ 153 w 153"/>
              <a:gd name="T1" fmla="*/ 85 h 154"/>
              <a:gd name="T2" fmla="*/ 145 w 153"/>
              <a:gd name="T3" fmla="*/ 97 h 154"/>
              <a:gd name="T4" fmla="*/ 129 w 153"/>
              <a:gd name="T5" fmla="*/ 103 h 154"/>
              <a:gd name="T6" fmla="*/ 134 w 153"/>
              <a:gd name="T7" fmla="*/ 118 h 154"/>
              <a:gd name="T8" fmla="*/ 135 w 153"/>
              <a:gd name="T9" fmla="*/ 122 h 154"/>
              <a:gd name="T10" fmla="*/ 122 w 153"/>
              <a:gd name="T11" fmla="*/ 136 h 154"/>
              <a:gd name="T12" fmla="*/ 109 w 153"/>
              <a:gd name="T13" fmla="*/ 127 h 154"/>
              <a:gd name="T14" fmla="*/ 104 w 153"/>
              <a:gd name="T15" fmla="*/ 111 h 154"/>
              <a:gd name="T16" fmla="*/ 75 w 153"/>
              <a:gd name="T17" fmla="*/ 121 h 154"/>
              <a:gd name="T18" fmla="*/ 80 w 153"/>
              <a:gd name="T19" fmla="*/ 136 h 154"/>
              <a:gd name="T20" fmla="*/ 81 w 153"/>
              <a:gd name="T21" fmla="*/ 141 h 154"/>
              <a:gd name="T22" fmla="*/ 67 w 153"/>
              <a:gd name="T23" fmla="*/ 154 h 154"/>
              <a:gd name="T24" fmla="*/ 55 w 153"/>
              <a:gd name="T25" fmla="*/ 145 h 154"/>
              <a:gd name="T26" fmla="*/ 50 w 153"/>
              <a:gd name="T27" fmla="*/ 130 h 154"/>
              <a:gd name="T28" fmla="*/ 35 w 153"/>
              <a:gd name="T29" fmla="*/ 135 h 154"/>
              <a:gd name="T30" fmla="*/ 31 w 153"/>
              <a:gd name="T31" fmla="*/ 136 h 154"/>
              <a:gd name="T32" fmla="*/ 18 w 153"/>
              <a:gd name="T33" fmla="*/ 123 h 154"/>
              <a:gd name="T34" fmla="*/ 27 w 153"/>
              <a:gd name="T35" fmla="*/ 110 h 154"/>
              <a:gd name="T36" fmla="*/ 41 w 153"/>
              <a:gd name="T37" fmla="*/ 105 h 154"/>
              <a:gd name="T38" fmla="*/ 32 w 153"/>
              <a:gd name="T39" fmla="*/ 76 h 154"/>
              <a:gd name="T40" fmla="*/ 17 w 153"/>
              <a:gd name="T41" fmla="*/ 81 h 154"/>
              <a:gd name="T42" fmla="*/ 13 w 153"/>
              <a:gd name="T43" fmla="*/ 82 h 154"/>
              <a:gd name="T44" fmla="*/ 0 w 153"/>
              <a:gd name="T45" fmla="*/ 69 h 154"/>
              <a:gd name="T46" fmla="*/ 9 w 153"/>
              <a:gd name="T47" fmla="*/ 56 h 154"/>
              <a:gd name="T48" fmla="*/ 23 w 153"/>
              <a:gd name="T49" fmla="*/ 51 h 154"/>
              <a:gd name="T50" fmla="*/ 18 w 153"/>
              <a:gd name="T51" fmla="*/ 36 h 154"/>
              <a:gd name="T52" fmla="*/ 18 w 153"/>
              <a:gd name="T53" fmla="*/ 32 h 154"/>
              <a:gd name="T54" fmla="*/ 31 w 153"/>
              <a:gd name="T55" fmla="*/ 19 h 154"/>
              <a:gd name="T56" fmla="*/ 44 w 153"/>
              <a:gd name="T57" fmla="*/ 28 h 154"/>
              <a:gd name="T58" fmla="*/ 49 w 153"/>
              <a:gd name="T59" fmla="*/ 43 h 154"/>
              <a:gd name="T60" fmla="*/ 77 w 153"/>
              <a:gd name="T61" fmla="*/ 33 h 154"/>
              <a:gd name="T62" fmla="*/ 72 w 153"/>
              <a:gd name="T63" fmla="*/ 18 h 154"/>
              <a:gd name="T64" fmla="*/ 72 w 153"/>
              <a:gd name="T65" fmla="*/ 14 h 154"/>
              <a:gd name="T66" fmla="*/ 85 w 153"/>
              <a:gd name="T67" fmla="*/ 0 h 154"/>
              <a:gd name="T68" fmla="*/ 98 w 153"/>
              <a:gd name="T69" fmla="*/ 10 h 154"/>
              <a:gd name="T70" fmla="*/ 103 w 153"/>
              <a:gd name="T71" fmla="*/ 24 h 154"/>
              <a:gd name="T72" fmla="*/ 118 w 153"/>
              <a:gd name="T73" fmla="*/ 19 h 154"/>
              <a:gd name="T74" fmla="*/ 122 w 153"/>
              <a:gd name="T75" fmla="*/ 19 h 154"/>
              <a:gd name="T76" fmla="*/ 135 w 153"/>
              <a:gd name="T77" fmla="*/ 32 h 154"/>
              <a:gd name="T78" fmla="*/ 125 w 153"/>
              <a:gd name="T79" fmla="*/ 44 h 154"/>
              <a:gd name="T80" fmla="*/ 111 w 153"/>
              <a:gd name="T81" fmla="*/ 49 h 154"/>
              <a:gd name="T82" fmla="*/ 121 w 153"/>
              <a:gd name="T83" fmla="*/ 78 h 154"/>
              <a:gd name="T84" fmla="*/ 136 w 153"/>
              <a:gd name="T85" fmla="*/ 73 h 154"/>
              <a:gd name="T86" fmla="*/ 140 w 153"/>
              <a:gd name="T87" fmla="*/ 72 h 154"/>
              <a:gd name="T88" fmla="*/ 153 w 153"/>
              <a:gd name="T89" fmla="*/ 85 h 154"/>
              <a:gd name="T90" fmla="*/ 95 w 153"/>
              <a:gd name="T91" fmla="*/ 87 h 154"/>
              <a:gd name="T92" fmla="*/ 86 w 153"/>
              <a:gd name="T93" fmla="*/ 58 h 154"/>
              <a:gd name="T94" fmla="*/ 57 w 153"/>
              <a:gd name="T95" fmla="*/ 67 h 154"/>
              <a:gd name="T96" fmla="*/ 67 w 153"/>
              <a:gd name="T97" fmla="*/ 96 h 154"/>
              <a:gd name="T98" fmla="*/ 95 w 153"/>
              <a:gd name="T99" fmla="*/ 87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53" h="154">
                <a:moveTo>
                  <a:pt x="153" y="85"/>
                </a:moveTo>
                <a:cubicBezTo>
                  <a:pt x="153" y="91"/>
                  <a:pt x="150" y="95"/>
                  <a:pt x="145" y="97"/>
                </a:cubicBezTo>
                <a:cubicBezTo>
                  <a:pt x="129" y="103"/>
                  <a:pt x="129" y="103"/>
                  <a:pt x="129" y="103"/>
                </a:cubicBezTo>
                <a:cubicBezTo>
                  <a:pt x="134" y="118"/>
                  <a:pt x="134" y="118"/>
                  <a:pt x="134" y="118"/>
                </a:cubicBezTo>
                <a:cubicBezTo>
                  <a:pt x="135" y="120"/>
                  <a:pt x="135" y="121"/>
                  <a:pt x="135" y="122"/>
                </a:cubicBezTo>
                <a:cubicBezTo>
                  <a:pt x="135" y="130"/>
                  <a:pt x="129" y="136"/>
                  <a:pt x="122" y="136"/>
                </a:cubicBezTo>
                <a:cubicBezTo>
                  <a:pt x="116" y="136"/>
                  <a:pt x="111" y="132"/>
                  <a:pt x="109" y="127"/>
                </a:cubicBezTo>
                <a:cubicBezTo>
                  <a:pt x="104" y="111"/>
                  <a:pt x="104" y="111"/>
                  <a:pt x="104" y="11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80" y="136"/>
                  <a:pt x="80" y="136"/>
                  <a:pt x="80" y="136"/>
                </a:cubicBezTo>
                <a:cubicBezTo>
                  <a:pt x="80" y="138"/>
                  <a:pt x="81" y="139"/>
                  <a:pt x="81" y="141"/>
                </a:cubicBezTo>
                <a:cubicBezTo>
                  <a:pt x="81" y="148"/>
                  <a:pt x="75" y="154"/>
                  <a:pt x="67" y="154"/>
                </a:cubicBezTo>
                <a:cubicBezTo>
                  <a:pt x="62" y="154"/>
                  <a:pt x="57" y="151"/>
                  <a:pt x="55" y="145"/>
                </a:cubicBezTo>
                <a:cubicBezTo>
                  <a:pt x="50" y="130"/>
                  <a:pt x="50" y="130"/>
                  <a:pt x="50" y="130"/>
                </a:cubicBezTo>
                <a:cubicBezTo>
                  <a:pt x="35" y="135"/>
                  <a:pt x="35" y="135"/>
                  <a:pt x="35" y="135"/>
                </a:cubicBezTo>
                <a:cubicBezTo>
                  <a:pt x="34" y="135"/>
                  <a:pt x="32" y="136"/>
                  <a:pt x="31" y="136"/>
                </a:cubicBezTo>
                <a:cubicBezTo>
                  <a:pt x="23" y="136"/>
                  <a:pt x="18" y="130"/>
                  <a:pt x="18" y="123"/>
                </a:cubicBezTo>
                <a:cubicBezTo>
                  <a:pt x="18" y="117"/>
                  <a:pt x="21" y="112"/>
                  <a:pt x="27" y="110"/>
                </a:cubicBezTo>
                <a:cubicBezTo>
                  <a:pt x="41" y="105"/>
                  <a:pt x="41" y="105"/>
                  <a:pt x="41" y="105"/>
                </a:cubicBezTo>
                <a:cubicBezTo>
                  <a:pt x="32" y="76"/>
                  <a:pt x="32" y="76"/>
                  <a:pt x="32" y="76"/>
                </a:cubicBezTo>
                <a:cubicBezTo>
                  <a:pt x="17" y="81"/>
                  <a:pt x="17" y="81"/>
                  <a:pt x="17" y="81"/>
                </a:cubicBezTo>
                <a:cubicBezTo>
                  <a:pt x="16" y="82"/>
                  <a:pt x="14" y="82"/>
                  <a:pt x="13" y="82"/>
                </a:cubicBezTo>
                <a:cubicBezTo>
                  <a:pt x="5" y="82"/>
                  <a:pt x="0" y="76"/>
                  <a:pt x="0" y="69"/>
                </a:cubicBezTo>
                <a:cubicBezTo>
                  <a:pt x="0" y="63"/>
                  <a:pt x="3" y="58"/>
                  <a:pt x="9" y="56"/>
                </a:cubicBezTo>
                <a:cubicBezTo>
                  <a:pt x="23" y="51"/>
                  <a:pt x="23" y="51"/>
                  <a:pt x="23" y="51"/>
                </a:cubicBezTo>
                <a:cubicBezTo>
                  <a:pt x="18" y="36"/>
                  <a:pt x="18" y="36"/>
                  <a:pt x="18" y="36"/>
                </a:cubicBezTo>
                <a:cubicBezTo>
                  <a:pt x="18" y="35"/>
                  <a:pt x="18" y="34"/>
                  <a:pt x="18" y="32"/>
                </a:cubicBezTo>
                <a:cubicBezTo>
                  <a:pt x="18" y="25"/>
                  <a:pt x="24" y="19"/>
                  <a:pt x="31" y="19"/>
                </a:cubicBezTo>
                <a:cubicBezTo>
                  <a:pt x="37" y="19"/>
                  <a:pt x="42" y="22"/>
                  <a:pt x="44" y="28"/>
                </a:cubicBezTo>
                <a:cubicBezTo>
                  <a:pt x="49" y="43"/>
                  <a:pt x="49" y="43"/>
                  <a:pt x="49" y="43"/>
                </a:cubicBezTo>
                <a:cubicBezTo>
                  <a:pt x="77" y="33"/>
                  <a:pt x="77" y="33"/>
                  <a:pt x="77" y="33"/>
                </a:cubicBezTo>
                <a:cubicBezTo>
                  <a:pt x="72" y="18"/>
                  <a:pt x="72" y="18"/>
                  <a:pt x="72" y="18"/>
                </a:cubicBezTo>
                <a:cubicBezTo>
                  <a:pt x="72" y="17"/>
                  <a:pt x="72" y="15"/>
                  <a:pt x="72" y="14"/>
                </a:cubicBezTo>
                <a:cubicBezTo>
                  <a:pt x="72" y="6"/>
                  <a:pt x="78" y="0"/>
                  <a:pt x="85" y="0"/>
                </a:cubicBezTo>
                <a:cubicBezTo>
                  <a:pt x="91" y="0"/>
                  <a:pt x="96" y="4"/>
                  <a:pt x="98" y="10"/>
                </a:cubicBezTo>
                <a:cubicBezTo>
                  <a:pt x="103" y="24"/>
                  <a:pt x="103" y="24"/>
                  <a:pt x="103" y="24"/>
                </a:cubicBezTo>
                <a:cubicBezTo>
                  <a:pt x="118" y="19"/>
                  <a:pt x="118" y="19"/>
                  <a:pt x="118" y="19"/>
                </a:cubicBezTo>
                <a:cubicBezTo>
                  <a:pt x="119" y="19"/>
                  <a:pt x="120" y="19"/>
                  <a:pt x="122" y="19"/>
                </a:cubicBezTo>
                <a:cubicBezTo>
                  <a:pt x="129" y="19"/>
                  <a:pt x="135" y="24"/>
                  <a:pt x="135" y="32"/>
                </a:cubicBezTo>
                <a:cubicBezTo>
                  <a:pt x="135" y="37"/>
                  <a:pt x="131" y="42"/>
                  <a:pt x="125" y="44"/>
                </a:cubicBezTo>
                <a:cubicBezTo>
                  <a:pt x="111" y="49"/>
                  <a:pt x="111" y="49"/>
                  <a:pt x="111" y="49"/>
                </a:cubicBezTo>
                <a:cubicBezTo>
                  <a:pt x="121" y="78"/>
                  <a:pt x="121" y="78"/>
                  <a:pt x="121" y="78"/>
                </a:cubicBezTo>
                <a:cubicBezTo>
                  <a:pt x="136" y="73"/>
                  <a:pt x="136" y="73"/>
                  <a:pt x="136" y="73"/>
                </a:cubicBezTo>
                <a:cubicBezTo>
                  <a:pt x="137" y="72"/>
                  <a:pt x="139" y="72"/>
                  <a:pt x="140" y="72"/>
                </a:cubicBezTo>
                <a:cubicBezTo>
                  <a:pt x="148" y="72"/>
                  <a:pt x="153" y="78"/>
                  <a:pt x="153" y="85"/>
                </a:cubicBezTo>
                <a:close/>
                <a:moveTo>
                  <a:pt x="95" y="87"/>
                </a:moveTo>
                <a:cubicBezTo>
                  <a:pt x="86" y="58"/>
                  <a:pt x="86" y="58"/>
                  <a:pt x="86" y="58"/>
                </a:cubicBezTo>
                <a:cubicBezTo>
                  <a:pt x="57" y="67"/>
                  <a:pt x="57" y="67"/>
                  <a:pt x="57" y="67"/>
                </a:cubicBezTo>
                <a:cubicBezTo>
                  <a:pt x="67" y="96"/>
                  <a:pt x="67" y="96"/>
                  <a:pt x="67" y="96"/>
                </a:cubicBezTo>
                <a:lnTo>
                  <a:pt x="95" y="8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2" name="Freeform 394"/>
          <p:cNvSpPr/>
          <p:nvPr/>
        </p:nvSpPr>
        <p:spPr bwMode="auto">
          <a:xfrm>
            <a:off x="6189642" y="4557197"/>
            <a:ext cx="67848" cy="192831"/>
          </a:xfrm>
          <a:custGeom>
            <a:avLst/>
            <a:gdLst>
              <a:gd name="T0" fmla="*/ 40 w 59"/>
              <a:gd name="T1" fmla="*/ 84 h 166"/>
              <a:gd name="T2" fmla="*/ 44 w 59"/>
              <a:gd name="T3" fmla="*/ 160 h 166"/>
              <a:gd name="T4" fmla="*/ 38 w 59"/>
              <a:gd name="T5" fmla="*/ 166 h 166"/>
              <a:gd name="T6" fmla="*/ 21 w 59"/>
              <a:gd name="T7" fmla="*/ 166 h 166"/>
              <a:gd name="T8" fmla="*/ 15 w 59"/>
              <a:gd name="T9" fmla="*/ 160 h 166"/>
              <a:gd name="T10" fmla="*/ 19 w 59"/>
              <a:gd name="T11" fmla="*/ 84 h 166"/>
              <a:gd name="T12" fmla="*/ 0 w 59"/>
              <a:gd name="T13" fmla="*/ 49 h 166"/>
              <a:gd name="T14" fmla="*/ 29 w 59"/>
              <a:gd name="T15" fmla="*/ 0 h 166"/>
              <a:gd name="T16" fmla="*/ 59 w 59"/>
              <a:gd name="T17" fmla="*/ 49 h 166"/>
              <a:gd name="T18" fmla="*/ 40 w 59"/>
              <a:gd name="T19" fmla="*/ 84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9" h="166">
                <a:moveTo>
                  <a:pt x="40" y="84"/>
                </a:moveTo>
                <a:cubicBezTo>
                  <a:pt x="44" y="160"/>
                  <a:pt x="44" y="160"/>
                  <a:pt x="44" y="160"/>
                </a:cubicBezTo>
                <a:cubicBezTo>
                  <a:pt x="44" y="163"/>
                  <a:pt x="42" y="166"/>
                  <a:pt x="38" y="166"/>
                </a:cubicBezTo>
                <a:cubicBezTo>
                  <a:pt x="21" y="166"/>
                  <a:pt x="21" y="166"/>
                  <a:pt x="21" y="166"/>
                </a:cubicBezTo>
                <a:cubicBezTo>
                  <a:pt x="17" y="166"/>
                  <a:pt x="15" y="163"/>
                  <a:pt x="15" y="160"/>
                </a:cubicBezTo>
                <a:cubicBezTo>
                  <a:pt x="19" y="84"/>
                  <a:pt x="19" y="84"/>
                  <a:pt x="19" y="84"/>
                </a:cubicBezTo>
                <a:cubicBezTo>
                  <a:pt x="8" y="80"/>
                  <a:pt x="0" y="68"/>
                  <a:pt x="0" y="49"/>
                </a:cubicBezTo>
                <a:cubicBezTo>
                  <a:pt x="0" y="26"/>
                  <a:pt x="13" y="0"/>
                  <a:pt x="29" y="0"/>
                </a:cubicBezTo>
                <a:cubicBezTo>
                  <a:pt x="46" y="0"/>
                  <a:pt x="59" y="26"/>
                  <a:pt x="59" y="49"/>
                </a:cubicBezTo>
                <a:cubicBezTo>
                  <a:pt x="59" y="68"/>
                  <a:pt x="51" y="80"/>
                  <a:pt x="40" y="8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3" name="Freeform 395"/>
          <p:cNvSpPr/>
          <p:nvPr/>
        </p:nvSpPr>
        <p:spPr bwMode="auto">
          <a:xfrm>
            <a:off x="6351525" y="4571480"/>
            <a:ext cx="165454" cy="164264"/>
          </a:xfrm>
          <a:custGeom>
            <a:avLst/>
            <a:gdLst>
              <a:gd name="T0" fmla="*/ 142 w 142"/>
              <a:gd name="T1" fmla="*/ 136 h 142"/>
              <a:gd name="T2" fmla="*/ 136 w 142"/>
              <a:gd name="T3" fmla="*/ 142 h 142"/>
              <a:gd name="T4" fmla="*/ 6 w 142"/>
              <a:gd name="T5" fmla="*/ 142 h 142"/>
              <a:gd name="T6" fmla="*/ 0 w 142"/>
              <a:gd name="T7" fmla="*/ 136 h 142"/>
              <a:gd name="T8" fmla="*/ 0 w 142"/>
              <a:gd name="T9" fmla="*/ 6 h 142"/>
              <a:gd name="T10" fmla="*/ 6 w 142"/>
              <a:gd name="T11" fmla="*/ 0 h 142"/>
              <a:gd name="T12" fmla="*/ 136 w 142"/>
              <a:gd name="T13" fmla="*/ 0 h 142"/>
              <a:gd name="T14" fmla="*/ 142 w 142"/>
              <a:gd name="T15" fmla="*/ 6 h 142"/>
              <a:gd name="T16" fmla="*/ 142 w 142"/>
              <a:gd name="T17" fmla="*/ 13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2" h="142">
                <a:moveTo>
                  <a:pt x="142" y="136"/>
                </a:moveTo>
                <a:cubicBezTo>
                  <a:pt x="142" y="139"/>
                  <a:pt x="139" y="142"/>
                  <a:pt x="136" y="142"/>
                </a:cubicBezTo>
                <a:cubicBezTo>
                  <a:pt x="6" y="142"/>
                  <a:pt x="6" y="142"/>
                  <a:pt x="6" y="142"/>
                </a:cubicBezTo>
                <a:cubicBezTo>
                  <a:pt x="2" y="142"/>
                  <a:pt x="0" y="139"/>
                  <a:pt x="0" y="136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6" y="0"/>
                </a:cubicBezTo>
                <a:cubicBezTo>
                  <a:pt x="136" y="0"/>
                  <a:pt x="136" y="0"/>
                  <a:pt x="136" y="0"/>
                </a:cubicBezTo>
                <a:cubicBezTo>
                  <a:pt x="139" y="0"/>
                  <a:pt x="142" y="3"/>
                  <a:pt x="142" y="6"/>
                </a:cubicBezTo>
                <a:lnTo>
                  <a:pt x="142" y="136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4" name="Freeform 396"/>
          <p:cNvSpPr>
            <a:spLocks noEditPoints="1"/>
          </p:cNvSpPr>
          <p:nvPr/>
        </p:nvSpPr>
        <p:spPr bwMode="auto">
          <a:xfrm>
            <a:off x="6558639" y="4571480"/>
            <a:ext cx="123793" cy="178547"/>
          </a:xfrm>
          <a:custGeom>
            <a:avLst/>
            <a:gdLst>
              <a:gd name="T0" fmla="*/ 101 w 107"/>
              <a:gd name="T1" fmla="*/ 107 h 154"/>
              <a:gd name="T2" fmla="*/ 61 w 107"/>
              <a:gd name="T3" fmla="*/ 107 h 154"/>
              <a:gd name="T4" fmla="*/ 56 w 107"/>
              <a:gd name="T5" fmla="*/ 151 h 154"/>
              <a:gd name="T6" fmla="*/ 54 w 107"/>
              <a:gd name="T7" fmla="*/ 154 h 154"/>
              <a:gd name="T8" fmla="*/ 53 w 107"/>
              <a:gd name="T9" fmla="*/ 154 h 154"/>
              <a:gd name="T10" fmla="*/ 51 w 107"/>
              <a:gd name="T11" fmla="*/ 151 h 154"/>
              <a:gd name="T12" fmla="*/ 43 w 107"/>
              <a:gd name="T13" fmla="*/ 107 h 154"/>
              <a:gd name="T14" fmla="*/ 6 w 107"/>
              <a:gd name="T15" fmla="*/ 107 h 154"/>
              <a:gd name="T16" fmla="*/ 0 w 107"/>
              <a:gd name="T17" fmla="*/ 101 h 154"/>
              <a:gd name="T18" fmla="*/ 24 w 107"/>
              <a:gd name="T19" fmla="*/ 71 h 154"/>
              <a:gd name="T20" fmla="*/ 24 w 107"/>
              <a:gd name="T21" fmla="*/ 24 h 154"/>
              <a:gd name="T22" fmla="*/ 12 w 107"/>
              <a:gd name="T23" fmla="*/ 12 h 154"/>
              <a:gd name="T24" fmla="*/ 24 w 107"/>
              <a:gd name="T25" fmla="*/ 0 h 154"/>
              <a:gd name="T26" fmla="*/ 83 w 107"/>
              <a:gd name="T27" fmla="*/ 0 h 154"/>
              <a:gd name="T28" fmla="*/ 95 w 107"/>
              <a:gd name="T29" fmla="*/ 12 h 154"/>
              <a:gd name="T30" fmla="*/ 83 w 107"/>
              <a:gd name="T31" fmla="*/ 24 h 154"/>
              <a:gd name="T32" fmla="*/ 83 w 107"/>
              <a:gd name="T33" fmla="*/ 71 h 154"/>
              <a:gd name="T34" fmla="*/ 107 w 107"/>
              <a:gd name="T35" fmla="*/ 101 h 154"/>
              <a:gd name="T36" fmla="*/ 101 w 107"/>
              <a:gd name="T37" fmla="*/ 107 h 154"/>
              <a:gd name="T38" fmla="*/ 45 w 107"/>
              <a:gd name="T39" fmla="*/ 27 h 154"/>
              <a:gd name="T40" fmla="*/ 42 w 107"/>
              <a:gd name="T41" fmla="*/ 24 h 154"/>
              <a:gd name="T42" fmla="*/ 39 w 107"/>
              <a:gd name="T43" fmla="*/ 27 h 154"/>
              <a:gd name="T44" fmla="*/ 39 w 107"/>
              <a:gd name="T45" fmla="*/ 68 h 154"/>
              <a:gd name="T46" fmla="*/ 42 w 107"/>
              <a:gd name="T47" fmla="*/ 71 h 154"/>
              <a:gd name="T48" fmla="*/ 45 w 107"/>
              <a:gd name="T49" fmla="*/ 68 h 154"/>
              <a:gd name="T50" fmla="*/ 45 w 107"/>
              <a:gd name="T51" fmla="*/ 27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7" h="154">
                <a:moveTo>
                  <a:pt x="101" y="107"/>
                </a:moveTo>
                <a:cubicBezTo>
                  <a:pt x="61" y="107"/>
                  <a:pt x="61" y="107"/>
                  <a:pt x="61" y="107"/>
                </a:cubicBezTo>
                <a:cubicBezTo>
                  <a:pt x="56" y="151"/>
                  <a:pt x="56" y="151"/>
                  <a:pt x="56" y="151"/>
                </a:cubicBezTo>
                <a:cubicBezTo>
                  <a:pt x="56" y="153"/>
                  <a:pt x="55" y="154"/>
                  <a:pt x="54" y="154"/>
                </a:cubicBezTo>
                <a:cubicBezTo>
                  <a:pt x="53" y="154"/>
                  <a:pt x="53" y="154"/>
                  <a:pt x="53" y="154"/>
                </a:cubicBezTo>
                <a:cubicBezTo>
                  <a:pt x="52" y="154"/>
                  <a:pt x="51" y="153"/>
                  <a:pt x="51" y="151"/>
                </a:cubicBezTo>
                <a:cubicBezTo>
                  <a:pt x="43" y="107"/>
                  <a:pt x="43" y="107"/>
                  <a:pt x="43" y="107"/>
                </a:cubicBezTo>
                <a:cubicBezTo>
                  <a:pt x="6" y="107"/>
                  <a:pt x="6" y="107"/>
                  <a:pt x="6" y="107"/>
                </a:cubicBezTo>
                <a:cubicBezTo>
                  <a:pt x="3" y="107"/>
                  <a:pt x="0" y="104"/>
                  <a:pt x="0" y="101"/>
                </a:cubicBezTo>
                <a:cubicBezTo>
                  <a:pt x="0" y="86"/>
                  <a:pt x="12" y="71"/>
                  <a:pt x="24" y="71"/>
                </a:cubicBezTo>
                <a:cubicBezTo>
                  <a:pt x="24" y="24"/>
                  <a:pt x="24" y="24"/>
                  <a:pt x="24" y="24"/>
                </a:cubicBezTo>
                <a:cubicBezTo>
                  <a:pt x="17" y="24"/>
                  <a:pt x="12" y="19"/>
                  <a:pt x="12" y="12"/>
                </a:cubicBezTo>
                <a:cubicBezTo>
                  <a:pt x="12" y="6"/>
                  <a:pt x="17" y="0"/>
                  <a:pt x="24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90" y="0"/>
                  <a:pt x="95" y="6"/>
                  <a:pt x="95" y="12"/>
                </a:cubicBezTo>
                <a:cubicBezTo>
                  <a:pt x="95" y="19"/>
                  <a:pt x="90" y="24"/>
                  <a:pt x="83" y="24"/>
                </a:cubicBezTo>
                <a:cubicBezTo>
                  <a:pt x="83" y="71"/>
                  <a:pt x="83" y="71"/>
                  <a:pt x="83" y="71"/>
                </a:cubicBezTo>
                <a:cubicBezTo>
                  <a:pt x="95" y="71"/>
                  <a:pt x="107" y="86"/>
                  <a:pt x="107" y="101"/>
                </a:cubicBezTo>
                <a:cubicBezTo>
                  <a:pt x="107" y="104"/>
                  <a:pt x="104" y="107"/>
                  <a:pt x="101" y="107"/>
                </a:cubicBezTo>
                <a:close/>
                <a:moveTo>
                  <a:pt x="45" y="27"/>
                </a:moveTo>
                <a:cubicBezTo>
                  <a:pt x="45" y="25"/>
                  <a:pt x="43" y="24"/>
                  <a:pt x="42" y="24"/>
                </a:cubicBezTo>
                <a:cubicBezTo>
                  <a:pt x="40" y="24"/>
                  <a:pt x="39" y="25"/>
                  <a:pt x="39" y="27"/>
                </a:cubicBezTo>
                <a:cubicBezTo>
                  <a:pt x="39" y="68"/>
                  <a:pt x="39" y="68"/>
                  <a:pt x="39" y="68"/>
                </a:cubicBezTo>
                <a:cubicBezTo>
                  <a:pt x="39" y="70"/>
                  <a:pt x="40" y="71"/>
                  <a:pt x="42" y="71"/>
                </a:cubicBezTo>
                <a:cubicBezTo>
                  <a:pt x="43" y="71"/>
                  <a:pt x="45" y="70"/>
                  <a:pt x="45" y="68"/>
                </a:cubicBezTo>
                <a:lnTo>
                  <a:pt x="45" y="27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5" name="Freeform 397"/>
          <p:cNvSpPr>
            <a:spLocks noEditPoints="1"/>
          </p:cNvSpPr>
          <p:nvPr/>
        </p:nvSpPr>
        <p:spPr bwMode="auto">
          <a:xfrm>
            <a:off x="6725284" y="4571480"/>
            <a:ext cx="165454" cy="164264"/>
          </a:xfrm>
          <a:custGeom>
            <a:avLst/>
            <a:gdLst>
              <a:gd name="T0" fmla="*/ 142 w 142"/>
              <a:gd name="T1" fmla="*/ 77 h 142"/>
              <a:gd name="T2" fmla="*/ 136 w 142"/>
              <a:gd name="T3" fmla="*/ 83 h 142"/>
              <a:gd name="T4" fmla="*/ 123 w 142"/>
              <a:gd name="T5" fmla="*/ 83 h 142"/>
              <a:gd name="T6" fmla="*/ 83 w 142"/>
              <a:gd name="T7" fmla="*/ 123 h 142"/>
              <a:gd name="T8" fmla="*/ 83 w 142"/>
              <a:gd name="T9" fmla="*/ 136 h 142"/>
              <a:gd name="T10" fmla="*/ 77 w 142"/>
              <a:gd name="T11" fmla="*/ 142 h 142"/>
              <a:gd name="T12" fmla="*/ 65 w 142"/>
              <a:gd name="T13" fmla="*/ 142 h 142"/>
              <a:gd name="T14" fmla="*/ 59 w 142"/>
              <a:gd name="T15" fmla="*/ 136 h 142"/>
              <a:gd name="T16" fmla="*/ 59 w 142"/>
              <a:gd name="T17" fmla="*/ 123 h 142"/>
              <a:gd name="T18" fmla="*/ 19 w 142"/>
              <a:gd name="T19" fmla="*/ 83 h 142"/>
              <a:gd name="T20" fmla="*/ 6 w 142"/>
              <a:gd name="T21" fmla="*/ 83 h 142"/>
              <a:gd name="T22" fmla="*/ 0 w 142"/>
              <a:gd name="T23" fmla="*/ 77 h 142"/>
              <a:gd name="T24" fmla="*/ 0 w 142"/>
              <a:gd name="T25" fmla="*/ 65 h 142"/>
              <a:gd name="T26" fmla="*/ 6 w 142"/>
              <a:gd name="T27" fmla="*/ 59 h 142"/>
              <a:gd name="T28" fmla="*/ 19 w 142"/>
              <a:gd name="T29" fmla="*/ 59 h 142"/>
              <a:gd name="T30" fmla="*/ 59 w 142"/>
              <a:gd name="T31" fmla="*/ 19 h 142"/>
              <a:gd name="T32" fmla="*/ 59 w 142"/>
              <a:gd name="T33" fmla="*/ 6 h 142"/>
              <a:gd name="T34" fmla="*/ 65 w 142"/>
              <a:gd name="T35" fmla="*/ 0 h 142"/>
              <a:gd name="T36" fmla="*/ 77 w 142"/>
              <a:gd name="T37" fmla="*/ 0 h 142"/>
              <a:gd name="T38" fmla="*/ 83 w 142"/>
              <a:gd name="T39" fmla="*/ 6 h 142"/>
              <a:gd name="T40" fmla="*/ 83 w 142"/>
              <a:gd name="T41" fmla="*/ 19 h 142"/>
              <a:gd name="T42" fmla="*/ 123 w 142"/>
              <a:gd name="T43" fmla="*/ 59 h 142"/>
              <a:gd name="T44" fmla="*/ 136 w 142"/>
              <a:gd name="T45" fmla="*/ 59 h 142"/>
              <a:gd name="T46" fmla="*/ 142 w 142"/>
              <a:gd name="T47" fmla="*/ 65 h 142"/>
              <a:gd name="T48" fmla="*/ 142 w 142"/>
              <a:gd name="T49" fmla="*/ 77 h 142"/>
              <a:gd name="T50" fmla="*/ 101 w 142"/>
              <a:gd name="T51" fmla="*/ 83 h 142"/>
              <a:gd name="T52" fmla="*/ 95 w 142"/>
              <a:gd name="T53" fmla="*/ 77 h 142"/>
              <a:gd name="T54" fmla="*/ 95 w 142"/>
              <a:gd name="T55" fmla="*/ 65 h 142"/>
              <a:gd name="T56" fmla="*/ 101 w 142"/>
              <a:gd name="T57" fmla="*/ 59 h 142"/>
              <a:gd name="T58" fmla="*/ 111 w 142"/>
              <a:gd name="T59" fmla="*/ 59 h 142"/>
              <a:gd name="T60" fmla="*/ 83 w 142"/>
              <a:gd name="T61" fmla="*/ 32 h 142"/>
              <a:gd name="T62" fmla="*/ 83 w 142"/>
              <a:gd name="T63" fmla="*/ 42 h 142"/>
              <a:gd name="T64" fmla="*/ 77 w 142"/>
              <a:gd name="T65" fmla="*/ 48 h 142"/>
              <a:gd name="T66" fmla="*/ 65 w 142"/>
              <a:gd name="T67" fmla="*/ 48 h 142"/>
              <a:gd name="T68" fmla="*/ 59 w 142"/>
              <a:gd name="T69" fmla="*/ 42 h 142"/>
              <a:gd name="T70" fmla="*/ 59 w 142"/>
              <a:gd name="T71" fmla="*/ 32 h 142"/>
              <a:gd name="T72" fmla="*/ 31 w 142"/>
              <a:gd name="T73" fmla="*/ 59 h 142"/>
              <a:gd name="T74" fmla="*/ 41 w 142"/>
              <a:gd name="T75" fmla="*/ 59 h 142"/>
              <a:gd name="T76" fmla="*/ 47 w 142"/>
              <a:gd name="T77" fmla="*/ 65 h 142"/>
              <a:gd name="T78" fmla="*/ 47 w 142"/>
              <a:gd name="T79" fmla="*/ 77 h 142"/>
              <a:gd name="T80" fmla="*/ 41 w 142"/>
              <a:gd name="T81" fmla="*/ 83 h 142"/>
              <a:gd name="T82" fmla="*/ 31 w 142"/>
              <a:gd name="T83" fmla="*/ 83 h 142"/>
              <a:gd name="T84" fmla="*/ 59 w 142"/>
              <a:gd name="T85" fmla="*/ 111 h 142"/>
              <a:gd name="T86" fmla="*/ 59 w 142"/>
              <a:gd name="T87" fmla="*/ 101 h 142"/>
              <a:gd name="T88" fmla="*/ 65 w 142"/>
              <a:gd name="T89" fmla="*/ 95 h 142"/>
              <a:gd name="T90" fmla="*/ 77 w 142"/>
              <a:gd name="T91" fmla="*/ 95 h 142"/>
              <a:gd name="T92" fmla="*/ 83 w 142"/>
              <a:gd name="T93" fmla="*/ 101 h 142"/>
              <a:gd name="T94" fmla="*/ 83 w 142"/>
              <a:gd name="T95" fmla="*/ 111 h 142"/>
              <a:gd name="T96" fmla="*/ 111 w 142"/>
              <a:gd name="T97" fmla="*/ 83 h 142"/>
              <a:gd name="T98" fmla="*/ 101 w 142"/>
              <a:gd name="T99" fmla="*/ 8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2" h="142">
                <a:moveTo>
                  <a:pt x="142" y="77"/>
                </a:moveTo>
                <a:cubicBezTo>
                  <a:pt x="142" y="80"/>
                  <a:pt x="139" y="83"/>
                  <a:pt x="136" y="83"/>
                </a:cubicBezTo>
                <a:cubicBezTo>
                  <a:pt x="123" y="83"/>
                  <a:pt x="123" y="83"/>
                  <a:pt x="123" y="83"/>
                </a:cubicBezTo>
                <a:cubicBezTo>
                  <a:pt x="118" y="103"/>
                  <a:pt x="103" y="119"/>
                  <a:pt x="83" y="123"/>
                </a:cubicBezTo>
                <a:cubicBezTo>
                  <a:pt x="83" y="136"/>
                  <a:pt x="83" y="136"/>
                  <a:pt x="83" y="136"/>
                </a:cubicBezTo>
                <a:cubicBezTo>
                  <a:pt x="83" y="139"/>
                  <a:pt x="80" y="142"/>
                  <a:pt x="77" y="142"/>
                </a:cubicBezTo>
                <a:cubicBezTo>
                  <a:pt x="65" y="142"/>
                  <a:pt x="65" y="142"/>
                  <a:pt x="65" y="142"/>
                </a:cubicBezTo>
                <a:cubicBezTo>
                  <a:pt x="62" y="142"/>
                  <a:pt x="59" y="139"/>
                  <a:pt x="59" y="136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39" y="119"/>
                  <a:pt x="24" y="103"/>
                  <a:pt x="19" y="83"/>
                </a:cubicBezTo>
                <a:cubicBezTo>
                  <a:pt x="6" y="83"/>
                  <a:pt x="6" y="83"/>
                  <a:pt x="6" y="83"/>
                </a:cubicBezTo>
                <a:cubicBezTo>
                  <a:pt x="3" y="83"/>
                  <a:pt x="0" y="80"/>
                  <a:pt x="0" y="77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2"/>
                  <a:pt x="3" y="59"/>
                  <a:pt x="6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24" y="40"/>
                  <a:pt x="39" y="24"/>
                  <a:pt x="59" y="19"/>
                </a:cubicBezTo>
                <a:cubicBezTo>
                  <a:pt x="59" y="6"/>
                  <a:pt x="59" y="6"/>
                  <a:pt x="59" y="6"/>
                </a:cubicBezTo>
                <a:cubicBezTo>
                  <a:pt x="59" y="3"/>
                  <a:pt x="62" y="0"/>
                  <a:pt x="65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80" y="0"/>
                  <a:pt x="83" y="3"/>
                  <a:pt x="83" y="6"/>
                </a:cubicBezTo>
                <a:cubicBezTo>
                  <a:pt x="83" y="19"/>
                  <a:pt x="83" y="19"/>
                  <a:pt x="83" y="19"/>
                </a:cubicBezTo>
                <a:cubicBezTo>
                  <a:pt x="103" y="24"/>
                  <a:pt x="118" y="40"/>
                  <a:pt x="123" y="59"/>
                </a:cubicBezTo>
                <a:cubicBezTo>
                  <a:pt x="136" y="59"/>
                  <a:pt x="136" y="59"/>
                  <a:pt x="136" y="59"/>
                </a:cubicBezTo>
                <a:cubicBezTo>
                  <a:pt x="139" y="59"/>
                  <a:pt x="142" y="62"/>
                  <a:pt x="142" y="65"/>
                </a:cubicBezTo>
                <a:lnTo>
                  <a:pt x="142" y="77"/>
                </a:lnTo>
                <a:close/>
                <a:moveTo>
                  <a:pt x="101" y="83"/>
                </a:moveTo>
                <a:cubicBezTo>
                  <a:pt x="97" y="83"/>
                  <a:pt x="95" y="80"/>
                  <a:pt x="95" y="77"/>
                </a:cubicBezTo>
                <a:cubicBezTo>
                  <a:pt x="95" y="65"/>
                  <a:pt x="95" y="65"/>
                  <a:pt x="95" y="65"/>
                </a:cubicBezTo>
                <a:cubicBezTo>
                  <a:pt x="95" y="62"/>
                  <a:pt x="97" y="59"/>
                  <a:pt x="101" y="59"/>
                </a:cubicBezTo>
                <a:cubicBezTo>
                  <a:pt x="111" y="59"/>
                  <a:pt x="111" y="59"/>
                  <a:pt x="111" y="59"/>
                </a:cubicBezTo>
                <a:cubicBezTo>
                  <a:pt x="107" y="46"/>
                  <a:pt x="96" y="36"/>
                  <a:pt x="83" y="32"/>
                </a:cubicBezTo>
                <a:cubicBezTo>
                  <a:pt x="83" y="42"/>
                  <a:pt x="83" y="42"/>
                  <a:pt x="83" y="42"/>
                </a:cubicBezTo>
                <a:cubicBezTo>
                  <a:pt x="83" y="45"/>
                  <a:pt x="80" y="48"/>
                  <a:pt x="77" y="48"/>
                </a:cubicBezTo>
                <a:cubicBezTo>
                  <a:pt x="65" y="48"/>
                  <a:pt x="65" y="48"/>
                  <a:pt x="65" y="48"/>
                </a:cubicBezTo>
                <a:cubicBezTo>
                  <a:pt x="62" y="48"/>
                  <a:pt x="59" y="45"/>
                  <a:pt x="59" y="42"/>
                </a:cubicBezTo>
                <a:cubicBezTo>
                  <a:pt x="59" y="32"/>
                  <a:pt x="59" y="32"/>
                  <a:pt x="59" y="32"/>
                </a:cubicBezTo>
                <a:cubicBezTo>
                  <a:pt x="46" y="36"/>
                  <a:pt x="35" y="46"/>
                  <a:pt x="31" y="59"/>
                </a:cubicBezTo>
                <a:cubicBezTo>
                  <a:pt x="41" y="59"/>
                  <a:pt x="41" y="59"/>
                  <a:pt x="41" y="59"/>
                </a:cubicBezTo>
                <a:cubicBezTo>
                  <a:pt x="45" y="59"/>
                  <a:pt x="47" y="62"/>
                  <a:pt x="47" y="65"/>
                </a:cubicBezTo>
                <a:cubicBezTo>
                  <a:pt x="47" y="77"/>
                  <a:pt x="47" y="77"/>
                  <a:pt x="47" y="77"/>
                </a:cubicBezTo>
                <a:cubicBezTo>
                  <a:pt x="47" y="80"/>
                  <a:pt x="45" y="83"/>
                  <a:pt x="41" y="83"/>
                </a:cubicBezTo>
                <a:cubicBezTo>
                  <a:pt x="31" y="83"/>
                  <a:pt x="31" y="83"/>
                  <a:pt x="31" y="83"/>
                </a:cubicBezTo>
                <a:cubicBezTo>
                  <a:pt x="35" y="96"/>
                  <a:pt x="46" y="107"/>
                  <a:pt x="59" y="111"/>
                </a:cubicBezTo>
                <a:cubicBezTo>
                  <a:pt x="59" y="101"/>
                  <a:pt x="59" y="101"/>
                  <a:pt x="59" y="101"/>
                </a:cubicBezTo>
                <a:cubicBezTo>
                  <a:pt x="59" y="98"/>
                  <a:pt x="62" y="95"/>
                  <a:pt x="65" y="95"/>
                </a:cubicBezTo>
                <a:cubicBezTo>
                  <a:pt x="77" y="95"/>
                  <a:pt x="77" y="95"/>
                  <a:pt x="77" y="95"/>
                </a:cubicBezTo>
                <a:cubicBezTo>
                  <a:pt x="80" y="95"/>
                  <a:pt x="83" y="98"/>
                  <a:pt x="83" y="10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96" y="107"/>
                  <a:pt x="107" y="96"/>
                  <a:pt x="111" y="83"/>
                </a:cubicBezTo>
                <a:lnTo>
                  <a:pt x="101" y="83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6" name="Freeform 398"/>
          <p:cNvSpPr>
            <a:spLocks noEditPoints="1"/>
          </p:cNvSpPr>
          <p:nvPr/>
        </p:nvSpPr>
        <p:spPr bwMode="auto">
          <a:xfrm>
            <a:off x="6932399" y="4560767"/>
            <a:ext cx="151170" cy="174977"/>
          </a:xfrm>
          <a:custGeom>
            <a:avLst/>
            <a:gdLst>
              <a:gd name="T0" fmla="*/ 131 w 131"/>
              <a:gd name="T1" fmla="*/ 42 h 151"/>
              <a:gd name="T2" fmla="*/ 130 w 131"/>
              <a:gd name="T3" fmla="*/ 44 h 151"/>
              <a:gd name="T4" fmla="*/ 128 w 131"/>
              <a:gd name="T5" fmla="*/ 45 h 151"/>
              <a:gd name="T6" fmla="*/ 127 w 131"/>
              <a:gd name="T7" fmla="*/ 45 h 151"/>
              <a:gd name="T8" fmla="*/ 86 w 131"/>
              <a:gd name="T9" fmla="*/ 36 h 151"/>
              <a:gd name="T10" fmla="*/ 83 w 131"/>
              <a:gd name="T11" fmla="*/ 33 h 151"/>
              <a:gd name="T12" fmla="*/ 60 w 131"/>
              <a:gd name="T13" fmla="*/ 33 h 151"/>
              <a:gd name="T14" fmla="*/ 60 w 131"/>
              <a:gd name="T15" fmla="*/ 42 h 151"/>
              <a:gd name="T16" fmla="*/ 83 w 131"/>
              <a:gd name="T17" fmla="*/ 71 h 151"/>
              <a:gd name="T18" fmla="*/ 83 w 131"/>
              <a:gd name="T19" fmla="*/ 145 h 151"/>
              <a:gd name="T20" fmla="*/ 77 w 131"/>
              <a:gd name="T21" fmla="*/ 151 h 151"/>
              <a:gd name="T22" fmla="*/ 30 w 131"/>
              <a:gd name="T23" fmla="*/ 151 h 151"/>
              <a:gd name="T24" fmla="*/ 24 w 131"/>
              <a:gd name="T25" fmla="*/ 145 h 151"/>
              <a:gd name="T26" fmla="*/ 24 w 131"/>
              <a:gd name="T27" fmla="*/ 71 h 151"/>
              <a:gd name="T28" fmla="*/ 45 w 131"/>
              <a:gd name="T29" fmla="*/ 43 h 151"/>
              <a:gd name="T30" fmla="*/ 45 w 131"/>
              <a:gd name="T31" fmla="*/ 33 h 151"/>
              <a:gd name="T32" fmla="*/ 42 w 131"/>
              <a:gd name="T33" fmla="*/ 33 h 151"/>
              <a:gd name="T34" fmla="*/ 12 w 131"/>
              <a:gd name="T35" fmla="*/ 53 h 151"/>
              <a:gd name="T36" fmla="*/ 7 w 131"/>
              <a:gd name="T37" fmla="*/ 57 h 151"/>
              <a:gd name="T38" fmla="*/ 4 w 131"/>
              <a:gd name="T39" fmla="*/ 56 h 151"/>
              <a:gd name="T40" fmla="*/ 1 w 131"/>
              <a:gd name="T41" fmla="*/ 48 h 151"/>
              <a:gd name="T42" fmla="*/ 30 w 131"/>
              <a:gd name="T43" fmla="*/ 23 h 151"/>
              <a:gd name="T44" fmla="*/ 27 w 131"/>
              <a:gd name="T45" fmla="*/ 15 h 151"/>
              <a:gd name="T46" fmla="*/ 42 w 131"/>
              <a:gd name="T47" fmla="*/ 0 h 151"/>
              <a:gd name="T48" fmla="*/ 57 w 131"/>
              <a:gd name="T49" fmla="*/ 15 h 151"/>
              <a:gd name="T50" fmla="*/ 55 w 131"/>
              <a:gd name="T51" fmla="*/ 21 h 151"/>
              <a:gd name="T52" fmla="*/ 83 w 131"/>
              <a:gd name="T53" fmla="*/ 21 h 151"/>
              <a:gd name="T54" fmla="*/ 86 w 131"/>
              <a:gd name="T55" fmla="*/ 18 h 151"/>
              <a:gd name="T56" fmla="*/ 127 w 131"/>
              <a:gd name="T57" fmla="*/ 9 h 151"/>
              <a:gd name="T58" fmla="*/ 128 w 131"/>
              <a:gd name="T59" fmla="*/ 9 h 151"/>
              <a:gd name="T60" fmla="*/ 130 w 131"/>
              <a:gd name="T61" fmla="*/ 10 h 151"/>
              <a:gd name="T62" fmla="*/ 131 w 131"/>
              <a:gd name="T63" fmla="*/ 12 h 151"/>
              <a:gd name="T64" fmla="*/ 131 w 131"/>
              <a:gd name="T65" fmla="*/ 42 h 151"/>
              <a:gd name="T66" fmla="*/ 42 w 131"/>
              <a:gd name="T67" fmla="*/ 9 h 151"/>
              <a:gd name="T68" fmla="*/ 36 w 131"/>
              <a:gd name="T69" fmla="*/ 15 h 151"/>
              <a:gd name="T70" fmla="*/ 42 w 131"/>
              <a:gd name="T71" fmla="*/ 21 h 151"/>
              <a:gd name="T72" fmla="*/ 48 w 131"/>
              <a:gd name="T73" fmla="*/ 15 h 151"/>
              <a:gd name="T74" fmla="*/ 42 w 131"/>
              <a:gd name="T75" fmla="*/ 9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1" h="151">
                <a:moveTo>
                  <a:pt x="131" y="42"/>
                </a:moveTo>
                <a:cubicBezTo>
                  <a:pt x="131" y="43"/>
                  <a:pt x="130" y="44"/>
                  <a:pt x="130" y="44"/>
                </a:cubicBezTo>
                <a:cubicBezTo>
                  <a:pt x="129" y="45"/>
                  <a:pt x="128" y="45"/>
                  <a:pt x="128" y="45"/>
                </a:cubicBezTo>
                <a:cubicBezTo>
                  <a:pt x="128" y="45"/>
                  <a:pt x="127" y="45"/>
                  <a:pt x="127" y="45"/>
                </a:cubicBezTo>
                <a:cubicBezTo>
                  <a:pt x="86" y="36"/>
                  <a:pt x="86" y="36"/>
                  <a:pt x="86" y="36"/>
                </a:cubicBezTo>
                <a:cubicBezTo>
                  <a:pt x="84" y="35"/>
                  <a:pt x="83" y="34"/>
                  <a:pt x="83" y="33"/>
                </a:cubicBezTo>
                <a:cubicBezTo>
                  <a:pt x="60" y="33"/>
                  <a:pt x="60" y="33"/>
                  <a:pt x="60" y="33"/>
                </a:cubicBezTo>
                <a:cubicBezTo>
                  <a:pt x="60" y="42"/>
                  <a:pt x="60" y="42"/>
                  <a:pt x="60" y="42"/>
                </a:cubicBezTo>
                <a:cubicBezTo>
                  <a:pt x="73" y="45"/>
                  <a:pt x="83" y="57"/>
                  <a:pt x="83" y="71"/>
                </a:cubicBezTo>
                <a:cubicBezTo>
                  <a:pt x="83" y="145"/>
                  <a:pt x="83" y="145"/>
                  <a:pt x="83" y="145"/>
                </a:cubicBezTo>
                <a:cubicBezTo>
                  <a:pt x="83" y="148"/>
                  <a:pt x="81" y="151"/>
                  <a:pt x="77" y="151"/>
                </a:cubicBezTo>
                <a:cubicBezTo>
                  <a:pt x="30" y="151"/>
                  <a:pt x="30" y="151"/>
                  <a:pt x="30" y="151"/>
                </a:cubicBezTo>
                <a:cubicBezTo>
                  <a:pt x="27" y="151"/>
                  <a:pt x="24" y="148"/>
                  <a:pt x="24" y="145"/>
                </a:cubicBezTo>
                <a:cubicBezTo>
                  <a:pt x="24" y="71"/>
                  <a:pt x="24" y="71"/>
                  <a:pt x="24" y="71"/>
                </a:cubicBezTo>
                <a:cubicBezTo>
                  <a:pt x="24" y="58"/>
                  <a:pt x="33" y="47"/>
                  <a:pt x="45" y="43"/>
                </a:cubicBezTo>
                <a:cubicBezTo>
                  <a:pt x="45" y="33"/>
                  <a:pt x="45" y="33"/>
                  <a:pt x="45" y="33"/>
                </a:cubicBezTo>
                <a:cubicBezTo>
                  <a:pt x="42" y="33"/>
                  <a:pt x="42" y="33"/>
                  <a:pt x="42" y="33"/>
                </a:cubicBezTo>
                <a:cubicBezTo>
                  <a:pt x="22" y="33"/>
                  <a:pt x="12" y="53"/>
                  <a:pt x="12" y="53"/>
                </a:cubicBezTo>
                <a:cubicBezTo>
                  <a:pt x="11" y="55"/>
                  <a:pt x="9" y="57"/>
                  <a:pt x="7" y="57"/>
                </a:cubicBezTo>
                <a:cubicBezTo>
                  <a:pt x="6" y="57"/>
                  <a:pt x="5" y="56"/>
                  <a:pt x="4" y="56"/>
                </a:cubicBezTo>
                <a:cubicBezTo>
                  <a:pt x="1" y="54"/>
                  <a:pt x="0" y="51"/>
                  <a:pt x="1" y="48"/>
                </a:cubicBezTo>
                <a:cubicBezTo>
                  <a:pt x="2" y="47"/>
                  <a:pt x="11" y="29"/>
                  <a:pt x="30" y="23"/>
                </a:cubicBezTo>
                <a:cubicBezTo>
                  <a:pt x="28" y="21"/>
                  <a:pt x="27" y="18"/>
                  <a:pt x="27" y="15"/>
                </a:cubicBezTo>
                <a:cubicBezTo>
                  <a:pt x="27" y="7"/>
                  <a:pt x="34" y="0"/>
                  <a:pt x="42" y="0"/>
                </a:cubicBezTo>
                <a:cubicBezTo>
                  <a:pt x="50" y="0"/>
                  <a:pt x="57" y="7"/>
                  <a:pt x="57" y="15"/>
                </a:cubicBezTo>
                <a:cubicBezTo>
                  <a:pt x="57" y="17"/>
                  <a:pt x="56" y="19"/>
                  <a:pt x="55" y="21"/>
                </a:cubicBezTo>
                <a:cubicBezTo>
                  <a:pt x="83" y="21"/>
                  <a:pt x="83" y="21"/>
                  <a:pt x="83" y="21"/>
                </a:cubicBezTo>
                <a:cubicBezTo>
                  <a:pt x="83" y="20"/>
                  <a:pt x="84" y="18"/>
                  <a:pt x="86" y="18"/>
                </a:cubicBezTo>
                <a:cubicBezTo>
                  <a:pt x="127" y="9"/>
                  <a:pt x="127" y="9"/>
                  <a:pt x="127" y="9"/>
                </a:cubicBezTo>
                <a:cubicBezTo>
                  <a:pt x="127" y="9"/>
                  <a:pt x="128" y="9"/>
                  <a:pt x="128" y="9"/>
                </a:cubicBezTo>
                <a:cubicBezTo>
                  <a:pt x="128" y="9"/>
                  <a:pt x="129" y="9"/>
                  <a:pt x="130" y="10"/>
                </a:cubicBezTo>
                <a:cubicBezTo>
                  <a:pt x="130" y="10"/>
                  <a:pt x="131" y="11"/>
                  <a:pt x="131" y="12"/>
                </a:cubicBezTo>
                <a:lnTo>
                  <a:pt x="131" y="42"/>
                </a:lnTo>
                <a:close/>
                <a:moveTo>
                  <a:pt x="42" y="9"/>
                </a:moveTo>
                <a:cubicBezTo>
                  <a:pt x="39" y="9"/>
                  <a:pt x="36" y="12"/>
                  <a:pt x="36" y="15"/>
                </a:cubicBezTo>
                <a:cubicBezTo>
                  <a:pt x="36" y="18"/>
                  <a:pt x="39" y="21"/>
                  <a:pt x="42" y="21"/>
                </a:cubicBezTo>
                <a:cubicBezTo>
                  <a:pt x="45" y="21"/>
                  <a:pt x="48" y="18"/>
                  <a:pt x="48" y="15"/>
                </a:cubicBezTo>
                <a:cubicBezTo>
                  <a:pt x="48" y="12"/>
                  <a:pt x="45" y="9"/>
                  <a:pt x="42" y="9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62" tIns="34281" rIns="68562" bIns="34281" numCol="1" anchor="t" anchorCtr="0" compatLnSpc="1"/>
          <a:lstStyle/>
          <a:p>
            <a:endParaRPr lang="en-IN" sz="27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0" name="矩形 399"/>
          <p:cNvSpPr/>
          <p:nvPr/>
        </p:nvSpPr>
        <p:spPr>
          <a:xfrm>
            <a:off x="-12494" y="437941"/>
            <a:ext cx="9155303" cy="7059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75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赠送</a:t>
            </a:r>
            <a:r>
              <a:rPr lang="en-US" altLang="zh-CN" sz="2475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300+</a:t>
            </a:r>
            <a:r>
              <a:rPr lang="zh-CN" altLang="en-US" sz="2475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矢量可编辑图标</a:t>
            </a:r>
            <a:endParaRPr lang="zh-CN" altLang="en-US" sz="247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00247" y="-2000251"/>
            <a:ext cx="5143501" cy="91440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21446" y="-1127320"/>
            <a:ext cx="5086923" cy="73444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46652" y="1189182"/>
            <a:ext cx="223651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感谢</a:t>
            </a:r>
            <a:endParaRPr lang="en-US" altLang="zh-CN" sz="8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r>
              <a:rPr lang="zh-CN" altLang="en-US" sz="8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观看</a:t>
            </a:r>
            <a:endParaRPr lang="zh-CN" altLang="en-US" sz="8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3836506" y="0"/>
            <a:ext cx="5307494" cy="5143500"/>
          </a:xfrm>
          <a:prstGeom prst="rect">
            <a:avLst/>
          </a:prstGeom>
          <a:solidFill>
            <a:srgbClr val="0008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>
              <a:cs typeface="+mn-ea"/>
              <a:sym typeface="+mn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294110" y="1398645"/>
            <a:ext cx="1938602" cy="937180"/>
            <a:chOff x="7673091" y="1779768"/>
            <a:chExt cx="2584803" cy="1249573"/>
          </a:xfrm>
        </p:grpSpPr>
        <p:sp>
          <p:nvSpPr>
            <p:cNvPr id="10" name="TextBox 9"/>
            <p:cNvSpPr txBox="1"/>
            <p:nvPr/>
          </p:nvSpPr>
          <p:spPr>
            <a:xfrm>
              <a:off x="7673091" y="1779768"/>
              <a:ext cx="1477328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b="1" dirty="0">
                  <a:solidFill>
                    <a:schemeClr val="bg1"/>
                  </a:solidFill>
                  <a:cs typeface="+mn-ea"/>
                  <a:sym typeface="+mn-lt"/>
                </a:rPr>
                <a:t>输入标题</a:t>
              </a:r>
              <a:endParaRPr lang="id-ID" sz="1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673091" y="2241433"/>
              <a:ext cx="2584803" cy="7879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cs typeface="+mn-ea"/>
                  <a:sym typeface="+mn-lt"/>
                </a:rPr>
                <a:t>在此输入你的文本内容；在此输入你的文本内容；在此输入你的文本内容；在此输入你的文本内容</a:t>
              </a:r>
              <a:endParaRPr lang="zh-CN" altLang="en-US" sz="9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690316" y="1398645"/>
            <a:ext cx="1938602" cy="937180"/>
            <a:chOff x="7673091" y="1779768"/>
            <a:chExt cx="2584803" cy="1249573"/>
          </a:xfrm>
        </p:grpSpPr>
        <p:sp>
          <p:nvSpPr>
            <p:cNvPr id="13" name="TextBox 12"/>
            <p:cNvSpPr txBox="1"/>
            <p:nvPr/>
          </p:nvSpPr>
          <p:spPr>
            <a:xfrm>
              <a:off x="7673091" y="1779768"/>
              <a:ext cx="1477328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b="1" dirty="0">
                  <a:solidFill>
                    <a:schemeClr val="bg1"/>
                  </a:solidFill>
                  <a:cs typeface="+mn-ea"/>
                  <a:sym typeface="+mn-lt"/>
                </a:rPr>
                <a:t>输入标题</a:t>
              </a:r>
              <a:endParaRPr lang="id-ID" sz="1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673091" y="2241433"/>
              <a:ext cx="2584803" cy="7879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cs typeface="+mn-ea"/>
                  <a:sym typeface="+mn-lt"/>
                </a:rPr>
                <a:t>在此输入你的文本内容；在此输入你的文本内容；在此输入你的文本内容；在此输入你的文本内容</a:t>
              </a:r>
              <a:endParaRPr lang="zh-CN" altLang="en-US" sz="9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294110" y="3269832"/>
            <a:ext cx="1938602" cy="937180"/>
            <a:chOff x="7673091" y="1779768"/>
            <a:chExt cx="2584803" cy="1249573"/>
          </a:xfrm>
        </p:grpSpPr>
        <p:sp>
          <p:nvSpPr>
            <p:cNvPr id="18" name="TextBox 17"/>
            <p:cNvSpPr txBox="1"/>
            <p:nvPr/>
          </p:nvSpPr>
          <p:spPr>
            <a:xfrm>
              <a:off x="7673091" y="1779768"/>
              <a:ext cx="1477328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b="1" dirty="0">
                  <a:solidFill>
                    <a:schemeClr val="bg1"/>
                  </a:solidFill>
                  <a:cs typeface="+mn-ea"/>
                  <a:sym typeface="+mn-lt"/>
                </a:rPr>
                <a:t>输入标题</a:t>
              </a:r>
              <a:endParaRPr lang="id-ID" sz="1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673091" y="2241433"/>
              <a:ext cx="2584803" cy="7879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cs typeface="+mn-ea"/>
                  <a:sym typeface="+mn-lt"/>
                </a:rPr>
                <a:t>在此输入你的文本内容；在此输入你的文本内容；在此输入你的文本内容；在此输入你的文本内容</a:t>
              </a:r>
              <a:endParaRPr lang="zh-CN" altLang="en-US" sz="9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690316" y="3269832"/>
            <a:ext cx="1938602" cy="937180"/>
            <a:chOff x="7673091" y="1779768"/>
            <a:chExt cx="2584803" cy="1249573"/>
          </a:xfrm>
        </p:grpSpPr>
        <p:sp>
          <p:nvSpPr>
            <p:cNvPr id="21" name="TextBox 20"/>
            <p:cNvSpPr txBox="1"/>
            <p:nvPr/>
          </p:nvSpPr>
          <p:spPr>
            <a:xfrm>
              <a:off x="7673091" y="1779768"/>
              <a:ext cx="1477328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b="1" dirty="0">
                  <a:solidFill>
                    <a:schemeClr val="bg1"/>
                  </a:solidFill>
                  <a:cs typeface="+mn-ea"/>
                  <a:sym typeface="+mn-lt"/>
                </a:rPr>
                <a:t>输入标题</a:t>
              </a:r>
              <a:endParaRPr lang="id-ID" sz="1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673091" y="2241433"/>
              <a:ext cx="2584803" cy="7879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cs typeface="+mn-ea"/>
                  <a:sym typeface="+mn-lt"/>
                </a:rPr>
                <a:t>在此输入你的文本内容；在此输入你的文本内容；在此输入你的文本内容；在此输入你的文本内容</a:t>
              </a:r>
              <a:endParaRPr lang="zh-CN" altLang="en-US" sz="9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258441" y="1986966"/>
            <a:ext cx="142018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在此输入你的文本内容；在此输入你的文本内容；在此输入你的文本内容；在此输入你的文本内容；在此输入你的文本内容；在此输入你的文本内容；在此输入你的文本内容；在此输入你的文本内容</a:t>
            </a:r>
            <a:endParaRPr lang="id-ID" altLang="zh-CN" sz="10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Shape 2668"/>
          <p:cNvSpPr/>
          <p:nvPr/>
        </p:nvSpPr>
        <p:spPr>
          <a:xfrm>
            <a:off x="4340014" y="1103031"/>
            <a:ext cx="418991" cy="2285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8655" y="18000"/>
                </a:lnTo>
                <a:lnTo>
                  <a:pt x="18655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9" name="Shape 2664"/>
          <p:cNvSpPr/>
          <p:nvPr/>
        </p:nvSpPr>
        <p:spPr>
          <a:xfrm>
            <a:off x="6754960" y="1103031"/>
            <a:ext cx="418991" cy="2285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" name="Shape 2787"/>
          <p:cNvSpPr/>
          <p:nvPr/>
        </p:nvSpPr>
        <p:spPr>
          <a:xfrm>
            <a:off x="4442456" y="2804371"/>
            <a:ext cx="418732" cy="419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Shape 2765"/>
          <p:cNvSpPr/>
          <p:nvPr/>
        </p:nvSpPr>
        <p:spPr>
          <a:xfrm>
            <a:off x="6754960" y="2814470"/>
            <a:ext cx="418991" cy="418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2764"/>
                </a:moveTo>
                <a:cubicBezTo>
                  <a:pt x="11510" y="12764"/>
                  <a:pt x="11291" y="12984"/>
                  <a:pt x="11291" y="13255"/>
                </a:cubicBezTo>
                <a:cubicBezTo>
                  <a:pt x="11291" y="13526"/>
                  <a:pt x="11510" y="13745"/>
                  <a:pt x="11782" y="13745"/>
                </a:cubicBezTo>
                <a:cubicBezTo>
                  <a:pt x="12053" y="13745"/>
                  <a:pt x="12273" y="13526"/>
                  <a:pt x="12273" y="13255"/>
                </a:cubicBezTo>
                <a:cubicBezTo>
                  <a:pt x="12273" y="12984"/>
                  <a:pt x="12053" y="12764"/>
                  <a:pt x="11782" y="12764"/>
                </a:cubicBezTo>
                <a:moveTo>
                  <a:pt x="14727" y="10800"/>
                </a:moveTo>
                <a:cubicBezTo>
                  <a:pt x="14999" y="10800"/>
                  <a:pt x="15218" y="10580"/>
                  <a:pt x="15218" y="10309"/>
                </a:cubicBezTo>
                <a:cubicBezTo>
                  <a:pt x="15218" y="10038"/>
                  <a:pt x="14999" y="9818"/>
                  <a:pt x="14727" y="9818"/>
                </a:cubicBezTo>
                <a:cubicBezTo>
                  <a:pt x="14456" y="9818"/>
                  <a:pt x="14236" y="10038"/>
                  <a:pt x="14236" y="10309"/>
                </a:cubicBezTo>
                <a:cubicBezTo>
                  <a:pt x="14236" y="10580"/>
                  <a:pt x="14456" y="10800"/>
                  <a:pt x="14727" y="10800"/>
                </a:cubicBezTo>
                <a:moveTo>
                  <a:pt x="19913" y="7150"/>
                </a:moveTo>
                <a:lnTo>
                  <a:pt x="19959" y="7195"/>
                </a:lnTo>
                <a:lnTo>
                  <a:pt x="19468" y="7686"/>
                </a:lnTo>
                <a:lnTo>
                  <a:pt x="19468" y="7687"/>
                </a:lnTo>
                <a:lnTo>
                  <a:pt x="17606" y="9549"/>
                </a:lnTo>
                <a:lnTo>
                  <a:pt x="12052" y="3994"/>
                </a:lnTo>
                <a:lnTo>
                  <a:pt x="13913" y="2132"/>
                </a:lnTo>
                <a:cubicBezTo>
                  <a:pt x="13914" y="2132"/>
                  <a:pt x="13914" y="2132"/>
                  <a:pt x="13914" y="2132"/>
                </a:cubicBezTo>
                <a:lnTo>
                  <a:pt x="14405" y="1641"/>
                </a:lnTo>
                <a:lnTo>
                  <a:pt x="14450" y="1687"/>
                </a:lnTo>
                <a:cubicBezTo>
                  <a:pt x="15086" y="1244"/>
                  <a:pt x="15857" y="982"/>
                  <a:pt x="16691" y="982"/>
                </a:cubicBezTo>
                <a:cubicBezTo>
                  <a:pt x="18860" y="982"/>
                  <a:pt x="20618" y="2740"/>
                  <a:pt x="20618" y="4909"/>
                </a:cubicBezTo>
                <a:cubicBezTo>
                  <a:pt x="20618" y="5743"/>
                  <a:pt x="20356" y="6514"/>
                  <a:pt x="19913" y="7150"/>
                </a:cubicBezTo>
                <a:moveTo>
                  <a:pt x="10242" y="16912"/>
                </a:moveTo>
                <a:lnTo>
                  <a:pt x="4689" y="11358"/>
                </a:lnTo>
                <a:lnTo>
                  <a:pt x="11358" y="4689"/>
                </a:lnTo>
                <a:lnTo>
                  <a:pt x="16911" y="10243"/>
                </a:lnTo>
                <a:cubicBezTo>
                  <a:pt x="16911" y="10243"/>
                  <a:pt x="10242" y="16912"/>
                  <a:pt x="10242" y="16912"/>
                </a:cubicBezTo>
                <a:close/>
                <a:moveTo>
                  <a:pt x="7686" y="19468"/>
                </a:moveTo>
                <a:cubicBezTo>
                  <a:pt x="6975" y="20179"/>
                  <a:pt x="5994" y="20618"/>
                  <a:pt x="4909" y="20618"/>
                </a:cubicBezTo>
                <a:cubicBezTo>
                  <a:pt x="2740" y="20618"/>
                  <a:pt x="982" y="18860"/>
                  <a:pt x="982" y="16691"/>
                </a:cubicBezTo>
                <a:cubicBezTo>
                  <a:pt x="982" y="15606"/>
                  <a:pt x="1421" y="14625"/>
                  <a:pt x="2132" y="13914"/>
                </a:cubicBezTo>
                <a:lnTo>
                  <a:pt x="3994" y="12052"/>
                </a:lnTo>
                <a:lnTo>
                  <a:pt x="9548" y="17606"/>
                </a:lnTo>
                <a:cubicBezTo>
                  <a:pt x="9548" y="17606"/>
                  <a:pt x="7686" y="19468"/>
                  <a:pt x="7686" y="19468"/>
                </a:cubicBezTo>
                <a:close/>
                <a:moveTo>
                  <a:pt x="21600" y="4909"/>
                </a:moveTo>
                <a:cubicBezTo>
                  <a:pt x="21600" y="2198"/>
                  <a:pt x="19402" y="0"/>
                  <a:pt x="16691" y="0"/>
                </a:cubicBezTo>
                <a:cubicBezTo>
                  <a:pt x="15586" y="0"/>
                  <a:pt x="14570" y="370"/>
                  <a:pt x="13749" y="986"/>
                </a:cubicBezTo>
                <a:lnTo>
                  <a:pt x="13710" y="947"/>
                </a:lnTo>
                <a:lnTo>
                  <a:pt x="13221" y="1437"/>
                </a:lnTo>
                <a:cubicBezTo>
                  <a:pt x="13220" y="1438"/>
                  <a:pt x="13220" y="1438"/>
                  <a:pt x="13219" y="1439"/>
                </a:cubicBezTo>
                <a:lnTo>
                  <a:pt x="1438" y="13220"/>
                </a:lnTo>
                <a:cubicBezTo>
                  <a:pt x="549" y="14108"/>
                  <a:pt x="0" y="15336"/>
                  <a:pt x="0" y="16691"/>
                </a:cubicBezTo>
                <a:cubicBezTo>
                  <a:pt x="0" y="19402"/>
                  <a:pt x="2198" y="21600"/>
                  <a:pt x="4909" y="21600"/>
                </a:cubicBezTo>
                <a:cubicBezTo>
                  <a:pt x="6265" y="21600"/>
                  <a:pt x="7492" y="21051"/>
                  <a:pt x="8380" y="20162"/>
                </a:cubicBezTo>
                <a:lnTo>
                  <a:pt x="20162" y="8381"/>
                </a:lnTo>
                <a:lnTo>
                  <a:pt x="20163" y="8380"/>
                </a:lnTo>
                <a:lnTo>
                  <a:pt x="20653" y="7890"/>
                </a:lnTo>
                <a:lnTo>
                  <a:pt x="20614" y="7851"/>
                </a:lnTo>
                <a:cubicBezTo>
                  <a:pt x="21230" y="7030"/>
                  <a:pt x="21600" y="6015"/>
                  <a:pt x="21600" y="4909"/>
                </a:cubicBezTo>
                <a:moveTo>
                  <a:pt x="10800" y="6873"/>
                </a:moveTo>
                <a:cubicBezTo>
                  <a:pt x="10800" y="7144"/>
                  <a:pt x="11020" y="7364"/>
                  <a:pt x="11291" y="7364"/>
                </a:cubicBezTo>
                <a:cubicBezTo>
                  <a:pt x="11562" y="7364"/>
                  <a:pt x="11782" y="7144"/>
                  <a:pt x="11782" y="6873"/>
                </a:cubicBezTo>
                <a:cubicBezTo>
                  <a:pt x="11782" y="6602"/>
                  <a:pt x="11562" y="6382"/>
                  <a:pt x="11291" y="6382"/>
                </a:cubicBezTo>
                <a:cubicBezTo>
                  <a:pt x="11020" y="6382"/>
                  <a:pt x="10800" y="6602"/>
                  <a:pt x="10800" y="6873"/>
                </a:cubicBezTo>
                <a:moveTo>
                  <a:pt x="13255" y="12273"/>
                </a:moveTo>
                <a:cubicBezTo>
                  <a:pt x="13526" y="12273"/>
                  <a:pt x="13745" y="12053"/>
                  <a:pt x="13745" y="11782"/>
                </a:cubicBezTo>
                <a:cubicBezTo>
                  <a:pt x="13745" y="11511"/>
                  <a:pt x="13526" y="11291"/>
                  <a:pt x="13255" y="11291"/>
                </a:cubicBezTo>
                <a:cubicBezTo>
                  <a:pt x="12983" y="11291"/>
                  <a:pt x="12764" y="11511"/>
                  <a:pt x="12764" y="11782"/>
                </a:cubicBezTo>
                <a:cubicBezTo>
                  <a:pt x="12764" y="12053"/>
                  <a:pt x="12983" y="12273"/>
                  <a:pt x="13255" y="12273"/>
                </a:cubicBezTo>
                <a:moveTo>
                  <a:pt x="12273" y="9818"/>
                </a:moveTo>
                <a:cubicBezTo>
                  <a:pt x="12544" y="9818"/>
                  <a:pt x="12764" y="9599"/>
                  <a:pt x="12764" y="9327"/>
                </a:cubicBezTo>
                <a:cubicBezTo>
                  <a:pt x="12764" y="9056"/>
                  <a:pt x="12544" y="8836"/>
                  <a:pt x="12273" y="8836"/>
                </a:cubicBezTo>
                <a:cubicBezTo>
                  <a:pt x="12001" y="8836"/>
                  <a:pt x="11782" y="9056"/>
                  <a:pt x="11782" y="9327"/>
                </a:cubicBezTo>
                <a:cubicBezTo>
                  <a:pt x="11782" y="9599"/>
                  <a:pt x="12001" y="9818"/>
                  <a:pt x="12273" y="9818"/>
                </a:cubicBezTo>
                <a:moveTo>
                  <a:pt x="10800" y="10309"/>
                </a:moveTo>
                <a:cubicBezTo>
                  <a:pt x="10529" y="10309"/>
                  <a:pt x="10309" y="10529"/>
                  <a:pt x="10309" y="10800"/>
                </a:cubicBezTo>
                <a:cubicBezTo>
                  <a:pt x="10309" y="11071"/>
                  <a:pt x="10529" y="11291"/>
                  <a:pt x="10800" y="11291"/>
                </a:cubicBezTo>
                <a:cubicBezTo>
                  <a:pt x="11071" y="11291"/>
                  <a:pt x="11291" y="11071"/>
                  <a:pt x="11291" y="10800"/>
                </a:cubicBezTo>
                <a:cubicBezTo>
                  <a:pt x="11291" y="10529"/>
                  <a:pt x="11071" y="10309"/>
                  <a:pt x="10800" y="10309"/>
                </a:cubicBezTo>
                <a:moveTo>
                  <a:pt x="10309" y="14236"/>
                </a:moveTo>
                <a:cubicBezTo>
                  <a:pt x="10038" y="14236"/>
                  <a:pt x="9818" y="14456"/>
                  <a:pt x="9818" y="14727"/>
                </a:cubicBezTo>
                <a:cubicBezTo>
                  <a:pt x="9818" y="14999"/>
                  <a:pt x="10038" y="15218"/>
                  <a:pt x="10309" y="15218"/>
                </a:cubicBezTo>
                <a:cubicBezTo>
                  <a:pt x="10580" y="15218"/>
                  <a:pt x="10800" y="14999"/>
                  <a:pt x="10800" y="14727"/>
                </a:cubicBezTo>
                <a:cubicBezTo>
                  <a:pt x="10800" y="14456"/>
                  <a:pt x="10580" y="14236"/>
                  <a:pt x="10309" y="14236"/>
                </a:cubicBezTo>
                <a:moveTo>
                  <a:pt x="9818" y="8836"/>
                </a:moveTo>
                <a:cubicBezTo>
                  <a:pt x="10090" y="8836"/>
                  <a:pt x="10309" y="8617"/>
                  <a:pt x="10309" y="8345"/>
                </a:cubicBezTo>
                <a:cubicBezTo>
                  <a:pt x="10309" y="8075"/>
                  <a:pt x="10090" y="7855"/>
                  <a:pt x="9818" y="7855"/>
                </a:cubicBezTo>
                <a:cubicBezTo>
                  <a:pt x="9547" y="7855"/>
                  <a:pt x="9327" y="8075"/>
                  <a:pt x="9327" y="8345"/>
                </a:cubicBezTo>
                <a:cubicBezTo>
                  <a:pt x="9327" y="8617"/>
                  <a:pt x="9547" y="8836"/>
                  <a:pt x="9818" y="8836"/>
                </a:cubicBezTo>
                <a:moveTo>
                  <a:pt x="6873" y="10800"/>
                </a:moveTo>
                <a:cubicBezTo>
                  <a:pt x="6601" y="10800"/>
                  <a:pt x="6382" y="11020"/>
                  <a:pt x="6382" y="11291"/>
                </a:cubicBezTo>
                <a:cubicBezTo>
                  <a:pt x="6382" y="11562"/>
                  <a:pt x="6601" y="11782"/>
                  <a:pt x="6873" y="11782"/>
                </a:cubicBezTo>
                <a:cubicBezTo>
                  <a:pt x="7144" y="11782"/>
                  <a:pt x="7364" y="11562"/>
                  <a:pt x="7364" y="11291"/>
                </a:cubicBezTo>
                <a:cubicBezTo>
                  <a:pt x="7364" y="11020"/>
                  <a:pt x="7144" y="10800"/>
                  <a:pt x="6873" y="10800"/>
                </a:cubicBezTo>
                <a:moveTo>
                  <a:pt x="8345" y="9327"/>
                </a:moveTo>
                <a:cubicBezTo>
                  <a:pt x="8074" y="9327"/>
                  <a:pt x="7855" y="9547"/>
                  <a:pt x="7855" y="9818"/>
                </a:cubicBezTo>
                <a:cubicBezTo>
                  <a:pt x="7855" y="10090"/>
                  <a:pt x="8074" y="10309"/>
                  <a:pt x="8345" y="10309"/>
                </a:cubicBezTo>
                <a:cubicBezTo>
                  <a:pt x="8617" y="10309"/>
                  <a:pt x="8836" y="10090"/>
                  <a:pt x="8836" y="9818"/>
                </a:cubicBezTo>
                <a:cubicBezTo>
                  <a:pt x="8836" y="9547"/>
                  <a:pt x="8617" y="9327"/>
                  <a:pt x="8345" y="9327"/>
                </a:cubicBezTo>
                <a:moveTo>
                  <a:pt x="9327" y="11782"/>
                </a:moveTo>
                <a:cubicBezTo>
                  <a:pt x="9056" y="11782"/>
                  <a:pt x="8836" y="12001"/>
                  <a:pt x="8836" y="12273"/>
                </a:cubicBezTo>
                <a:cubicBezTo>
                  <a:pt x="8836" y="12544"/>
                  <a:pt x="9056" y="12764"/>
                  <a:pt x="9327" y="12764"/>
                </a:cubicBezTo>
                <a:cubicBezTo>
                  <a:pt x="9599" y="12764"/>
                  <a:pt x="9818" y="12544"/>
                  <a:pt x="9818" y="12273"/>
                </a:cubicBezTo>
                <a:cubicBezTo>
                  <a:pt x="9818" y="12001"/>
                  <a:pt x="9599" y="11782"/>
                  <a:pt x="9327" y="117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16" name="Picture Placeholder 15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83" r="36583"/>
          <a:stretch>
            <a:fillRect/>
          </a:stretch>
        </p:blipFill>
        <p:spPr/>
      </p:pic>
      <p:grpSp>
        <p:nvGrpSpPr>
          <p:cNvPr id="24" name="Group 23"/>
          <p:cNvGrpSpPr/>
          <p:nvPr/>
        </p:nvGrpSpPr>
        <p:grpSpPr>
          <a:xfrm>
            <a:off x="270162" y="514408"/>
            <a:ext cx="1498802" cy="1200329"/>
            <a:chOff x="721448" y="4271860"/>
            <a:chExt cx="1998403" cy="1600438"/>
          </a:xfrm>
        </p:grpSpPr>
        <p:sp>
          <p:nvSpPr>
            <p:cNvPr id="25" name="TextBox 24"/>
            <p:cNvSpPr txBox="1"/>
            <p:nvPr/>
          </p:nvSpPr>
          <p:spPr>
            <a:xfrm>
              <a:off x="721448" y="4271860"/>
              <a:ext cx="1998403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cs typeface="+mn-ea"/>
                  <a:sym typeface="+mn-lt"/>
                </a:rPr>
                <a:t>输入标题</a:t>
              </a:r>
              <a:endParaRPr lang="id-ID" sz="3600" dirty="0">
                <a:cs typeface="+mn-ea"/>
                <a:sym typeface="+mn-lt"/>
              </a:endParaRPr>
            </a:p>
          </p:txBody>
        </p:sp>
        <p:cxnSp>
          <p:nvCxnSpPr>
            <p:cNvPr id="26" name="Straight Connector 25"/>
            <p:cNvCxnSpPr/>
            <p:nvPr/>
          </p:nvCxnSpPr>
          <p:spPr>
            <a:xfrm>
              <a:off x="842471" y="5777294"/>
              <a:ext cx="819541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000"/>
                            </p:stCondLst>
                            <p:childTnLst>
                              <p:par>
                                <p:cTn id="7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7" grpId="0"/>
      <p:bldP spid="28" grpId="0" animBg="1"/>
      <p:bldP spid="29" grpId="0" animBg="1"/>
      <p:bldP spid="30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在此输入你的标题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092281" y="1865483"/>
            <a:ext cx="46551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id-ID" sz="15000" b="1" spc="-225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2017</a:t>
            </a:r>
            <a:endParaRPr lang="id-ID" sz="15000" b="1" spc="-225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506587" y="3411525"/>
            <a:ext cx="154781" cy="1731975"/>
            <a:chOff x="6008782" y="4548700"/>
            <a:chExt cx="206375" cy="2309300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6111970" y="4652682"/>
              <a:ext cx="0" cy="22053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11"/>
            <p:cNvSpPr>
              <a:spLocks noChangeArrowheads="1"/>
            </p:cNvSpPr>
            <p:nvPr/>
          </p:nvSpPr>
          <p:spPr bwMode="auto">
            <a:xfrm>
              <a:off x="6008782" y="4548700"/>
              <a:ext cx="206375" cy="207963"/>
            </a:xfrm>
            <a:prstGeom prst="ellipse">
              <a:avLst/>
            </a:prstGeom>
            <a:solidFill>
              <a:srgbClr val="F2F1F0"/>
            </a:solidFill>
            <a:ln w="9525">
              <a:solidFill>
                <a:srgbClr val="000000"/>
              </a:solidFill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7" name="Oval 14"/>
            <p:cNvSpPr>
              <a:spLocks noChangeArrowheads="1"/>
            </p:cNvSpPr>
            <p:nvPr/>
          </p:nvSpPr>
          <p:spPr bwMode="auto">
            <a:xfrm>
              <a:off x="6008782" y="5755341"/>
              <a:ext cx="206375" cy="20796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</p:grpSp>
      <p:sp>
        <p:nvSpPr>
          <p:cNvPr id="28" name="Shape 2625"/>
          <p:cNvSpPr/>
          <p:nvPr/>
        </p:nvSpPr>
        <p:spPr>
          <a:xfrm>
            <a:off x="4854618" y="4073550"/>
            <a:ext cx="592303" cy="4859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5" y="18796"/>
                  <a:pt x="1048" y="18734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4" y="1873"/>
                </a:lnTo>
                <a:cubicBezTo>
                  <a:pt x="9930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6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4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7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8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0800" y="15600"/>
                </a:moveTo>
                <a:cubicBezTo>
                  <a:pt x="10258" y="15600"/>
                  <a:pt x="9818" y="16138"/>
                  <a:pt x="9818" y="16800"/>
                </a:cubicBezTo>
                <a:cubicBezTo>
                  <a:pt x="9818" y="17462"/>
                  <a:pt x="10258" y="18000"/>
                  <a:pt x="10800" y="18000"/>
                </a:cubicBezTo>
                <a:cubicBezTo>
                  <a:pt x="11342" y="18000"/>
                  <a:pt x="11782" y="17462"/>
                  <a:pt x="11782" y="16800"/>
                </a:cubicBezTo>
                <a:cubicBezTo>
                  <a:pt x="11782" y="16138"/>
                  <a:pt x="11342" y="15600"/>
                  <a:pt x="10800" y="15600"/>
                </a:cubicBezTo>
                <a:moveTo>
                  <a:pt x="10800" y="6000"/>
                </a:moveTo>
                <a:cubicBezTo>
                  <a:pt x="10258" y="6000"/>
                  <a:pt x="9818" y="6538"/>
                  <a:pt x="9818" y="7200"/>
                </a:cubicBezTo>
                <a:lnTo>
                  <a:pt x="10309" y="13800"/>
                </a:lnTo>
                <a:cubicBezTo>
                  <a:pt x="10309" y="14132"/>
                  <a:pt x="10529" y="14400"/>
                  <a:pt x="10800" y="14400"/>
                </a:cubicBezTo>
                <a:cubicBezTo>
                  <a:pt x="11071" y="14400"/>
                  <a:pt x="11291" y="14132"/>
                  <a:pt x="11291" y="13800"/>
                </a:cubicBezTo>
                <a:lnTo>
                  <a:pt x="11782" y="7200"/>
                </a:lnTo>
                <a:cubicBezTo>
                  <a:pt x="11782" y="6538"/>
                  <a:pt x="11342" y="6000"/>
                  <a:pt x="10800" y="600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5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cs typeface="+mn-ea"/>
              <a:sym typeface="+mn-lt"/>
            </a:endParaRPr>
          </a:p>
        </p:txBody>
      </p:sp>
      <p:sp>
        <p:nvSpPr>
          <p:cNvPr id="32" name="Subtitle 2"/>
          <p:cNvSpPr txBox="1"/>
          <p:nvPr/>
        </p:nvSpPr>
        <p:spPr>
          <a:xfrm>
            <a:off x="5446921" y="3823477"/>
            <a:ext cx="2764686" cy="986056"/>
          </a:xfrm>
          <a:prstGeom prst="rect">
            <a:avLst/>
          </a:prstGeom>
        </p:spPr>
        <p:txBody>
          <a:bodyPr vert="horz" lIns="182808" tIns="91402" rIns="182808" bIns="91402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b="1" dirty="0">
                <a:solidFill>
                  <a:schemeClr val="accent1"/>
                </a:solidFill>
                <a:cs typeface="+mn-ea"/>
                <a:sym typeface="+mn-lt"/>
              </a:rPr>
              <a:t>输入标题</a:t>
            </a:r>
            <a:endParaRPr lang="en-US" sz="12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0" indent="0">
              <a:buNone/>
            </a:pP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4" grpId="0"/>
      <p:bldP spid="28" grpId="0" animBg="1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2333815" y="2230887"/>
            <a:ext cx="46551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id-ID" sz="15000" b="1" spc="-225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2020</a:t>
            </a:r>
            <a:endParaRPr lang="id-ID" sz="15000" b="1" spc="-225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506587" y="-100855"/>
            <a:ext cx="154781" cy="2198446"/>
            <a:chOff x="6008782" y="-134473"/>
            <a:chExt cx="206375" cy="2931261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6111970" y="-134473"/>
              <a:ext cx="0" cy="275664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11"/>
            <p:cNvSpPr>
              <a:spLocks noChangeArrowheads="1"/>
            </p:cNvSpPr>
            <p:nvPr/>
          </p:nvSpPr>
          <p:spPr bwMode="auto">
            <a:xfrm>
              <a:off x="6008782" y="2588825"/>
              <a:ext cx="206375" cy="207963"/>
            </a:xfrm>
            <a:prstGeom prst="ellipse">
              <a:avLst/>
            </a:prstGeom>
            <a:solidFill>
              <a:srgbClr val="F2F1F0"/>
            </a:solidFill>
            <a:ln w="9525">
              <a:solidFill>
                <a:srgbClr val="000000"/>
              </a:solidFill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7" name="Oval 14"/>
            <p:cNvSpPr>
              <a:spLocks noChangeArrowheads="1"/>
            </p:cNvSpPr>
            <p:nvPr/>
          </p:nvSpPr>
          <p:spPr bwMode="auto">
            <a:xfrm>
              <a:off x="6008782" y="1123195"/>
              <a:ext cx="206375" cy="20796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860545" y="668520"/>
            <a:ext cx="565344" cy="528736"/>
            <a:chOff x="6369689" y="1149437"/>
            <a:chExt cx="386534" cy="339364"/>
          </a:xfrm>
          <a:solidFill>
            <a:schemeClr val="tx2"/>
          </a:solidFill>
        </p:grpSpPr>
        <p:sp>
          <p:nvSpPr>
            <p:cNvPr id="9" name="Freeform 19"/>
            <p:cNvSpPr>
              <a:spLocks noEditPoints="1"/>
            </p:cNvSpPr>
            <p:nvPr/>
          </p:nvSpPr>
          <p:spPr bwMode="auto">
            <a:xfrm>
              <a:off x="6369689" y="1149437"/>
              <a:ext cx="386534" cy="339364"/>
            </a:xfrm>
            <a:custGeom>
              <a:avLst/>
              <a:gdLst>
                <a:gd name="T0" fmla="*/ 248 w 256"/>
                <a:gd name="T1" fmla="*/ 16 h 224"/>
                <a:gd name="T2" fmla="*/ 216 w 256"/>
                <a:gd name="T3" fmla="*/ 16 h 224"/>
                <a:gd name="T4" fmla="*/ 216 w 256"/>
                <a:gd name="T5" fmla="*/ 8 h 224"/>
                <a:gd name="T6" fmla="*/ 208 w 256"/>
                <a:gd name="T7" fmla="*/ 0 h 224"/>
                <a:gd name="T8" fmla="*/ 184 w 256"/>
                <a:gd name="T9" fmla="*/ 0 h 224"/>
                <a:gd name="T10" fmla="*/ 176 w 256"/>
                <a:gd name="T11" fmla="*/ 8 h 224"/>
                <a:gd name="T12" fmla="*/ 176 w 256"/>
                <a:gd name="T13" fmla="*/ 16 h 224"/>
                <a:gd name="T14" fmla="*/ 80 w 256"/>
                <a:gd name="T15" fmla="*/ 16 h 224"/>
                <a:gd name="T16" fmla="*/ 80 w 256"/>
                <a:gd name="T17" fmla="*/ 8 h 224"/>
                <a:gd name="T18" fmla="*/ 72 w 256"/>
                <a:gd name="T19" fmla="*/ 0 h 224"/>
                <a:gd name="T20" fmla="*/ 48 w 256"/>
                <a:gd name="T21" fmla="*/ 0 h 224"/>
                <a:gd name="T22" fmla="*/ 40 w 256"/>
                <a:gd name="T23" fmla="*/ 8 h 224"/>
                <a:gd name="T24" fmla="*/ 40 w 256"/>
                <a:gd name="T25" fmla="*/ 16 h 224"/>
                <a:gd name="T26" fmla="*/ 8 w 256"/>
                <a:gd name="T27" fmla="*/ 16 h 224"/>
                <a:gd name="T28" fmla="*/ 0 w 256"/>
                <a:gd name="T29" fmla="*/ 24 h 224"/>
                <a:gd name="T30" fmla="*/ 0 w 256"/>
                <a:gd name="T31" fmla="*/ 216 h 224"/>
                <a:gd name="T32" fmla="*/ 8 w 256"/>
                <a:gd name="T33" fmla="*/ 224 h 224"/>
                <a:gd name="T34" fmla="*/ 248 w 256"/>
                <a:gd name="T35" fmla="*/ 224 h 224"/>
                <a:gd name="T36" fmla="*/ 256 w 256"/>
                <a:gd name="T37" fmla="*/ 216 h 224"/>
                <a:gd name="T38" fmla="*/ 256 w 256"/>
                <a:gd name="T39" fmla="*/ 24 h 224"/>
                <a:gd name="T40" fmla="*/ 248 w 256"/>
                <a:gd name="T41" fmla="*/ 16 h 224"/>
                <a:gd name="T42" fmla="*/ 192 w 256"/>
                <a:gd name="T43" fmla="*/ 16 h 224"/>
                <a:gd name="T44" fmla="*/ 200 w 256"/>
                <a:gd name="T45" fmla="*/ 16 h 224"/>
                <a:gd name="T46" fmla="*/ 200 w 256"/>
                <a:gd name="T47" fmla="*/ 32 h 224"/>
                <a:gd name="T48" fmla="*/ 192 w 256"/>
                <a:gd name="T49" fmla="*/ 32 h 224"/>
                <a:gd name="T50" fmla="*/ 192 w 256"/>
                <a:gd name="T51" fmla="*/ 16 h 224"/>
                <a:gd name="T52" fmla="*/ 56 w 256"/>
                <a:gd name="T53" fmla="*/ 16 h 224"/>
                <a:gd name="T54" fmla="*/ 64 w 256"/>
                <a:gd name="T55" fmla="*/ 16 h 224"/>
                <a:gd name="T56" fmla="*/ 64 w 256"/>
                <a:gd name="T57" fmla="*/ 32 h 224"/>
                <a:gd name="T58" fmla="*/ 56 w 256"/>
                <a:gd name="T59" fmla="*/ 32 h 224"/>
                <a:gd name="T60" fmla="*/ 56 w 256"/>
                <a:gd name="T61" fmla="*/ 16 h 224"/>
                <a:gd name="T62" fmla="*/ 240 w 256"/>
                <a:gd name="T63" fmla="*/ 208 h 224"/>
                <a:gd name="T64" fmla="*/ 16 w 256"/>
                <a:gd name="T65" fmla="*/ 208 h 224"/>
                <a:gd name="T66" fmla="*/ 16 w 256"/>
                <a:gd name="T67" fmla="*/ 32 h 224"/>
                <a:gd name="T68" fmla="*/ 40 w 256"/>
                <a:gd name="T69" fmla="*/ 32 h 224"/>
                <a:gd name="T70" fmla="*/ 40 w 256"/>
                <a:gd name="T71" fmla="*/ 40 h 224"/>
                <a:gd name="T72" fmla="*/ 48 w 256"/>
                <a:gd name="T73" fmla="*/ 48 h 224"/>
                <a:gd name="T74" fmla="*/ 72 w 256"/>
                <a:gd name="T75" fmla="*/ 48 h 224"/>
                <a:gd name="T76" fmla="*/ 80 w 256"/>
                <a:gd name="T77" fmla="*/ 40 h 224"/>
                <a:gd name="T78" fmla="*/ 80 w 256"/>
                <a:gd name="T79" fmla="*/ 32 h 224"/>
                <a:gd name="T80" fmla="*/ 176 w 256"/>
                <a:gd name="T81" fmla="*/ 32 h 224"/>
                <a:gd name="T82" fmla="*/ 176 w 256"/>
                <a:gd name="T83" fmla="*/ 40 h 224"/>
                <a:gd name="T84" fmla="*/ 184 w 256"/>
                <a:gd name="T85" fmla="*/ 48 h 224"/>
                <a:gd name="T86" fmla="*/ 208 w 256"/>
                <a:gd name="T87" fmla="*/ 48 h 224"/>
                <a:gd name="T88" fmla="*/ 216 w 256"/>
                <a:gd name="T89" fmla="*/ 40 h 224"/>
                <a:gd name="T90" fmla="*/ 216 w 256"/>
                <a:gd name="T91" fmla="*/ 32 h 224"/>
                <a:gd name="T92" fmla="*/ 240 w 256"/>
                <a:gd name="T93" fmla="*/ 32 h 224"/>
                <a:gd name="T94" fmla="*/ 240 w 256"/>
                <a:gd name="T95" fmla="*/ 208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56" h="224">
                  <a:moveTo>
                    <a:pt x="248" y="16"/>
                  </a:moveTo>
                  <a:cubicBezTo>
                    <a:pt x="216" y="16"/>
                    <a:pt x="216" y="16"/>
                    <a:pt x="216" y="16"/>
                  </a:cubicBezTo>
                  <a:cubicBezTo>
                    <a:pt x="216" y="8"/>
                    <a:pt x="216" y="8"/>
                    <a:pt x="216" y="8"/>
                  </a:cubicBezTo>
                  <a:cubicBezTo>
                    <a:pt x="216" y="4"/>
                    <a:pt x="212" y="0"/>
                    <a:pt x="208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80" y="0"/>
                    <a:pt x="176" y="4"/>
                    <a:pt x="176" y="8"/>
                  </a:cubicBezTo>
                  <a:cubicBezTo>
                    <a:pt x="176" y="16"/>
                    <a:pt x="176" y="16"/>
                    <a:pt x="176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4"/>
                    <a:pt x="76" y="0"/>
                    <a:pt x="7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4" y="0"/>
                    <a:pt x="40" y="4"/>
                    <a:pt x="40" y="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20"/>
                    <a:pt x="0" y="24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20"/>
                    <a:pt x="4" y="224"/>
                    <a:pt x="8" y="224"/>
                  </a:cubicBezTo>
                  <a:cubicBezTo>
                    <a:pt x="248" y="224"/>
                    <a:pt x="248" y="224"/>
                    <a:pt x="248" y="224"/>
                  </a:cubicBezTo>
                  <a:cubicBezTo>
                    <a:pt x="252" y="224"/>
                    <a:pt x="256" y="220"/>
                    <a:pt x="256" y="216"/>
                  </a:cubicBezTo>
                  <a:cubicBezTo>
                    <a:pt x="256" y="24"/>
                    <a:pt x="256" y="24"/>
                    <a:pt x="256" y="24"/>
                  </a:cubicBezTo>
                  <a:cubicBezTo>
                    <a:pt x="256" y="20"/>
                    <a:pt x="252" y="16"/>
                    <a:pt x="248" y="16"/>
                  </a:cubicBezTo>
                  <a:close/>
                  <a:moveTo>
                    <a:pt x="192" y="16"/>
                  </a:moveTo>
                  <a:cubicBezTo>
                    <a:pt x="200" y="16"/>
                    <a:pt x="200" y="16"/>
                    <a:pt x="200" y="16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192" y="32"/>
                    <a:pt x="192" y="32"/>
                    <a:pt x="192" y="32"/>
                  </a:cubicBezTo>
                  <a:lnTo>
                    <a:pt x="192" y="16"/>
                  </a:lnTo>
                  <a:close/>
                  <a:moveTo>
                    <a:pt x="56" y="16"/>
                  </a:moveTo>
                  <a:cubicBezTo>
                    <a:pt x="64" y="16"/>
                    <a:pt x="64" y="16"/>
                    <a:pt x="64" y="16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56" y="32"/>
                    <a:pt x="56" y="32"/>
                    <a:pt x="56" y="32"/>
                  </a:cubicBezTo>
                  <a:lnTo>
                    <a:pt x="56" y="16"/>
                  </a:lnTo>
                  <a:close/>
                  <a:moveTo>
                    <a:pt x="240" y="208"/>
                  </a:moveTo>
                  <a:cubicBezTo>
                    <a:pt x="16" y="208"/>
                    <a:pt x="16" y="208"/>
                    <a:pt x="16" y="208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0" y="44"/>
                    <a:pt x="44" y="48"/>
                    <a:pt x="48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6" y="48"/>
                    <a:pt x="80" y="44"/>
                    <a:pt x="80" y="40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4"/>
                    <a:pt x="180" y="48"/>
                    <a:pt x="184" y="48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12" y="48"/>
                    <a:pt x="216" y="44"/>
                    <a:pt x="216" y="40"/>
                  </a:cubicBezTo>
                  <a:cubicBezTo>
                    <a:pt x="216" y="32"/>
                    <a:pt x="216" y="32"/>
                    <a:pt x="216" y="32"/>
                  </a:cubicBezTo>
                  <a:cubicBezTo>
                    <a:pt x="240" y="32"/>
                    <a:pt x="240" y="32"/>
                    <a:pt x="240" y="32"/>
                  </a:cubicBezTo>
                  <a:lnTo>
                    <a:pt x="240" y="2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0" name="Freeform 20"/>
            <p:cNvSpPr>
              <a:spLocks noEditPoints="1"/>
            </p:cNvSpPr>
            <p:nvPr/>
          </p:nvSpPr>
          <p:spPr bwMode="auto">
            <a:xfrm>
              <a:off x="6429962" y="1271294"/>
              <a:ext cx="73376" cy="7206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1" name="Freeform 21"/>
            <p:cNvSpPr>
              <a:spLocks noEditPoints="1"/>
            </p:cNvSpPr>
            <p:nvPr/>
          </p:nvSpPr>
          <p:spPr bwMode="auto">
            <a:xfrm>
              <a:off x="6526923" y="1271294"/>
              <a:ext cx="72066" cy="7206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2" name="Freeform 22"/>
            <p:cNvSpPr>
              <a:spLocks noEditPoints="1"/>
            </p:cNvSpPr>
            <p:nvPr/>
          </p:nvSpPr>
          <p:spPr bwMode="auto">
            <a:xfrm>
              <a:off x="6623884" y="1271294"/>
              <a:ext cx="72066" cy="7206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3" name="Freeform 23"/>
            <p:cNvSpPr>
              <a:spLocks noEditPoints="1"/>
            </p:cNvSpPr>
            <p:nvPr/>
          </p:nvSpPr>
          <p:spPr bwMode="auto">
            <a:xfrm>
              <a:off x="6429962" y="1366945"/>
              <a:ext cx="73376" cy="7337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4" name="Freeform 24"/>
            <p:cNvSpPr>
              <a:spLocks noEditPoints="1"/>
            </p:cNvSpPr>
            <p:nvPr/>
          </p:nvSpPr>
          <p:spPr bwMode="auto">
            <a:xfrm>
              <a:off x="6526923" y="1366945"/>
              <a:ext cx="72066" cy="7337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15" name="Freeform 25"/>
            <p:cNvSpPr>
              <a:spLocks noEditPoints="1"/>
            </p:cNvSpPr>
            <p:nvPr/>
          </p:nvSpPr>
          <p:spPr bwMode="auto">
            <a:xfrm>
              <a:off x="6623884" y="1366945"/>
              <a:ext cx="72066" cy="7337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</p:grpSp>
      <p:sp>
        <p:nvSpPr>
          <p:cNvPr id="17" name="Subtitle 2"/>
          <p:cNvSpPr txBox="1"/>
          <p:nvPr/>
        </p:nvSpPr>
        <p:spPr>
          <a:xfrm>
            <a:off x="5425889" y="505341"/>
            <a:ext cx="2764686" cy="986056"/>
          </a:xfrm>
          <a:prstGeom prst="rect">
            <a:avLst/>
          </a:prstGeom>
        </p:spPr>
        <p:txBody>
          <a:bodyPr vert="horz" lIns="182808" tIns="91402" rIns="182808" bIns="91402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b="1" dirty="0">
                <a:solidFill>
                  <a:schemeClr val="accent1"/>
                </a:solidFill>
                <a:cs typeface="+mn-ea"/>
                <a:sym typeface="+mn-lt"/>
              </a:rPr>
              <a:t>输入标题</a:t>
            </a:r>
            <a:endParaRPr lang="en-US" sz="12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0" indent="0">
              <a:buNone/>
            </a:pP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653451" y="2887090"/>
            <a:ext cx="2635105" cy="155972"/>
            <a:chOff x="8871268" y="3849453"/>
            <a:chExt cx="3513473" cy="207963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8901953" y="3953435"/>
              <a:ext cx="348278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4"/>
            <p:cNvSpPr>
              <a:spLocks noChangeArrowheads="1"/>
            </p:cNvSpPr>
            <p:nvPr/>
          </p:nvSpPr>
          <p:spPr bwMode="auto">
            <a:xfrm>
              <a:off x="10594446" y="3849453"/>
              <a:ext cx="206375" cy="20796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0" name="Oval 11"/>
            <p:cNvSpPr>
              <a:spLocks noChangeArrowheads="1"/>
            </p:cNvSpPr>
            <p:nvPr/>
          </p:nvSpPr>
          <p:spPr bwMode="auto">
            <a:xfrm>
              <a:off x="8871268" y="3849453"/>
              <a:ext cx="206375" cy="207963"/>
            </a:xfrm>
            <a:prstGeom prst="ellipse">
              <a:avLst/>
            </a:prstGeom>
            <a:solidFill>
              <a:srgbClr val="F2F1F0"/>
            </a:solidFill>
            <a:ln w="9525">
              <a:solidFill>
                <a:srgbClr val="000000"/>
              </a:solidFill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7708309" y="3131134"/>
            <a:ext cx="62983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b="1" dirty="0">
                <a:solidFill>
                  <a:schemeClr val="bg2">
                    <a:lumMod val="65000"/>
                  </a:schemeClr>
                </a:solidFill>
                <a:cs typeface="+mn-ea"/>
                <a:sym typeface="+mn-lt"/>
              </a:rPr>
              <a:t>在此输入标题</a:t>
            </a:r>
            <a:endParaRPr lang="id-ID" sz="1050" b="1" dirty="0">
              <a:solidFill>
                <a:schemeClr val="bg2">
                  <a:lumMod val="6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7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4295983" y="1993298"/>
            <a:ext cx="45534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id-ID" sz="15000" b="1" spc="-225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2030</a:t>
            </a:r>
            <a:endParaRPr lang="id-ID" sz="15000" b="1" spc="-225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31" name="Shape 2934"/>
          <p:cNvSpPr/>
          <p:nvPr/>
        </p:nvSpPr>
        <p:spPr>
          <a:xfrm>
            <a:off x="509379" y="1395375"/>
            <a:ext cx="919939" cy="1195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5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cs typeface="+mn-ea"/>
              <a:sym typeface="+mn-lt"/>
            </a:endParaRPr>
          </a:p>
        </p:txBody>
      </p:sp>
      <p:sp>
        <p:nvSpPr>
          <p:cNvPr id="32" name="Subtitle 2"/>
          <p:cNvSpPr txBox="1"/>
          <p:nvPr/>
        </p:nvSpPr>
        <p:spPr>
          <a:xfrm>
            <a:off x="1531297" y="1500270"/>
            <a:ext cx="2764686" cy="986056"/>
          </a:xfrm>
          <a:prstGeom prst="rect">
            <a:avLst/>
          </a:prstGeom>
        </p:spPr>
        <p:txBody>
          <a:bodyPr vert="horz" lIns="182808" tIns="91402" rIns="182808" bIns="91402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b="1" dirty="0">
                <a:solidFill>
                  <a:schemeClr val="accent1"/>
                </a:solidFill>
                <a:cs typeface="+mn-ea"/>
                <a:sym typeface="+mn-lt"/>
              </a:rPr>
              <a:t>输入标题</a:t>
            </a:r>
            <a:endParaRPr lang="en-US" sz="12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0" indent="0">
              <a:buNone/>
            </a:pPr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70596" y="2755982"/>
            <a:ext cx="4039721" cy="155972"/>
            <a:chOff x="-94129" y="3674642"/>
            <a:chExt cx="5386295" cy="207963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-94129" y="3778624"/>
              <a:ext cx="532503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14"/>
            <p:cNvSpPr>
              <a:spLocks noChangeArrowheads="1"/>
            </p:cNvSpPr>
            <p:nvPr/>
          </p:nvSpPr>
          <p:spPr bwMode="auto">
            <a:xfrm>
              <a:off x="1189277" y="3674642"/>
              <a:ext cx="206375" cy="2079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29" name="Oval 19"/>
            <p:cNvSpPr>
              <a:spLocks noChangeArrowheads="1"/>
            </p:cNvSpPr>
            <p:nvPr/>
          </p:nvSpPr>
          <p:spPr bwMode="auto">
            <a:xfrm>
              <a:off x="3676890" y="3674642"/>
              <a:ext cx="207963" cy="207963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3" name="Oval 11"/>
            <p:cNvSpPr>
              <a:spLocks noChangeArrowheads="1"/>
            </p:cNvSpPr>
            <p:nvPr/>
          </p:nvSpPr>
          <p:spPr bwMode="auto">
            <a:xfrm>
              <a:off x="5085791" y="3674642"/>
              <a:ext cx="206375" cy="207963"/>
            </a:xfrm>
            <a:prstGeom prst="ellipse">
              <a:avLst/>
            </a:prstGeom>
            <a:solidFill>
              <a:srgbClr val="F2F1F0"/>
            </a:solidFill>
            <a:ln w="9525">
              <a:solidFill>
                <a:srgbClr val="000000"/>
              </a:solidFill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2535659" y="2961298"/>
            <a:ext cx="62983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b="1" dirty="0">
                <a:solidFill>
                  <a:schemeClr val="bg2">
                    <a:lumMod val="65000"/>
                  </a:schemeClr>
                </a:solidFill>
                <a:cs typeface="+mn-ea"/>
                <a:sym typeface="+mn-lt"/>
              </a:rPr>
              <a:t>在此输入标题</a:t>
            </a:r>
            <a:endParaRPr lang="id-ID" sz="1050" b="1" dirty="0">
              <a:solidFill>
                <a:schemeClr val="bg2">
                  <a:lumMod val="6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9" presetClass="entr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1" grpId="0" animBg="1"/>
      <p:bldP spid="32" grpId="0"/>
      <p:bldP spid="32" grpId="1"/>
      <p:bldP spid="3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在此输入你的标题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Teardrop 30"/>
          <p:cNvSpPr/>
          <p:nvPr/>
        </p:nvSpPr>
        <p:spPr>
          <a:xfrm>
            <a:off x="3194517" y="2954151"/>
            <a:ext cx="1207294" cy="1207294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>
              <a:cs typeface="+mn-ea"/>
              <a:sym typeface="+mn-lt"/>
            </a:endParaRPr>
          </a:p>
        </p:txBody>
      </p:sp>
      <p:sp>
        <p:nvSpPr>
          <p:cNvPr id="32" name="Teardrop 31"/>
          <p:cNvSpPr/>
          <p:nvPr/>
        </p:nvSpPr>
        <p:spPr>
          <a:xfrm flipH="1">
            <a:off x="4558973" y="2954151"/>
            <a:ext cx="1207294" cy="1207294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 dirty="0">
              <a:cs typeface="+mn-ea"/>
              <a:sym typeface="+mn-lt"/>
            </a:endParaRPr>
          </a:p>
        </p:txBody>
      </p:sp>
      <p:sp>
        <p:nvSpPr>
          <p:cNvPr id="33" name="Teardrop 32"/>
          <p:cNvSpPr/>
          <p:nvPr/>
        </p:nvSpPr>
        <p:spPr>
          <a:xfrm flipH="1" flipV="1">
            <a:off x="4558973" y="1605185"/>
            <a:ext cx="1207294" cy="1207294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>
              <a:cs typeface="+mn-ea"/>
              <a:sym typeface="+mn-lt"/>
            </a:endParaRPr>
          </a:p>
        </p:txBody>
      </p:sp>
      <p:sp>
        <p:nvSpPr>
          <p:cNvPr id="34" name="Teardrop 33"/>
          <p:cNvSpPr/>
          <p:nvPr/>
        </p:nvSpPr>
        <p:spPr>
          <a:xfrm flipV="1">
            <a:off x="3194517" y="1605185"/>
            <a:ext cx="1207294" cy="1207294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>
              <a:cs typeface="+mn-ea"/>
              <a:sym typeface="+mn-lt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3577369" y="1930139"/>
            <a:ext cx="540000" cy="540000"/>
            <a:chOff x="2273624" y="2877185"/>
            <a:chExt cx="720000" cy="720000"/>
          </a:xfrm>
          <a:solidFill>
            <a:schemeClr val="bg1"/>
          </a:solidFill>
        </p:grpSpPr>
        <p:sp>
          <p:nvSpPr>
            <p:cNvPr id="36" name="Freeform 102"/>
            <p:cNvSpPr>
              <a:spLocks noChangeAspect="1" noEditPoints="1"/>
            </p:cNvSpPr>
            <p:nvPr/>
          </p:nvSpPr>
          <p:spPr bwMode="auto">
            <a:xfrm>
              <a:off x="2273624" y="2877185"/>
              <a:ext cx="720000" cy="720000"/>
            </a:xfrm>
            <a:custGeom>
              <a:avLst/>
              <a:gdLst>
                <a:gd name="T0" fmla="*/ 128 w 256"/>
                <a:gd name="T1" fmla="*/ 0 h 256"/>
                <a:gd name="T2" fmla="*/ 37 w 256"/>
                <a:gd name="T3" fmla="*/ 37 h 256"/>
                <a:gd name="T4" fmla="*/ 0 w 256"/>
                <a:gd name="T5" fmla="*/ 128 h 256"/>
                <a:gd name="T6" fmla="*/ 37 w 256"/>
                <a:gd name="T7" fmla="*/ 219 h 256"/>
                <a:gd name="T8" fmla="*/ 128 w 256"/>
                <a:gd name="T9" fmla="*/ 256 h 256"/>
                <a:gd name="T10" fmla="*/ 219 w 256"/>
                <a:gd name="T11" fmla="*/ 219 h 256"/>
                <a:gd name="T12" fmla="*/ 256 w 256"/>
                <a:gd name="T13" fmla="*/ 128 h 256"/>
                <a:gd name="T14" fmla="*/ 219 w 256"/>
                <a:gd name="T15" fmla="*/ 37 h 256"/>
                <a:gd name="T16" fmla="*/ 128 w 256"/>
                <a:gd name="T17" fmla="*/ 0 h 256"/>
                <a:gd name="T18" fmla="*/ 207 w 256"/>
                <a:gd name="T19" fmla="*/ 207 h 256"/>
                <a:gd name="T20" fmla="*/ 128 w 256"/>
                <a:gd name="T21" fmla="*/ 240 h 256"/>
                <a:gd name="T22" fmla="*/ 49 w 256"/>
                <a:gd name="T23" fmla="*/ 207 h 256"/>
                <a:gd name="T24" fmla="*/ 16 w 256"/>
                <a:gd name="T25" fmla="*/ 128 h 256"/>
                <a:gd name="T26" fmla="*/ 49 w 256"/>
                <a:gd name="T27" fmla="*/ 49 h 256"/>
                <a:gd name="T28" fmla="*/ 128 w 256"/>
                <a:gd name="T29" fmla="*/ 16 h 256"/>
                <a:gd name="T30" fmla="*/ 207 w 256"/>
                <a:gd name="T31" fmla="*/ 49 h 256"/>
                <a:gd name="T32" fmla="*/ 240 w 256"/>
                <a:gd name="T33" fmla="*/ 128 h 256"/>
                <a:gd name="T34" fmla="*/ 207 w 256"/>
                <a:gd name="T35" fmla="*/ 207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6" h="256">
                  <a:moveTo>
                    <a:pt x="128" y="0"/>
                  </a:moveTo>
                  <a:cubicBezTo>
                    <a:pt x="94" y="0"/>
                    <a:pt x="62" y="13"/>
                    <a:pt x="37" y="37"/>
                  </a:cubicBezTo>
                  <a:cubicBezTo>
                    <a:pt x="13" y="62"/>
                    <a:pt x="0" y="94"/>
                    <a:pt x="0" y="128"/>
                  </a:cubicBezTo>
                  <a:cubicBezTo>
                    <a:pt x="0" y="162"/>
                    <a:pt x="13" y="194"/>
                    <a:pt x="37" y="219"/>
                  </a:cubicBezTo>
                  <a:cubicBezTo>
                    <a:pt x="62" y="243"/>
                    <a:pt x="94" y="256"/>
                    <a:pt x="128" y="256"/>
                  </a:cubicBezTo>
                  <a:cubicBezTo>
                    <a:pt x="162" y="256"/>
                    <a:pt x="194" y="243"/>
                    <a:pt x="219" y="219"/>
                  </a:cubicBezTo>
                  <a:cubicBezTo>
                    <a:pt x="243" y="194"/>
                    <a:pt x="256" y="162"/>
                    <a:pt x="256" y="128"/>
                  </a:cubicBezTo>
                  <a:cubicBezTo>
                    <a:pt x="256" y="94"/>
                    <a:pt x="243" y="62"/>
                    <a:pt x="219" y="37"/>
                  </a:cubicBezTo>
                  <a:cubicBezTo>
                    <a:pt x="194" y="13"/>
                    <a:pt x="162" y="0"/>
                    <a:pt x="128" y="0"/>
                  </a:cubicBezTo>
                  <a:close/>
                  <a:moveTo>
                    <a:pt x="207" y="207"/>
                  </a:moveTo>
                  <a:cubicBezTo>
                    <a:pt x="186" y="228"/>
                    <a:pt x="158" y="240"/>
                    <a:pt x="128" y="240"/>
                  </a:cubicBezTo>
                  <a:cubicBezTo>
                    <a:pt x="98" y="240"/>
                    <a:pt x="70" y="228"/>
                    <a:pt x="49" y="207"/>
                  </a:cubicBezTo>
                  <a:cubicBezTo>
                    <a:pt x="28" y="186"/>
                    <a:pt x="16" y="158"/>
                    <a:pt x="16" y="128"/>
                  </a:cubicBezTo>
                  <a:cubicBezTo>
                    <a:pt x="16" y="98"/>
                    <a:pt x="28" y="70"/>
                    <a:pt x="49" y="49"/>
                  </a:cubicBezTo>
                  <a:cubicBezTo>
                    <a:pt x="70" y="28"/>
                    <a:pt x="98" y="16"/>
                    <a:pt x="128" y="16"/>
                  </a:cubicBezTo>
                  <a:cubicBezTo>
                    <a:pt x="158" y="16"/>
                    <a:pt x="186" y="28"/>
                    <a:pt x="207" y="49"/>
                  </a:cubicBezTo>
                  <a:cubicBezTo>
                    <a:pt x="228" y="70"/>
                    <a:pt x="240" y="98"/>
                    <a:pt x="240" y="128"/>
                  </a:cubicBezTo>
                  <a:cubicBezTo>
                    <a:pt x="240" y="158"/>
                    <a:pt x="228" y="186"/>
                    <a:pt x="207" y="20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sp>
          <p:nvSpPr>
            <p:cNvPr id="37" name="Freeform 127"/>
            <p:cNvSpPr>
              <a:spLocks noEditPoints="1"/>
            </p:cNvSpPr>
            <p:nvPr/>
          </p:nvSpPr>
          <p:spPr bwMode="auto">
            <a:xfrm>
              <a:off x="2488837" y="3050253"/>
              <a:ext cx="289573" cy="386534"/>
            </a:xfrm>
            <a:custGeom>
              <a:avLst/>
              <a:gdLst>
                <a:gd name="T0" fmla="*/ 40 w 192"/>
                <a:gd name="T1" fmla="*/ 256 h 256"/>
                <a:gd name="T2" fmla="*/ 80 w 192"/>
                <a:gd name="T3" fmla="*/ 216 h 256"/>
                <a:gd name="T4" fmla="*/ 80 w 192"/>
                <a:gd name="T5" fmla="*/ 102 h 256"/>
                <a:gd name="T6" fmla="*/ 176 w 192"/>
                <a:gd name="T7" fmla="*/ 82 h 256"/>
                <a:gd name="T8" fmla="*/ 176 w 192"/>
                <a:gd name="T9" fmla="*/ 160 h 256"/>
                <a:gd name="T10" fmla="*/ 152 w 192"/>
                <a:gd name="T11" fmla="*/ 152 h 256"/>
                <a:gd name="T12" fmla="*/ 112 w 192"/>
                <a:gd name="T13" fmla="*/ 192 h 256"/>
                <a:gd name="T14" fmla="*/ 152 w 192"/>
                <a:gd name="T15" fmla="*/ 232 h 256"/>
                <a:gd name="T16" fmla="*/ 192 w 192"/>
                <a:gd name="T17" fmla="*/ 192 h 256"/>
                <a:gd name="T18" fmla="*/ 192 w 192"/>
                <a:gd name="T19" fmla="*/ 72 h 256"/>
                <a:gd name="T20" fmla="*/ 192 w 192"/>
                <a:gd name="T21" fmla="*/ 72 h 256"/>
                <a:gd name="T22" fmla="*/ 192 w 192"/>
                <a:gd name="T23" fmla="*/ 8 h 256"/>
                <a:gd name="T24" fmla="*/ 189 w 192"/>
                <a:gd name="T25" fmla="*/ 2 h 256"/>
                <a:gd name="T26" fmla="*/ 182 w 192"/>
                <a:gd name="T27" fmla="*/ 0 h 256"/>
                <a:gd name="T28" fmla="*/ 70 w 192"/>
                <a:gd name="T29" fmla="*/ 24 h 256"/>
                <a:gd name="T30" fmla="*/ 64 w 192"/>
                <a:gd name="T31" fmla="*/ 32 h 256"/>
                <a:gd name="T32" fmla="*/ 64 w 192"/>
                <a:gd name="T33" fmla="*/ 96 h 256"/>
                <a:gd name="T34" fmla="*/ 64 w 192"/>
                <a:gd name="T35" fmla="*/ 96 h 256"/>
                <a:gd name="T36" fmla="*/ 64 w 192"/>
                <a:gd name="T37" fmla="*/ 184 h 256"/>
                <a:gd name="T38" fmla="*/ 40 w 192"/>
                <a:gd name="T39" fmla="*/ 176 h 256"/>
                <a:gd name="T40" fmla="*/ 0 w 192"/>
                <a:gd name="T41" fmla="*/ 216 h 256"/>
                <a:gd name="T42" fmla="*/ 40 w 192"/>
                <a:gd name="T43" fmla="*/ 256 h 256"/>
                <a:gd name="T44" fmla="*/ 152 w 192"/>
                <a:gd name="T45" fmla="*/ 216 h 256"/>
                <a:gd name="T46" fmla="*/ 128 w 192"/>
                <a:gd name="T47" fmla="*/ 192 h 256"/>
                <a:gd name="T48" fmla="*/ 152 w 192"/>
                <a:gd name="T49" fmla="*/ 168 h 256"/>
                <a:gd name="T50" fmla="*/ 176 w 192"/>
                <a:gd name="T51" fmla="*/ 192 h 256"/>
                <a:gd name="T52" fmla="*/ 152 w 192"/>
                <a:gd name="T53" fmla="*/ 216 h 256"/>
                <a:gd name="T54" fmla="*/ 176 w 192"/>
                <a:gd name="T55" fmla="*/ 18 h 256"/>
                <a:gd name="T56" fmla="*/ 176 w 192"/>
                <a:gd name="T57" fmla="*/ 66 h 256"/>
                <a:gd name="T58" fmla="*/ 80 w 192"/>
                <a:gd name="T59" fmla="*/ 86 h 256"/>
                <a:gd name="T60" fmla="*/ 80 w 192"/>
                <a:gd name="T61" fmla="*/ 38 h 256"/>
                <a:gd name="T62" fmla="*/ 176 w 192"/>
                <a:gd name="T63" fmla="*/ 18 h 256"/>
                <a:gd name="T64" fmla="*/ 40 w 192"/>
                <a:gd name="T65" fmla="*/ 192 h 256"/>
                <a:gd name="T66" fmla="*/ 64 w 192"/>
                <a:gd name="T67" fmla="*/ 216 h 256"/>
                <a:gd name="T68" fmla="*/ 40 w 192"/>
                <a:gd name="T69" fmla="*/ 240 h 256"/>
                <a:gd name="T70" fmla="*/ 16 w 192"/>
                <a:gd name="T71" fmla="*/ 216 h 256"/>
                <a:gd name="T72" fmla="*/ 40 w 192"/>
                <a:gd name="T73" fmla="*/ 19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2" h="256">
                  <a:moveTo>
                    <a:pt x="40" y="256"/>
                  </a:moveTo>
                  <a:cubicBezTo>
                    <a:pt x="62" y="256"/>
                    <a:pt x="80" y="238"/>
                    <a:pt x="80" y="216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176" y="82"/>
                    <a:pt x="176" y="82"/>
                    <a:pt x="176" y="82"/>
                  </a:cubicBezTo>
                  <a:cubicBezTo>
                    <a:pt x="176" y="160"/>
                    <a:pt x="176" y="160"/>
                    <a:pt x="176" y="160"/>
                  </a:cubicBezTo>
                  <a:cubicBezTo>
                    <a:pt x="168" y="155"/>
                    <a:pt x="161" y="152"/>
                    <a:pt x="152" y="152"/>
                  </a:cubicBezTo>
                  <a:cubicBezTo>
                    <a:pt x="130" y="152"/>
                    <a:pt x="112" y="170"/>
                    <a:pt x="112" y="192"/>
                  </a:cubicBezTo>
                  <a:cubicBezTo>
                    <a:pt x="112" y="214"/>
                    <a:pt x="130" y="232"/>
                    <a:pt x="152" y="232"/>
                  </a:cubicBezTo>
                  <a:cubicBezTo>
                    <a:pt x="174" y="232"/>
                    <a:pt x="192" y="214"/>
                    <a:pt x="192" y="192"/>
                  </a:cubicBezTo>
                  <a:cubicBezTo>
                    <a:pt x="192" y="72"/>
                    <a:pt x="192" y="72"/>
                    <a:pt x="192" y="72"/>
                  </a:cubicBezTo>
                  <a:cubicBezTo>
                    <a:pt x="192" y="72"/>
                    <a:pt x="192" y="72"/>
                    <a:pt x="192" y="72"/>
                  </a:cubicBezTo>
                  <a:cubicBezTo>
                    <a:pt x="192" y="8"/>
                    <a:pt x="192" y="8"/>
                    <a:pt x="192" y="8"/>
                  </a:cubicBezTo>
                  <a:cubicBezTo>
                    <a:pt x="192" y="6"/>
                    <a:pt x="191" y="3"/>
                    <a:pt x="189" y="2"/>
                  </a:cubicBezTo>
                  <a:cubicBezTo>
                    <a:pt x="187" y="0"/>
                    <a:pt x="185" y="0"/>
                    <a:pt x="182" y="0"/>
                  </a:cubicBezTo>
                  <a:cubicBezTo>
                    <a:pt x="70" y="24"/>
                    <a:pt x="70" y="24"/>
                    <a:pt x="70" y="24"/>
                  </a:cubicBezTo>
                  <a:cubicBezTo>
                    <a:pt x="67" y="25"/>
                    <a:pt x="64" y="28"/>
                    <a:pt x="64" y="32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56" y="179"/>
                    <a:pt x="49" y="176"/>
                    <a:pt x="40" y="176"/>
                  </a:cubicBezTo>
                  <a:cubicBezTo>
                    <a:pt x="18" y="176"/>
                    <a:pt x="0" y="194"/>
                    <a:pt x="0" y="216"/>
                  </a:cubicBezTo>
                  <a:cubicBezTo>
                    <a:pt x="0" y="238"/>
                    <a:pt x="18" y="256"/>
                    <a:pt x="40" y="256"/>
                  </a:cubicBezTo>
                  <a:close/>
                  <a:moveTo>
                    <a:pt x="152" y="216"/>
                  </a:moveTo>
                  <a:cubicBezTo>
                    <a:pt x="139" y="216"/>
                    <a:pt x="128" y="205"/>
                    <a:pt x="128" y="192"/>
                  </a:cubicBezTo>
                  <a:cubicBezTo>
                    <a:pt x="128" y="179"/>
                    <a:pt x="139" y="168"/>
                    <a:pt x="152" y="168"/>
                  </a:cubicBezTo>
                  <a:cubicBezTo>
                    <a:pt x="165" y="168"/>
                    <a:pt x="176" y="179"/>
                    <a:pt x="176" y="192"/>
                  </a:cubicBezTo>
                  <a:cubicBezTo>
                    <a:pt x="176" y="205"/>
                    <a:pt x="165" y="216"/>
                    <a:pt x="152" y="216"/>
                  </a:cubicBezTo>
                  <a:close/>
                  <a:moveTo>
                    <a:pt x="176" y="18"/>
                  </a:moveTo>
                  <a:cubicBezTo>
                    <a:pt x="176" y="66"/>
                    <a:pt x="176" y="66"/>
                    <a:pt x="176" y="6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38"/>
                    <a:pt x="80" y="38"/>
                    <a:pt x="80" y="38"/>
                  </a:cubicBezTo>
                  <a:lnTo>
                    <a:pt x="176" y="18"/>
                  </a:lnTo>
                  <a:close/>
                  <a:moveTo>
                    <a:pt x="40" y="192"/>
                  </a:moveTo>
                  <a:cubicBezTo>
                    <a:pt x="53" y="192"/>
                    <a:pt x="64" y="203"/>
                    <a:pt x="64" y="216"/>
                  </a:cubicBezTo>
                  <a:cubicBezTo>
                    <a:pt x="64" y="229"/>
                    <a:pt x="53" y="240"/>
                    <a:pt x="40" y="240"/>
                  </a:cubicBezTo>
                  <a:cubicBezTo>
                    <a:pt x="27" y="240"/>
                    <a:pt x="16" y="229"/>
                    <a:pt x="16" y="216"/>
                  </a:cubicBezTo>
                  <a:cubicBezTo>
                    <a:pt x="16" y="203"/>
                    <a:pt x="27" y="192"/>
                    <a:pt x="40" y="19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943000" y="1930139"/>
            <a:ext cx="540000" cy="540000"/>
            <a:chOff x="6898944" y="2882801"/>
            <a:chExt cx="720000" cy="720000"/>
          </a:xfrm>
        </p:grpSpPr>
        <p:sp>
          <p:nvSpPr>
            <p:cNvPr id="39" name="Freeform 102"/>
            <p:cNvSpPr>
              <a:spLocks noChangeAspect="1" noEditPoints="1"/>
            </p:cNvSpPr>
            <p:nvPr/>
          </p:nvSpPr>
          <p:spPr bwMode="auto">
            <a:xfrm>
              <a:off x="6898944" y="2882801"/>
              <a:ext cx="720000" cy="720000"/>
            </a:xfrm>
            <a:custGeom>
              <a:avLst/>
              <a:gdLst>
                <a:gd name="T0" fmla="*/ 128 w 256"/>
                <a:gd name="T1" fmla="*/ 0 h 256"/>
                <a:gd name="T2" fmla="*/ 37 w 256"/>
                <a:gd name="T3" fmla="*/ 37 h 256"/>
                <a:gd name="T4" fmla="*/ 0 w 256"/>
                <a:gd name="T5" fmla="*/ 128 h 256"/>
                <a:gd name="T6" fmla="*/ 37 w 256"/>
                <a:gd name="T7" fmla="*/ 219 h 256"/>
                <a:gd name="T8" fmla="*/ 128 w 256"/>
                <a:gd name="T9" fmla="*/ 256 h 256"/>
                <a:gd name="T10" fmla="*/ 219 w 256"/>
                <a:gd name="T11" fmla="*/ 219 h 256"/>
                <a:gd name="T12" fmla="*/ 256 w 256"/>
                <a:gd name="T13" fmla="*/ 128 h 256"/>
                <a:gd name="T14" fmla="*/ 219 w 256"/>
                <a:gd name="T15" fmla="*/ 37 h 256"/>
                <a:gd name="T16" fmla="*/ 128 w 256"/>
                <a:gd name="T17" fmla="*/ 0 h 256"/>
                <a:gd name="T18" fmla="*/ 207 w 256"/>
                <a:gd name="T19" fmla="*/ 207 h 256"/>
                <a:gd name="T20" fmla="*/ 128 w 256"/>
                <a:gd name="T21" fmla="*/ 240 h 256"/>
                <a:gd name="T22" fmla="*/ 49 w 256"/>
                <a:gd name="T23" fmla="*/ 207 h 256"/>
                <a:gd name="T24" fmla="*/ 16 w 256"/>
                <a:gd name="T25" fmla="*/ 128 h 256"/>
                <a:gd name="T26" fmla="*/ 49 w 256"/>
                <a:gd name="T27" fmla="*/ 49 h 256"/>
                <a:gd name="T28" fmla="*/ 128 w 256"/>
                <a:gd name="T29" fmla="*/ 16 h 256"/>
                <a:gd name="T30" fmla="*/ 207 w 256"/>
                <a:gd name="T31" fmla="*/ 49 h 256"/>
                <a:gd name="T32" fmla="*/ 240 w 256"/>
                <a:gd name="T33" fmla="*/ 128 h 256"/>
                <a:gd name="T34" fmla="*/ 207 w 256"/>
                <a:gd name="T35" fmla="*/ 207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6" h="256">
                  <a:moveTo>
                    <a:pt x="128" y="0"/>
                  </a:moveTo>
                  <a:cubicBezTo>
                    <a:pt x="94" y="0"/>
                    <a:pt x="62" y="13"/>
                    <a:pt x="37" y="37"/>
                  </a:cubicBezTo>
                  <a:cubicBezTo>
                    <a:pt x="13" y="62"/>
                    <a:pt x="0" y="94"/>
                    <a:pt x="0" y="128"/>
                  </a:cubicBezTo>
                  <a:cubicBezTo>
                    <a:pt x="0" y="162"/>
                    <a:pt x="13" y="194"/>
                    <a:pt x="37" y="219"/>
                  </a:cubicBezTo>
                  <a:cubicBezTo>
                    <a:pt x="62" y="243"/>
                    <a:pt x="94" y="256"/>
                    <a:pt x="128" y="256"/>
                  </a:cubicBezTo>
                  <a:cubicBezTo>
                    <a:pt x="162" y="256"/>
                    <a:pt x="194" y="243"/>
                    <a:pt x="219" y="219"/>
                  </a:cubicBezTo>
                  <a:cubicBezTo>
                    <a:pt x="243" y="194"/>
                    <a:pt x="256" y="162"/>
                    <a:pt x="256" y="128"/>
                  </a:cubicBezTo>
                  <a:cubicBezTo>
                    <a:pt x="256" y="94"/>
                    <a:pt x="243" y="62"/>
                    <a:pt x="219" y="37"/>
                  </a:cubicBezTo>
                  <a:cubicBezTo>
                    <a:pt x="194" y="13"/>
                    <a:pt x="162" y="0"/>
                    <a:pt x="128" y="0"/>
                  </a:cubicBezTo>
                  <a:close/>
                  <a:moveTo>
                    <a:pt x="207" y="207"/>
                  </a:moveTo>
                  <a:cubicBezTo>
                    <a:pt x="186" y="228"/>
                    <a:pt x="158" y="240"/>
                    <a:pt x="128" y="240"/>
                  </a:cubicBezTo>
                  <a:cubicBezTo>
                    <a:pt x="98" y="240"/>
                    <a:pt x="70" y="228"/>
                    <a:pt x="49" y="207"/>
                  </a:cubicBezTo>
                  <a:cubicBezTo>
                    <a:pt x="28" y="186"/>
                    <a:pt x="16" y="158"/>
                    <a:pt x="16" y="128"/>
                  </a:cubicBezTo>
                  <a:cubicBezTo>
                    <a:pt x="16" y="98"/>
                    <a:pt x="28" y="70"/>
                    <a:pt x="49" y="49"/>
                  </a:cubicBezTo>
                  <a:cubicBezTo>
                    <a:pt x="70" y="28"/>
                    <a:pt x="98" y="16"/>
                    <a:pt x="128" y="16"/>
                  </a:cubicBezTo>
                  <a:cubicBezTo>
                    <a:pt x="158" y="16"/>
                    <a:pt x="186" y="28"/>
                    <a:pt x="207" y="49"/>
                  </a:cubicBezTo>
                  <a:cubicBezTo>
                    <a:pt x="228" y="70"/>
                    <a:pt x="240" y="98"/>
                    <a:pt x="240" y="128"/>
                  </a:cubicBezTo>
                  <a:cubicBezTo>
                    <a:pt x="240" y="158"/>
                    <a:pt x="228" y="186"/>
                    <a:pt x="207" y="20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7065677" y="3095512"/>
              <a:ext cx="386534" cy="314469"/>
              <a:chOff x="6369689" y="2031259"/>
              <a:chExt cx="386534" cy="314469"/>
            </a:xfrm>
            <a:solidFill>
              <a:schemeClr val="bg1"/>
            </a:solidFill>
          </p:grpSpPr>
          <p:sp>
            <p:nvSpPr>
              <p:cNvPr id="41" name="Freeform 42"/>
              <p:cNvSpPr>
                <a:spLocks noEditPoints="1"/>
              </p:cNvSpPr>
              <p:nvPr/>
            </p:nvSpPr>
            <p:spPr bwMode="auto">
              <a:xfrm>
                <a:off x="6369689" y="2031259"/>
                <a:ext cx="386534" cy="314469"/>
              </a:xfrm>
              <a:custGeom>
                <a:avLst/>
                <a:gdLst>
                  <a:gd name="T0" fmla="*/ 248 w 256"/>
                  <a:gd name="T1" fmla="*/ 0 h 208"/>
                  <a:gd name="T2" fmla="*/ 40 w 256"/>
                  <a:gd name="T3" fmla="*/ 0 h 208"/>
                  <a:gd name="T4" fmla="*/ 32 w 256"/>
                  <a:gd name="T5" fmla="*/ 8 h 208"/>
                  <a:gd name="T6" fmla="*/ 32 w 256"/>
                  <a:gd name="T7" fmla="*/ 32 h 208"/>
                  <a:gd name="T8" fmla="*/ 8 w 256"/>
                  <a:gd name="T9" fmla="*/ 32 h 208"/>
                  <a:gd name="T10" fmla="*/ 0 w 256"/>
                  <a:gd name="T11" fmla="*/ 40 h 208"/>
                  <a:gd name="T12" fmla="*/ 0 w 256"/>
                  <a:gd name="T13" fmla="*/ 200 h 208"/>
                  <a:gd name="T14" fmla="*/ 8 w 256"/>
                  <a:gd name="T15" fmla="*/ 208 h 208"/>
                  <a:gd name="T16" fmla="*/ 216 w 256"/>
                  <a:gd name="T17" fmla="*/ 208 h 208"/>
                  <a:gd name="T18" fmla="*/ 224 w 256"/>
                  <a:gd name="T19" fmla="*/ 200 h 208"/>
                  <a:gd name="T20" fmla="*/ 224 w 256"/>
                  <a:gd name="T21" fmla="*/ 176 h 208"/>
                  <a:gd name="T22" fmla="*/ 248 w 256"/>
                  <a:gd name="T23" fmla="*/ 176 h 208"/>
                  <a:gd name="T24" fmla="*/ 256 w 256"/>
                  <a:gd name="T25" fmla="*/ 168 h 208"/>
                  <a:gd name="T26" fmla="*/ 256 w 256"/>
                  <a:gd name="T27" fmla="*/ 8 h 208"/>
                  <a:gd name="T28" fmla="*/ 248 w 256"/>
                  <a:gd name="T29" fmla="*/ 0 h 208"/>
                  <a:gd name="T30" fmla="*/ 208 w 256"/>
                  <a:gd name="T31" fmla="*/ 48 h 208"/>
                  <a:gd name="T32" fmla="*/ 208 w 256"/>
                  <a:gd name="T33" fmla="*/ 175 h 208"/>
                  <a:gd name="T34" fmla="*/ 165 w 256"/>
                  <a:gd name="T35" fmla="*/ 138 h 208"/>
                  <a:gd name="T36" fmla="*/ 156 w 256"/>
                  <a:gd name="T37" fmla="*/ 137 h 208"/>
                  <a:gd name="T38" fmla="*/ 122 w 256"/>
                  <a:gd name="T39" fmla="*/ 158 h 208"/>
                  <a:gd name="T40" fmla="*/ 70 w 256"/>
                  <a:gd name="T41" fmla="*/ 99 h 208"/>
                  <a:gd name="T42" fmla="*/ 64 w 256"/>
                  <a:gd name="T43" fmla="*/ 96 h 208"/>
                  <a:gd name="T44" fmla="*/ 58 w 256"/>
                  <a:gd name="T45" fmla="*/ 98 h 208"/>
                  <a:gd name="T46" fmla="*/ 16 w 256"/>
                  <a:gd name="T47" fmla="*/ 141 h 208"/>
                  <a:gd name="T48" fmla="*/ 16 w 256"/>
                  <a:gd name="T49" fmla="*/ 48 h 208"/>
                  <a:gd name="T50" fmla="*/ 208 w 256"/>
                  <a:gd name="T51" fmla="*/ 48 h 208"/>
                  <a:gd name="T52" fmla="*/ 16 w 256"/>
                  <a:gd name="T53" fmla="*/ 163 h 208"/>
                  <a:gd name="T54" fmla="*/ 64 w 256"/>
                  <a:gd name="T55" fmla="*/ 116 h 208"/>
                  <a:gd name="T56" fmla="*/ 114 w 256"/>
                  <a:gd name="T57" fmla="*/ 173 h 208"/>
                  <a:gd name="T58" fmla="*/ 124 w 256"/>
                  <a:gd name="T59" fmla="*/ 175 h 208"/>
                  <a:gd name="T60" fmla="*/ 159 w 256"/>
                  <a:gd name="T61" fmla="*/ 154 h 208"/>
                  <a:gd name="T62" fmla="*/ 204 w 256"/>
                  <a:gd name="T63" fmla="*/ 192 h 208"/>
                  <a:gd name="T64" fmla="*/ 16 w 256"/>
                  <a:gd name="T65" fmla="*/ 192 h 208"/>
                  <a:gd name="T66" fmla="*/ 16 w 256"/>
                  <a:gd name="T67" fmla="*/ 163 h 208"/>
                  <a:gd name="T68" fmla="*/ 240 w 256"/>
                  <a:gd name="T69" fmla="*/ 160 h 208"/>
                  <a:gd name="T70" fmla="*/ 224 w 256"/>
                  <a:gd name="T71" fmla="*/ 160 h 208"/>
                  <a:gd name="T72" fmla="*/ 224 w 256"/>
                  <a:gd name="T73" fmla="*/ 40 h 208"/>
                  <a:gd name="T74" fmla="*/ 216 w 256"/>
                  <a:gd name="T75" fmla="*/ 32 h 208"/>
                  <a:gd name="T76" fmla="*/ 48 w 256"/>
                  <a:gd name="T77" fmla="*/ 32 h 208"/>
                  <a:gd name="T78" fmla="*/ 48 w 256"/>
                  <a:gd name="T79" fmla="*/ 16 h 208"/>
                  <a:gd name="T80" fmla="*/ 240 w 256"/>
                  <a:gd name="T81" fmla="*/ 16 h 208"/>
                  <a:gd name="T82" fmla="*/ 240 w 256"/>
                  <a:gd name="T83" fmla="*/ 16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6" h="208">
                    <a:moveTo>
                      <a:pt x="248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36" y="0"/>
                      <a:pt x="32" y="4"/>
                      <a:pt x="32" y="8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4" y="32"/>
                      <a:pt x="0" y="36"/>
                      <a:pt x="0" y="40"/>
                    </a:cubicBezTo>
                    <a:cubicBezTo>
                      <a:pt x="0" y="200"/>
                      <a:pt x="0" y="200"/>
                      <a:pt x="0" y="200"/>
                    </a:cubicBezTo>
                    <a:cubicBezTo>
                      <a:pt x="0" y="204"/>
                      <a:pt x="4" y="208"/>
                      <a:pt x="8" y="208"/>
                    </a:cubicBezTo>
                    <a:cubicBezTo>
                      <a:pt x="216" y="208"/>
                      <a:pt x="216" y="208"/>
                      <a:pt x="216" y="208"/>
                    </a:cubicBezTo>
                    <a:cubicBezTo>
                      <a:pt x="220" y="208"/>
                      <a:pt x="224" y="204"/>
                      <a:pt x="224" y="200"/>
                    </a:cubicBezTo>
                    <a:cubicBezTo>
                      <a:pt x="224" y="176"/>
                      <a:pt x="224" y="176"/>
                      <a:pt x="224" y="176"/>
                    </a:cubicBezTo>
                    <a:cubicBezTo>
                      <a:pt x="248" y="176"/>
                      <a:pt x="248" y="176"/>
                      <a:pt x="248" y="176"/>
                    </a:cubicBezTo>
                    <a:cubicBezTo>
                      <a:pt x="252" y="176"/>
                      <a:pt x="256" y="172"/>
                      <a:pt x="256" y="168"/>
                    </a:cubicBezTo>
                    <a:cubicBezTo>
                      <a:pt x="256" y="8"/>
                      <a:pt x="256" y="8"/>
                      <a:pt x="256" y="8"/>
                    </a:cubicBezTo>
                    <a:cubicBezTo>
                      <a:pt x="256" y="4"/>
                      <a:pt x="252" y="0"/>
                      <a:pt x="248" y="0"/>
                    </a:cubicBezTo>
                    <a:close/>
                    <a:moveTo>
                      <a:pt x="208" y="48"/>
                    </a:moveTo>
                    <a:cubicBezTo>
                      <a:pt x="208" y="175"/>
                      <a:pt x="208" y="175"/>
                      <a:pt x="208" y="175"/>
                    </a:cubicBezTo>
                    <a:cubicBezTo>
                      <a:pt x="165" y="138"/>
                      <a:pt x="165" y="138"/>
                      <a:pt x="165" y="138"/>
                    </a:cubicBezTo>
                    <a:cubicBezTo>
                      <a:pt x="163" y="136"/>
                      <a:pt x="159" y="135"/>
                      <a:pt x="156" y="137"/>
                    </a:cubicBezTo>
                    <a:cubicBezTo>
                      <a:pt x="122" y="158"/>
                      <a:pt x="122" y="158"/>
                      <a:pt x="122" y="158"/>
                    </a:cubicBezTo>
                    <a:cubicBezTo>
                      <a:pt x="70" y="99"/>
                      <a:pt x="70" y="99"/>
                      <a:pt x="70" y="99"/>
                    </a:cubicBezTo>
                    <a:cubicBezTo>
                      <a:pt x="69" y="97"/>
                      <a:pt x="66" y="96"/>
                      <a:pt x="64" y="96"/>
                    </a:cubicBezTo>
                    <a:cubicBezTo>
                      <a:pt x="62" y="96"/>
                      <a:pt x="60" y="97"/>
                      <a:pt x="58" y="98"/>
                    </a:cubicBezTo>
                    <a:cubicBezTo>
                      <a:pt x="16" y="141"/>
                      <a:pt x="16" y="141"/>
                      <a:pt x="16" y="141"/>
                    </a:cubicBezTo>
                    <a:cubicBezTo>
                      <a:pt x="16" y="48"/>
                      <a:pt x="16" y="48"/>
                      <a:pt x="16" y="48"/>
                    </a:cubicBezTo>
                    <a:lnTo>
                      <a:pt x="208" y="48"/>
                    </a:lnTo>
                    <a:close/>
                    <a:moveTo>
                      <a:pt x="16" y="163"/>
                    </a:moveTo>
                    <a:cubicBezTo>
                      <a:pt x="64" y="116"/>
                      <a:pt x="64" y="116"/>
                      <a:pt x="64" y="116"/>
                    </a:cubicBezTo>
                    <a:cubicBezTo>
                      <a:pt x="114" y="173"/>
                      <a:pt x="114" y="173"/>
                      <a:pt x="114" y="173"/>
                    </a:cubicBezTo>
                    <a:cubicBezTo>
                      <a:pt x="117" y="176"/>
                      <a:pt x="121" y="177"/>
                      <a:pt x="124" y="175"/>
                    </a:cubicBezTo>
                    <a:cubicBezTo>
                      <a:pt x="159" y="154"/>
                      <a:pt x="159" y="154"/>
                      <a:pt x="159" y="154"/>
                    </a:cubicBezTo>
                    <a:cubicBezTo>
                      <a:pt x="204" y="192"/>
                      <a:pt x="204" y="192"/>
                      <a:pt x="204" y="192"/>
                    </a:cubicBezTo>
                    <a:cubicBezTo>
                      <a:pt x="16" y="192"/>
                      <a:pt x="16" y="192"/>
                      <a:pt x="16" y="192"/>
                    </a:cubicBezTo>
                    <a:lnTo>
                      <a:pt x="16" y="163"/>
                    </a:lnTo>
                    <a:close/>
                    <a:moveTo>
                      <a:pt x="240" y="160"/>
                    </a:moveTo>
                    <a:cubicBezTo>
                      <a:pt x="224" y="160"/>
                      <a:pt x="224" y="160"/>
                      <a:pt x="224" y="160"/>
                    </a:cubicBezTo>
                    <a:cubicBezTo>
                      <a:pt x="224" y="40"/>
                      <a:pt x="224" y="40"/>
                      <a:pt x="224" y="40"/>
                    </a:cubicBezTo>
                    <a:cubicBezTo>
                      <a:pt x="224" y="36"/>
                      <a:pt x="220" y="32"/>
                      <a:pt x="216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240" y="16"/>
                      <a:pt x="240" y="16"/>
                      <a:pt x="240" y="16"/>
                    </a:cubicBezTo>
                    <a:lnTo>
                      <a:pt x="24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42" name="Freeform 43"/>
              <p:cNvSpPr>
                <a:spLocks noEditPoints="1"/>
              </p:cNvSpPr>
              <p:nvPr/>
            </p:nvSpPr>
            <p:spPr bwMode="auto">
              <a:xfrm>
                <a:off x="6575404" y="2128221"/>
                <a:ext cx="83858" cy="85169"/>
              </a:xfrm>
              <a:custGeom>
                <a:avLst/>
                <a:gdLst>
                  <a:gd name="T0" fmla="*/ 28 w 56"/>
                  <a:gd name="T1" fmla="*/ 56 h 56"/>
                  <a:gd name="T2" fmla="*/ 56 w 56"/>
                  <a:gd name="T3" fmla="*/ 28 h 56"/>
                  <a:gd name="T4" fmla="*/ 28 w 56"/>
                  <a:gd name="T5" fmla="*/ 0 h 56"/>
                  <a:gd name="T6" fmla="*/ 0 w 56"/>
                  <a:gd name="T7" fmla="*/ 28 h 56"/>
                  <a:gd name="T8" fmla="*/ 28 w 56"/>
                  <a:gd name="T9" fmla="*/ 56 h 56"/>
                  <a:gd name="T10" fmla="*/ 28 w 56"/>
                  <a:gd name="T11" fmla="*/ 16 h 56"/>
                  <a:gd name="T12" fmla="*/ 40 w 56"/>
                  <a:gd name="T13" fmla="*/ 28 h 56"/>
                  <a:gd name="T14" fmla="*/ 28 w 56"/>
                  <a:gd name="T15" fmla="*/ 40 h 56"/>
                  <a:gd name="T16" fmla="*/ 16 w 56"/>
                  <a:gd name="T17" fmla="*/ 28 h 56"/>
                  <a:gd name="T18" fmla="*/ 28 w 56"/>
                  <a:gd name="T19" fmla="*/ 1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6">
                    <a:moveTo>
                      <a:pt x="28" y="56"/>
                    </a:moveTo>
                    <a:cubicBezTo>
                      <a:pt x="43" y="56"/>
                      <a:pt x="56" y="43"/>
                      <a:pt x="56" y="28"/>
                    </a:cubicBezTo>
                    <a:cubicBezTo>
                      <a:pt x="56" y="13"/>
                      <a:pt x="43" y="0"/>
                      <a:pt x="28" y="0"/>
                    </a:cubicBezTo>
                    <a:cubicBezTo>
                      <a:pt x="13" y="0"/>
                      <a:pt x="0" y="13"/>
                      <a:pt x="0" y="28"/>
                    </a:cubicBezTo>
                    <a:cubicBezTo>
                      <a:pt x="0" y="43"/>
                      <a:pt x="13" y="56"/>
                      <a:pt x="28" y="56"/>
                    </a:cubicBezTo>
                    <a:close/>
                    <a:moveTo>
                      <a:pt x="28" y="16"/>
                    </a:moveTo>
                    <a:cubicBezTo>
                      <a:pt x="35" y="16"/>
                      <a:pt x="40" y="21"/>
                      <a:pt x="40" y="28"/>
                    </a:cubicBezTo>
                    <a:cubicBezTo>
                      <a:pt x="40" y="35"/>
                      <a:pt x="35" y="40"/>
                      <a:pt x="28" y="40"/>
                    </a:cubicBezTo>
                    <a:cubicBezTo>
                      <a:pt x="21" y="40"/>
                      <a:pt x="16" y="35"/>
                      <a:pt x="16" y="28"/>
                    </a:cubicBezTo>
                    <a:cubicBezTo>
                      <a:pt x="16" y="21"/>
                      <a:pt x="21" y="16"/>
                      <a:pt x="28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3528163" y="3292821"/>
            <a:ext cx="540000" cy="540000"/>
            <a:chOff x="4796720" y="5051443"/>
            <a:chExt cx="720000" cy="720000"/>
          </a:xfrm>
        </p:grpSpPr>
        <p:sp>
          <p:nvSpPr>
            <p:cNvPr id="44" name="Freeform 102"/>
            <p:cNvSpPr>
              <a:spLocks noChangeAspect="1" noEditPoints="1"/>
            </p:cNvSpPr>
            <p:nvPr/>
          </p:nvSpPr>
          <p:spPr bwMode="auto">
            <a:xfrm>
              <a:off x="4796720" y="5051443"/>
              <a:ext cx="720000" cy="720000"/>
            </a:xfrm>
            <a:custGeom>
              <a:avLst/>
              <a:gdLst>
                <a:gd name="T0" fmla="*/ 128 w 256"/>
                <a:gd name="T1" fmla="*/ 0 h 256"/>
                <a:gd name="T2" fmla="*/ 37 w 256"/>
                <a:gd name="T3" fmla="*/ 37 h 256"/>
                <a:gd name="T4" fmla="*/ 0 w 256"/>
                <a:gd name="T5" fmla="*/ 128 h 256"/>
                <a:gd name="T6" fmla="*/ 37 w 256"/>
                <a:gd name="T7" fmla="*/ 219 h 256"/>
                <a:gd name="T8" fmla="*/ 128 w 256"/>
                <a:gd name="T9" fmla="*/ 256 h 256"/>
                <a:gd name="T10" fmla="*/ 219 w 256"/>
                <a:gd name="T11" fmla="*/ 219 h 256"/>
                <a:gd name="T12" fmla="*/ 256 w 256"/>
                <a:gd name="T13" fmla="*/ 128 h 256"/>
                <a:gd name="T14" fmla="*/ 219 w 256"/>
                <a:gd name="T15" fmla="*/ 37 h 256"/>
                <a:gd name="T16" fmla="*/ 128 w 256"/>
                <a:gd name="T17" fmla="*/ 0 h 256"/>
                <a:gd name="T18" fmla="*/ 207 w 256"/>
                <a:gd name="T19" fmla="*/ 207 h 256"/>
                <a:gd name="T20" fmla="*/ 128 w 256"/>
                <a:gd name="T21" fmla="*/ 240 h 256"/>
                <a:gd name="T22" fmla="*/ 49 w 256"/>
                <a:gd name="T23" fmla="*/ 207 h 256"/>
                <a:gd name="T24" fmla="*/ 16 w 256"/>
                <a:gd name="T25" fmla="*/ 128 h 256"/>
                <a:gd name="T26" fmla="*/ 49 w 256"/>
                <a:gd name="T27" fmla="*/ 49 h 256"/>
                <a:gd name="T28" fmla="*/ 128 w 256"/>
                <a:gd name="T29" fmla="*/ 16 h 256"/>
                <a:gd name="T30" fmla="*/ 207 w 256"/>
                <a:gd name="T31" fmla="*/ 49 h 256"/>
                <a:gd name="T32" fmla="*/ 240 w 256"/>
                <a:gd name="T33" fmla="*/ 128 h 256"/>
                <a:gd name="T34" fmla="*/ 207 w 256"/>
                <a:gd name="T35" fmla="*/ 207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6" h="256">
                  <a:moveTo>
                    <a:pt x="128" y="0"/>
                  </a:moveTo>
                  <a:cubicBezTo>
                    <a:pt x="94" y="0"/>
                    <a:pt x="62" y="13"/>
                    <a:pt x="37" y="37"/>
                  </a:cubicBezTo>
                  <a:cubicBezTo>
                    <a:pt x="13" y="62"/>
                    <a:pt x="0" y="94"/>
                    <a:pt x="0" y="128"/>
                  </a:cubicBezTo>
                  <a:cubicBezTo>
                    <a:pt x="0" y="162"/>
                    <a:pt x="13" y="194"/>
                    <a:pt x="37" y="219"/>
                  </a:cubicBezTo>
                  <a:cubicBezTo>
                    <a:pt x="62" y="243"/>
                    <a:pt x="94" y="256"/>
                    <a:pt x="128" y="256"/>
                  </a:cubicBezTo>
                  <a:cubicBezTo>
                    <a:pt x="162" y="256"/>
                    <a:pt x="194" y="243"/>
                    <a:pt x="219" y="219"/>
                  </a:cubicBezTo>
                  <a:cubicBezTo>
                    <a:pt x="243" y="194"/>
                    <a:pt x="256" y="162"/>
                    <a:pt x="256" y="128"/>
                  </a:cubicBezTo>
                  <a:cubicBezTo>
                    <a:pt x="256" y="94"/>
                    <a:pt x="243" y="62"/>
                    <a:pt x="219" y="37"/>
                  </a:cubicBezTo>
                  <a:cubicBezTo>
                    <a:pt x="194" y="13"/>
                    <a:pt x="162" y="0"/>
                    <a:pt x="128" y="0"/>
                  </a:cubicBezTo>
                  <a:close/>
                  <a:moveTo>
                    <a:pt x="207" y="207"/>
                  </a:moveTo>
                  <a:cubicBezTo>
                    <a:pt x="186" y="228"/>
                    <a:pt x="158" y="240"/>
                    <a:pt x="128" y="240"/>
                  </a:cubicBezTo>
                  <a:cubicBezTo>
                    <a:pt x="98" y="240"/>
                    <a:pt x="70" y="228"/>
                    <a:pt x="49" y="207"/>
                  </a:cubicBezTo>
                  <a:cubicBezTo>
                    <a:pt x="28" y="186"/>
                    <a:pt x="16" y="158"/>
                    <a:pt x="16" y="128"/>
                  </a:cubicBezTo>
                  <a:cubicBezTo>
                    <a:pt x="16" y="98"/>
                    <a:pt x="28" y="70"/>
                    <a:pt x="49" y="49"/>
                  </a:cubicBezTo>
                  <a:cubicBezTo>
                    <a:pt x="70" y="28"/>
                    <a:pt x="98" y="16"/>
                    <a:pt x="128" y="16"/>
                  </a:cubicBezTo>
                  <a:cubicBezTo>
                    <a:pt x="158" y="16"/>
                    <a:pt x="186" y="28"/>
                    <a:pt x="207" y="49"/>
                  </a:cubicBezTo>
                  <a:cubicBezTo>
                    <a:pt x="228" y="70"/>
                    <a:pt x="240" y="98"/>
                    <a:pt x="240" y="128"/>
                  </a:cubicBezTo>
                  <a:cubicBezTo>
                    <a:pt x="240" y="158"/>
                    <a:pt x="228" y="186"/>
                    <a:pt x="207" y="20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4963453" y="5250029"/>
              <a:ext cx="386534" cy="339364"/>
              <a:chOff x="6369689" y="1149437"/>
              <a:chExt cx="386534" cy="339364"/>
            </a:xfrm>
            <a:solidFill>
              <a:schemeClr val="bg1"/>
            </a:solidFill>
          </p:grpSpPr>
          <p:sp>
            <p:nvSpPr>
              <p:cNvPr id="46" name="Freeform 19"/>
              <p:cNvSpPr>
                <a:spLocks noEditPoints="1"/>
              </p:cNvSpPr>
              <p:nvPr/>
            </p:nvSpPr>
            <p:spPr bwMode="auto">
              <a:xfrm>
                <a:off x="6369689" y="1149437"/>
                <a:ext cx="386534" cy="339364"/>
              </a:xfrm>
              <a:custGeom>
                <a:avLst/>
                <a:gdLst>
                  <a:gd name="T0" fmla="*/ 248 w 256"/>
                  <a:gd name="T1" fmla="*/ 16 h 224"/>
                  <a:gd name="T2" fmla="*/ 216 w 256"/>
                  <a:gd name="T3" fmla="*/ 16 h 224"/>
                  <a:gd name="T4" fmla="*/ 216 w 256"/>
                  <a:gd name="T5" fmla="*/ 8 h 224"/>
                  <a:gd name="T6" fmla="*/ 208 w 256"/>
                  <a:gd name="T7" fmla="*/ 0 h 224"/>
                  <a:gd name="T8" fmla="*/ 184 w 256"/>
                  <a:gd name="T9" fmla="*/ 0 h 224"/>
                  <a:gd name="T10" fmla="*/ 176 w 256"/>
                  <a:gd name="T11" fmla="*/ 8 h 224"/>
                  <a:gd name="T12" fmla="*/ 176 w 256"/>
                  <a:gd name="T13" fmla="*/ 16 h 224"/>
                  <a:gd name="T14" fmla="*/ 80 w 256"/>
                  <a:gd name="T15" fmla="*/ 16 h 224"/>
                  <a:gd name="T16" fmla="*/ 80 w 256"/>
                  <a:gd name="T17" fmla="*/ 8 h 224"/>
                  <a:gd name="T18" fmla="*/ 72 w 256"/>
                  <a:gd name="T19" fmla="*/ 0 h 224"/>
                  <a:gd name="T20" fmla="*/ 48 w 256"/>
                  <a:gd name="T21" fmla="*/ 0 h 224"/>
                  <a:gd name="T22" fmla="*/ 40 w 256"/>
                  <a:gd name="T23" fmla="*/ 8 h 224"/>
                  <a:gd name="T24" fmla="*/ 40 w 256"/>
                  <a:gd name="T25" fmla="*/ 16 h 224"/>
                  <a:gd name="T26" fmla="*/ 8 w 256"/>
                  <a:gd name="T27" fmla="*/ 16 h 224"/>
                  <a:gd name="T28" fmla="*/ 0 w 256"/>
                  <a:gd name="T29" fmla="*/ 24 h 224"/>
                  <a:gd name="T30" fmla="*/ 0 w 256"/>
                  <a:gd name="T31" fmla="*/ 216 h 224"/>
                  <a:gd name="T32" fmla="*/ 8 w 256"/>
                  <a:gd name="T33" fmla="*/ 224 h 224"/>
                  <a:gd name="T34" fmla="*/ 248 w 256"/>
                  <a:gd name="T35" fmla="*/ 224 h 224"/>
                  <a:gd name="T36" fmla="*/ 256 w 256"/>
                  <a:gd name="T37" fmla="*/ 216 h 224"/>
                  <a:gd name="T38" fmla="*/ 256 w 256"/>
                  <a:gd name="T39" fmla="*/ 24 h 224"/>
                  <a:gd name="T40" fmla="*/ 248 w 256"/>
                  <a:gd name="T41" fmla="*/ 16 h 224"/>
                  <a:gd name="T42" fmla="*/ 192 w 256"/>
                  <a:gd name="T43" fmla="*/ 16 h 224"/>
                  <a:gd name="T44" fmla="*/ 200 w 256"/>
                  <a:gd name="T45" fmla="*/ 16 h 224"/>
                  <a:gd name="T46" fmla="*/ 200 w 256"/>
                  <a:gd name="T47" fmla="*/ 32 h 224"/>
                  <a:gd name="T48" fmla="*/ 192 w 256"/>
                  <a:gd name="T49" fmla="*/ 32 h 224"/>
                  <a:gd name="T50" fmla="*/ 192 w 256"/>
                  <a:gd name="T51" fmla="*/ 16 h 224"/>
                  <a:gd name="T52" fmla="*/ 56 w 256"/>
                  <a:gd name="T53" fmla="*/ 16 h 224"/>
                  <a:gd name="T54" fmla="*/ 64 w 256"/>
                  <a:gd name="T55" fmla="*/ 16 h 224"/>
                  <a:gd name="T56" fmla="*/ 64 w 256"/>
                  <a:gd name="T57" fmla="*/ 32 h 224"/>
                  <a:gd name="T58" fmla="*/ 56 w 256"/>
                  <a:gd name="T59" fmla="*/ 32 h 224"/>
                  <a:gd name="T60" fmla="*/ 56 w 256"/>
                  <a:gd name="T61" fmla="*/ 16 h 224"/>
                  <a:gd name="T62" fmla="*/ 240 w 256"/>
                  <a:gd name="T63" fmla="*/ 208 h 224"/>
                  <a:gd name="T64" fmla="*/ 16 w 256"/>
                  <a:gd name="T65" fmla="*/ 208 h 224"/>
                  <a:gd name="T66" fmla="*/ 16 w 256"/>
                  <a:gd name="T67" fmla="*/ 32 h 224"/>
                  <a:gd name="T68" fmla="*/ 40 w 256"/>
                  <a:gd name="T69" fmla="*/ 32 h 224"/>
                  <a:gd name="T70" fmla="*/ 40 w 256"/>
                  <a:gd name="T71" fmla="*/ 40 h 224"/>
                  <a:gd name="T72" fmla="*/ 48 w 256"/>
                  <a:gd name="T73" fmla="*/ 48 h 224"/>
                  <a:gd name="T74" fmla="*/ 72 w 256"/>
                  <a:gd name="T75" fmla="*/ 48 h 224"/>
                  <a:gd name="T76" fmla="*/ 80 w 256"/>
                  <a:gd name="T77" fmla="*/ 40 h 224"/>
                  <a:gd name="T78" fmla="*/ 80 w 256"/>
                  <a:gd name="T79" fmla="*/ 32 h 224"/>
                  <a:gd name="T80" fmla="*/ 176 w 256"/>
                  <a:gd name="T81" fmla="*/ 32 h 224"/>
                  <a:gd name="T82" fmla="*/ 176 w 256"/>
                  <a:gd name="T83" fmla="*/ 40 h 224"/>
                  <a:gd name="T84" fmla="*/ 184 w 256"/>
                  <a:gd name="T85" fmla="*/ 48 h 224"/>
                  <a:gd name="T86" fmla="*/ 208 w 256"/>
                  <a:gd name="T87" fmla="*/ 48 h 224"/>
                  <a:gd name="T88" fmla="*/ 216 w 256"/>
                  <a:gd name="T89" fmla="*/ 40 h 224"/>
                  <a:gd name="T90" fmla="*/ 216 w 256"/>
                  <a:gd name="T91" fmla="*/ 32 h 224"/>
                  <a:gd name="T92" fmla="*/ 240 w 256"/>
                  <a:gd name="T93" fmla="*/ 32 h 224"/>
                  <a:gd name="T94" fmla="*/ 240 w 256"/>
                  <a:gd name="T95" fmla="*/ 208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56" h="224">
                    <a:moveTo>
                      <a:pt x="248" y="16"/>
                    </a:moveTo>
                    <a:cubicBezTo>
                      <a:pt x="216" y="16"/>
                      <a:pt x="216" y="16"/>
                      <a:pt x="216" y="16"/>
                    </a:cubicBezTo>
                    <a:cubicBezTo>
                      <a:pt x="216" y="8"/>
                      <a:pt x="216" y="8"/>
                      <a:pt x="216" y="8"/>
                    </a:cubicBezTo>
                    <a:cubicBezTo>
                      <a:pt x="216" y="4"/>
                      <a:pt x="212" y="0"/>
                      <a:pt x="208" y="0"/>
                    </a:cubicBezTo>
                    <a:cubicBezTo>
                      <a:pt x="184" y="0"/>
                      <a:pt x="184" y="0"/>
                      <a:pt x="184" y="0"/>
                    </a:cubicBezTo>
                    <a:cubicBezTo>
                      <a:pt x="180" y="0"/>
                      <a:pt x="176" y="4"/>
                      <a:pt x="176" y="8"/>
                    </a:cubicBezTo>
                    <a:cubicBezTo>
                      <a:pt x="176" y="16"/>
                      <a:pt x="176" y="16"/>
                      <a:pt x="176" y="16"/>
                    </a:cubicBezTo>
                    <a:cubicBezTo>
                      <a:pt x="80" y="16"/>
                      <a:pt x="80" y="16"/>
                      <a:pt x="80" y="16"/>
                    </a:cubicBezTo>
                    <a:cubicBezTo>
                      <a:pt x="80" y="8"/>
                      <a:pt x="80" y="8"/>
                      <a:pt x="80" y="8"/>
                    </a:cubicBezTo>
                    <a:cubicBezTo>
                      <a:pt x="80" y="4"/>
                      <a:pt x="76" y="0"/>
                      <a:pt x="72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4" y="0"/>
                      <a:pt x="40" y="4"/>
                      <a:pt x="40" y="8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4" y="16"/>
                      <a:pt x="0" y="20"/>
                      <a:pt x="0" y="24"/>
                    </a:cubicBezTo>
                    <a:cubicBezTo>
                      <a:pt x="0" y="216"/>
                      <a:pt x="0" y="216"/>
                      <a:pt x="0" y="216"/>
                    </a:cubicBezTo>
                    <a:cubicBezTo>
                      <a:pt x="0" y="220"/>
                      <a:pt x="4" y="224"/>
                      <a:pt x="8" y="224"/>
                    </a:cubicBezTo>
                    <a:cubicBezTo>
                      <a:pt x="248" y="224"/>
                      <a:pt x="248" y="224"/>
                      <a:pt x="248" y="224"/>
                    </a:cubicBezTo>
                    <a:cubicBezTo>
                      <a:pt x="252" y="224"/>
                      <a:pt x="256" y="220"/>
                      <a:pt x="256" y="216"/>
                    </a:cubicBezTo>
                    <a:cubicBezTo>
                      <a:pt x="256" y="24"/>
                      <a:pt x="256" y="24"/>
                      <a:pt x="256" y="24"/>
                    </a:cubicBezTo>
                    <a:cubicBezTo>
                      <a:pt x="256" y="20"/>
                      <a:pt x="252" y="16"/>
                      <a:pt x="248" y="16"/>
                    </a:cubicBezTo>
                    <a:close/>
                    <a:moveTo>
                      <a:pt x="192" y="16"/>
                    </a:moveTo>
                    <a:cubicBezTo>
                      <a:pt x="200" y="16"/>
                      <a:pt x="200" y="16"/>
                      <a:pt x="200" y="16"/>
                    </a:cubicBezTo>
                    <a:cubicBezTo>
                      <a:pt x="200" y="32"/>
                      <a:pt x="200" y="32"/>
                      <a:pt x="200" y="32"/>
                    </a:cubicBezTo>
                    <a:cubicBezTo>
                      <a:pt x="192" y="32"/>
                      <a:pt x="192" y="32"/>
                      <a:pt x="192" y="32"/>
                    </a:cubicBezTo>
                    <a:lnTo>
                      <a:pt x="192" y="16"/>
                    </a:lnTo>
                    <a:close/>
                    <a:moveTo>
                      <a:pt x="56" y="16"/>
                    </a:move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32"/>
                      <a:pt x="64" y="32"/>
                      <a:pt x="64" y="32"/>
                    </a:cubicBezTo>
                    <a:cubicBezTo>
                      <a:pt x="56" y="32"/>
                      <a:pt x="56" y="32"/>
                      <a:pt x="56" y="32"/>
                    </a:cubicBezTo>
                    <a:lnTo>
                      <a:pt x="56" y="16"/>
                    </a:lnTo>
                    <a:close/>
                    <a:moveTo>
                      <a:pt x="240" y="208"/>
                    </a:moveTo>
                    <a:cubicBezTo>
                      <a:pt x="16" y="208"/>
                      <a:pt x="16" y="208"/>
                      <a:pt x="16" y="208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40" y="32"/>
                      <a:pt x="40" y="32"/>
                      <a:pt x="40" y="32"/>
                    </a:cubicBezTo>
                    <a:cubicBezTo>
                      <a:pt x="40" y="40"/>
                      <a:pt x="40" y="40"/>
                      <a:pt x="40" y="40"/>
                    </a:cubicBezTo>
                    <a:cubicBezTo>
                      <a:pt x="40" y="44"/>
                      <a:pt x="44" y="48"/>
                      <a:pt x="48" y="48"/>
                    </a:cubicBezTo>
                    <a:cubicBezTo>
                      <a:pt x="72" y="48"/>
                      <a:pt x="72" y="48"/>
                      <a:pt x="72" y="48"/>
                    </a:cubicBezTo>
                    <a:cubicBezTo>
                      <a:pt x="76" y="48"/>
                      <a:pt x="80" y="44"/>
                      <a:pt x="80" y="40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176" y="32"/>
                      <a:pt x="176" y="32"/>
                      <a:pt x="176" y="32"/>
                    </a:cubicBezTo>
                    <a:cubicBezTo>
                      <a:pt x="176" y="40"/>
                      <a:pt x="176" y="40"/>
                      <a:pt x="176" y="40"/>
                    </a:cubicBezTo>
                    <a:cubicBezTo>
                      <a:pt x="176" y="44"/>
                      <a:pt x="180" y="48"/>
                      <a:pt x="184" y="48"/>
                    </a:cubicBezTo>
                    <a:cubicBezTo>
                      <a:pt x="208" y="48"/>
                      <a:pt x="208" y="48"/>
                      <a:pt x="208" y="48"/>
                    </a:cubicBezTo>
                    <a:cubicBezTo>
                      <a:pt x="212" y="48"/>
                      <a:pt x="216" y="44"/>
                      <a:pt x="216" y="40"/>
                    </a:cubicBezTo>
                    <a:cubicBezTo>
                      <a:pt x="216" y="32"/>
                      <a:pt x="216" y="32"/>
                      <a:pt x="216" y="32"/>
                    </a:cubicBezTo>
                    <a:cubicBezTo>
                      <a:pt x="240" y="32"/>
                      <a:pt x="240" y="32"/>
                      <a:pt x="240" y="32"/>
                    </a:cubicBezTo>
                    <a:lnTo>
                      <a:pt x="240" y="2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47" name="Freeform 20"/>
              <p:cNvSpPr>
                <a:spLocks noEditPoints="1"/>
              </p:cNvSpPr>
              <p:nvPr/>
            </p:nvSpPr>
            <p:spPr bwMode="auto">
              <a:xfrm>
                <a:off x="6429962" y="1271294"/>
                <a:ext cx="73376" cy="72066"/>
              </a:xfrm>
              <a:custGeom>
                <a:avLst/>
                <a:gdLst>
                  <a:gd name="T0" fmla="*/ 40 w 48"/>
                  <a:gd name="T1" fmla="*/ 0 h 48"/>
                  <a:gd name="T2" fmla="*/ 8 w 48"/>
                  <a:gd name="T3" fmla="*/ 0 h 48"/>
                  <a:gd name="T4" fmla="*/ 0 w 48"/>
                  <a:gd name="T5" fmla="*/ 8 h 48"/>
                  <a:gd name="T6" fmla="*/ 0 w 48"/>
                  <a:gd name="T7" fmla="*/ 40 h 48"/>
                  <a:gd name="T8" fmla="*/ 8 w 48"/>
                  <a:gd name="T9" fmla="*/ 48 h 48"/>
                  <a:gd name="T10" fmla="*/ 40 w 48"/>
                  <a:gd name="T11" fmla="*/ 48 h 48"/>
                  <a:gd name="T12" fmla="*/ 48 w 48"/>
                  <a:gd name="T13" fmla="*/ 40 h 48"/>
                  <a:gd name="T14" fmla="*/ 48 w 48"/>
                  <a:gd name="T15" fmla="*/ 8 h 48"/>
                  <a:gd name="T16" fmla="*/ 40 w 48"/>
                  <a:gd name="T17" fmla="*/ 0 h 48"/>
                  <a:gd name="T18" fmla="*/ 32 w 48"/>
                  <a:gd name="T19" fmla="*/ 32 h 48"/>
                  <a:gd name="T20" fmla="*/ 16 w 48"/>
                  <a:gd name="T21" fmla="*/ 32 h 48"/>
                  <a:gd name="T22" fmla="*/ 16 w 48"/>
                  <a:gd name="T23" fmla="*/ 16 h 48"/>
                  <a:gd name="T24" fmla="*/ 32 w 48"/>
                  <a:gd name="T25" fmla="*/ 16 h 48"/>
                  <a:gd name="T26" fmla="*/ 32 w 48"/>
                  <a:gd name="T27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48">
                    <a:moveTo>
                      <a:pt x="40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4"/>
                      <a:pt x="4" y="48"/>
                      <a:pt x="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4" y="48"/>
                      <a:pt x="48" y="44"/>
                      <a:pt x="48" y="40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4"/>
                      <a:pt x="44" y="0"/>
                      <a:pt x="40" y="0"/>
                    </a:cubicBezTo>
                    <a:close/>
                    <a:moveTo>
                      <a:pt x="32" y="32"/>
                    </a:move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32" y="16"/>
                      <a:pt x="32" y="16"/>
                      <a:pt x="32" y="16"/>
                    </a:cubicBezTo>
                    <a:lnTo>
                      <a:pt x="32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48" name="Freeform 21"/>
              <p:cNvSpPr>
                <a:spLocks noEditPoints="1"/>
              </p:cNvSpPr>
              <p:nvPr/>
            </p:nvSpPr>
            <p:spPr bwMode="auto">
              <a:xfrm>
                <a:off x="6526923" y="1271294"/>
                <a:ext cx="72066" cy="72066"/>
              </a:xfrm>
              <a:custGeom>
                <a:avLst/>
                <a:gdLst>
                  <a:gd name="T0" fmla="*/ 40 w 48"/>
                  <a:gd name="T1" fmla="*/ 0 h 48"/>
                  <a:gd name="T2" fmla="*/ 8 w 48"/>
                  <a:gd name="T3" fmla="*/ 0 h 48"/>
                  <a:gd name="T4" fmla="*/ 0 w 48"/>
                  <a:gd name="T5" fmla="*/ 8 h 48"/>
                  <a:gd name="T6" fmla="*/ 0 w 48"/>
                  <a:gd name="T7" fmla="*/ 40 h 48"/>
                  <a:gd name="T8" fmla="*/ 8 w 48"/>
                  <a:gd name="T9" fmla="*/ 48 h 48"/>
                  <a:gd name="T10" fmla="*/ 40 w 48"/>
                  <a:gd name="T11" fmla="*/ 48 h 48"/>
                  <a:gd name="T12" fmla="*/ 48 w 48"/>
                  <a:gd name="T13" fmla="*/ 40 h 48"/>
                  <a:gd name="T14" fmla="*/ 48 w 48"/>
                  <a:gd name="T15" fmla="*/ 8 h 48"/>
                  <a:gd name="T16" fmla="*/ 40 w 48"/>
                  <a:gd name="T17" fmla="*/ 0 h 48"/>
                  <a:gd name="T18" fmla="*/ 32 w 48"/>
                  <a:gd name="T19" fmla="*/ 32 h 48"/>
                  <a:gd name="T20" fmla="*/ 16 w 48"/>
                  <a:gd name="T21" fmla="*/ 32 h 48"/>
                  <a:gd name="T22" fmla="*/ 16 w 48"/>
                  <a:gd name="T23" fmla="*/ 16 h 48"/>
                  <a:gd name="T24" fmla="*/ 32 w 48"/>
                  <a:gd name="T25" fmla="*/ 16 h 48"/>
                  <a:gd name="T26" fmla="*/ 32 w 48"/>
                  <a:gd name="T27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48">
                    <a:moveTo>
                      <a:pt x="40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4"/>
                      <a:pt x="4" y="48"/>
                      <a:pt x="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4" y="48"/>
                      <a:pt x="48" y="44"/>
                      <a:pt x="48" y="40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4"/>
                      <a:pt x="44" y="0"/>
                      <a:pt x="40" y="0"/>
                    </a:cubicBezTo>
                    <a:close/>
                    <a:moveTo>
                      <a:pt x="32" y="32"/>
                    </a:move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32" y="16"/>
                      <a:pt x="32" y="16"/>
                      <a:pt x="32" y="16"/>
                    </a:cubicBezTo>
                    <a:lnTo>
                      <a:pt x="32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49" name="Freeform 22"/>
              <p:cNvSpPr>
                <a:spLocks noEditPoints="1"/>
              </p:cNvSpPr>
              <p:nvPr/>
            </p:nvSpPr>
            <p:spPr bwMode="auto">
              <a:xfrm>
                <a:off x="6623884" y="1271294"/>
                <a:ext cx="72066" cy="72066"/>
              </a:xfrm>
              <a:custGeom>
                <a:avLst/>
                <a:gdLst>
                  <a:gd name="T0" fmla="*/ 40 w 48"/>
                  <a:gd name="T1" fmla="*/ 0 h 48"/>
                  <a:gd name="T2" fmla="*/ 8 w 48"/>
                  <a:gd name="T3" fmla="*/ 0 h 48"/>
                  <a:gd name="T4" fmla="*/ 0 w 48"/>
                  <a:gd name="T5" fmla="*/ 8 h 48"/>
                  <a:gd name="T6" fmla="*/ 0 w 48"/>
                  <a:gd name="T7" fmla="*/ 40 h 48"/>
                  <a:gd name="T8" fmla="*/ 8 w 48"/>
                  <a:gd name="T9" fmla="*/ 48 h 48"/>
                  <a:gd name="T10" fmla="*/ 40 w 48"/>
                  <a:gd name="T11" fmla="*/ 48 h 48"/>
                  <a:gd name="T12" fmla="*/ 48 w 48"/>
                  <a:gd name="T13" fmla="*/ 40 h 48"/>
                  <a:gd name="T14" fmla="*/ 48 w 48"/>
                  <a:gd name="T15" fmla="*/ 8 h 48"/>
                  <a:gd name="T16" fmla="*/ 40 w 48"/>
                  <a:gd name="T17" fmla="*/ 0 h 48"/>
                  <a:gd name="T18" fmla="*/ 32 w 48"/>
                  <a:gd name="T19" fmla="*/ 32 h 48"/>
                  <a:gd name="T20" fmla="*/ 16 w 48"/>
                  <a:gd name="T21" fmla="*/ 32 h 48"/>
                  <a:gd name="T22" fmla="*/ 16 w 48"/>
                  <a:gd name="T23" fmla="*/ 16 h 48"/>
                  <a:gd name="T24" fmla="*/ 32 w 48"/>
                  <a:gd name="T25" fmla="*/ 16 h 48"/>
                  <a:gd name="T26" fmla="*/ 32 w 48"/>
                  <a:gd name="T27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48">
                    <a:moveTo>
                      <a:pt x="40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4"/>
                      <a:pt x="4" y="48"/>
                      <a:pt x="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4" y="48"/>
                      <a:pt x="48" y="44"/>
                      <a:pt x="48" y="40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4"/>
                      <a:pt x="44" y="0"/>
                      <a:pt x="40" y="0"/>
                    </a:cubicBezTo>
                    <a:close/>
                    <a:moveTo>
                      <a:pt x="32" y="32"/>
                    </a:move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32" y="16"/>
                      <a:pt x="32" y="16"/>
                      <a:pt x="32" y="16"/>
                    </a:cubicBezTo>
                    <a:lnTo>
                      <a:pt x="32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50" name="Freeform 23"/>
              <p:cNvSpPr>
                <a:spLocks noEditPoints="1"/>
              </p:cNvSpPr>
              <p:nvPr/>
            </p:nvSpPr>
            <p:spPr bwMode="auto">
              <a:xfrm>
                <a:off x="6429962" y="1366945"/>
                <a:ext cx="73376" cy="73376"/>
              </a:xfrm>
              <a:custGeom>
                <a:avLst/>
                <a:gdLst>
                  <a:gd name="T0" fmla="*/ 40 w 48"/>
                  <a:gd name="T1" fmla="*/ 0 h 48"/>
                  <a:gd name="T2" fmla="*/ 8 w 48"/>
                  <a:gd name="T3" fmla="*/ 0 h 48"/>
                  <a:gd name="T4" fmla="*/ 0 w 48"/>
                  <a:gd name="T5" fmla="*/ 8 h 48"/>
                  <a:gd name="T6" fmla="*/ 0 w 48"/>
                  <a:gd name="T7" fmla="*/ 40 h 48"/>
                  <a:gd name="T8" fmla="*/ 8 w 48"/>
                  <a:gd name="T9" fmla="*/ 48 h 48"/>
                  <a:gd name="T10" fmla="*/ 40 w 48"/>
                  <a:gd name="T11" fmla="*/ 48 h 48"/>
                  <a:gd name="T12" fmla="*/ 48 w 48"/>
                  <a:gd name="T13" fmla="*/ 40 h 48"/>
                  <a:gd name="T14" fmla="*/ 48 w 48"/>
                  <a:gd name="T15" fmla="*/ 8 h 48"/>
                  <a:gd name="T16" fmla="*/ 40 w 48"/>
                  <a:gd name="T17" fmla="*/ 0 h 48"/>
                  <a:gd name="T18" fmla="*/ 32 w 48"/>
                  <a:gd name="T19" fmla="*/ 32 h 48"/>
                  <a:gd name="T20" fmla="*/ 16 w 48"/>
                  <a:gd name="T21" fmla="*/ 32 h 48"/>
                  <a:gd name="T22" fmla="*/ 16 w 48"/>
                  <a:gd name="T23" fmla="*/ 16 h 48"/>
                  <a:gd name="T24" fmla="*/ 32 w 48"/>
                  <a:gd name="T25" fmla="*/ 16 h 48"/>
                  <a:gd name="T26" fmla="*/ 32 w 48"/>
                  <a:gd name="T27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48">
                    <a:moveTo>
                      <a:pt x="40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4"/>
                      <a:pt x="4" y="48"/>
                      <a:pt x="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4" y="48"/>
                      <a:pt x="48" y="44"/>
                      <a:pt x="48" y="40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4"/>
                      <a:pt x="44" y="0"/>
                      <a:pt x="40" y="0"/>
                    </a:cubicBezTo>
                    <a:close/>
                    <a:moveTo>
                      <a:pt x="32" y="32"/>
                    </a:move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32" y="16"/>
                      <a:pt x="32" y="16"/>
                      <a:pt x="32" y="16"/>
                    </a:cubicBezTo>
                    <a:lnTo>
                      <a:pt x="32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51" name="Freeform 24"/>
              <p:cNvSpPr>
                <a:spLocks noEditPoints="1"/>
              </p:cNvSpPr>
              <p:nvPr/>
            </p:nvSpPr>
            <p:spPr bwMode="auto">
              <a:xfrm>
                <a:off x="6526923" y="1366945"/>
                <a:ext cx="72066" cy="73376"/>
              </a:xfrm>
              <a:custGeom>
                <a:avLst/>
                <a:gdLst>
                  <a:gd name="T0" fmla="*/ 40 w 48"/>
                  <a:gd name="T1" fmla="*/ 0 h 48"/>
                  <a:gd name="T2" fmla="*/ 8 w 48"/>
                  <a:gd name="T3" fmla="*/ 0 h 48"/>
                  <a:gd name="T4" fmla="*/ 0 w 48"/>
                  <a:gd name="T5" fmla="*/ 8 h 48"/>
                  <a:gd name="T6" fmla="*/ 0 w 48"/>
                  <a:gd name="T7" fmla="*/ 40 h 48"/>
                  <a:gd name="T8" fmla="*/ 8 w 48"/>
                  <a:gd name="T9" fmla="*/ 48 h 48"/>
                  <a:gd name="T10" fmla="*/ 40 w 48"/>
                  <a:gd name="T11" fmla="*/ 48 h 48"/>
                  <a:gd name="T12" fmla="*/ 48 w 48"/>
                  <a:gd name="T13" fmla="*/ 40 h 48"/>
                  <a:gd name="T14" fmla="*/ 48 w 48"/>
                  <a:gd name="T15" fmla="*/ 8 h 48"/>
                  <a:gd name="T16" fmla="*/ 40 w 48"/>
                  <a:gd name="T17" fmla="*/ 0 h 48"/>
                  <a:gd name="T18" fmla="*/ 32 w 48"/>
                  <a:gd name="T19" fmla="*/ 32 h 48"/>
                  <a:gd name="T20" fmla="*/ 16 w 48"/>
                  <a:gd name="T21" fmla="*/ 32 h 48"/>
                  <a:gd name="T22" fmla="*/ 16 w 48"/>
                  <a:gd name="T23" fmla="*/ 16 h 48"/>
                  <a:gd name="T24" fmla="*/ 32 w 48"/>
                  <a:gd name="T25" fmla="*/ 16 h 48"/>
                  <a:gd name="T26" fmla="*/ 32 w 48"/>
                  <a:gd name="T27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48">
                    <a:moveTo>
                      <a:pt x="40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4"/>
                      <a:pt x="4" y="48"/>
                      <a:pt x="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4" y="48"/>
                      <a:pt x="48" y="44"/>
                      <a:pt x="48" y="40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4"/>
                      <a:pt x="44" y="0"/>
                      <a:pt x="40" y="0"/>
                    </a:cubicBezTo>
                    <a:close/>
                    <a:moveTo>
                      <a:pt x="32" y="32"/>
                    </a:move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32" y="16"/>
                      <a:pt x="32" y="16"/>
                      <a:pt x="32" y="16"/>
                    </a:cubicBezTo>
                    <a:lnTo>
                      <a:pt x="32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52" name="Freeform 25"/>
              <p:cNvSpPr>
                <a:spLocks noEditPoints="1"/>
              </p:cNvSpPr>
              <p:nvPr/>
            </p:nvSpPr>
            <p:spPr bwMode="auto">
              <a:xfrm>
                <a:off x="6623884" y="1366945"/>
                <a:ext cx="72066" cy="73376"/>
              </a:xfrm>
              <a:custGeom>
                <a:avLst/>
                <a:gdLst>
                  <a:gd name="T0" fmla="*/ 40 w 48"/>
                  <a:gd name="T1" fmla="*/ 0 h 48"/>
                  <a:gd name="T2" fmla="*/ 8 w 48"/>
                  <a:gd name="T3" fmla="*/ 0 h 48"/>
                  <a:gd name="T4" fmla="*/ 0 w 48"/>
                  <a:gd name="T5" fmla="*/ 8 h 48"/>
                  <a:gd name="T6" fmla="*/ 0 w 48"/>
                  <a:gd name="T7" fmla="*/ 40 h 48"/>
                  <a:gd name="T8" fmla="*/ 8 w 48"/>
                  <a:gd name="T9" fmla="*/ 48 h 48"/>
                  <a:gd name="T10" fmla="*/ 40 w 48"/>
                  <a:gd name="T11" fmla="*/ 48 h 48"/>
                  <a:gd name="T12" fmla="*/ 48 w 48"/>
                  <a:gd name="T13" fmla="*/ 40 h 48"/>
                  <a:gd name="T14" fmla="*/ 48 w 48"/>
                  <a:gd name="T15" fmla="*/ 8 h 48"/>
                  <a:gd name="T16" fmla="*/ 40 w 48"/>
                  <a:gd name="T17" fmla="*/ 0 h 48"/>
                  <a:gd name="T18" fmla="*/ 32 w 48"/>
                  <a:gd name="T19" fmla="*/ 32 h 48"/>
                  <a:gd name="T20" fmla="*/ 16 w 48"/>
                  <a:gd name="T21" fmla="*/ 32 h 48"/>
                  <a:gd name="T22" fmla="*/ 16 w 48"/>
                  <a:gd name="T23" fmla="*/ 16 h 48"/>
                  <a:gd name="T24" fmla="*/ 32 w 48"/>
                  <a:gd name="T25" fmla="*/ 16 h 48"/>
                  <a:gd name="T26" fmla="*/ 32 w 48"/>
                  <a:gd name="T27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48">
                    <a:moveTo>
                      <a:pt x="40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4"/>
                      <a:pt x="4" y="48"/>
                      <a:pt x="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4" y="48"/>
                      <a:pt x="48" y="44"/>
                      <a:pt x="48" y="40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4"/>
                      <a:pt x="44" y="0"/>
                      <a:pt x="40" y="0"/>
                    </a:cubicBezTo>
                    <a:close/>
                    <a:moveTo>
                      <a:pt x="32" y="32"/>
                    </a:move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32" y="16"/>
                      <a:pt x="32" y="16"/>
                      <a:pt x="32" y="16"/>
                    </a:cubicBezTo>
                    <a:lnTo>
                      <a:pt x="32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3" name="Group 52"/>
          <p:cNvGrpSpPr/>
          <p:nvPr/>
        </p:nvGrpSpPr>
        <p:grpSpPr>
          <a:xfrm>
            <a:off x="4943000" y="3292821"/>
            <a:ext cx="540000" cy="540000"/>
            <a:chOff x="6995250" y="5051443"/>
            <a:chExt cx="720000" cy="720000"/>
          </a:xfrm>
        </p:grpSpPr>
        <p:sp>
          <p:nvSpPr>
            <p:cNvPr id="54" name="Freeform 102"/>
            <p:cNvSpPr>
              <a:spLocks noChangeAspect="1" noEditPoints="1"/>
            </p:cNvSpPr>
            <p:nvPr/>
          </p:nvSpPr>
          <p:spPr bwMode="auto">
            <a:xfrm>
              <a:off x="6995250" y="5051443"/>
              <a:ext cx="720000" cy="720000"/>
            </a:xfrm>
            <a:custGeom>
              <a:avLst/>
              <a:gdLst>
                <a:gd name="T0" fmla="*/ 128 w 256"/>
                <a:gd name="T1" fmla="*/ 0 h 256"/>
                <a:gd name="T2" fmla="*/ 37 w 256"/>
                <a:gd name="T3" fmla="*/ 37 h 256"/>
                <a:gd name="T4" fmla="*/ 0 w 256"/>
                <a:gd name="T5" fmla="*/ 128 h 256"/>
                <a:gd name="T6" fmla="*/ 37 w 256"/>
                <a:gd name="T7" fmla="*/ 219 h 256"/>
                <a:gd name="T8" fmla="*/ 128 w 256"/>
                <a:gd name="T9" fmla="*/ 256 h 256"/>
                <a:gd name="T10" fmla="*/ 219 w 256"/>
                <a:gd name="T11" fmla="*/ 219 h 256"/>
                <a:gd name="T12" fmla="*/ 256 w 256"/>
                <a:gd name="T13" fmla="*/ 128 h 256"/>
                <a:gd name="T14" fmla="*/ 219 w 256"/>
                <a:gd name="T15" fmla="*/ 37 h 256"/>
                <a:gd name="T16" fmla="*/ 128 w 256"/>
                <a:gd name="T17" fmla="*/ 0 h 256"/>
                <a:gd name="T18" fmla="*/ 207 w 256"/>
                <a:gd name="T19" fmla="*/ 207 h 256"/>
                <a:gd name="T20" fmla="*/ 128 w 256"/>
                <a:gd name="T21" fmla="*/ 240 h 256"/>
                <a:gd name="T22" fmla="*/ 49 w 256"/>
                <a:gd name="T23" fmla="*/ 207 h 256"/>
                <a:gd name="T24" fmla="*/ 16 w 256"/>
                <a:gd name="T25" fmla="*/ 128 h 256"/>
                <a:gd name="T26" fmla="*/ 49 w 256"/>
                <a:gd name="T27" fmla="*/ 49 h 256"/>
                <a:gd name="T28" fmla="*/ 128 w 256"/>
                <a:gd name="T29" fmla="*/ 16 h 256"/>
                <a:gd name="T30" fmla="*/ 207 w 256"/>
                <a:gd name="T31" fmla="*/ 49 h 256"/>
                <a:gd name="T32" fmla="*/ 240 w 256"/>
                <a:gd name="T33" fmla="*/ 128 h 256"/>
                <a:gd name="T34" fmla="*/ 207 w 256"/>
                <a:gd name="T35" fmla="*/ 207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6" h="256">
                  <a:moveTo>
                    <a:pt x="128" y="0"/>
                  </a:moveTo>
                  <a:cubicBezTo>
                    <a:pt x="94" y="0"/>
                    <a:pt x="62" y="13"/>
                    <a:pt x="37" y="37"/>
                  </a:cubicBezTo>
                  <a:cubicBezTo>
                    <a:pt x="13" y="62"/>
                    <a:pt x="0" y="94"/>
                    <a:pt x="0" y="128"/>
                  </a:cubicBezTo>
                  <a:cubicBezTo>
                    <a:pt x="0" y="162"/>
                    <a:pt x="13" y="194"/>
                    <a:pt x="37" y="219"/>
                  </a:cubicBezTo>
                  <a:cubicBezTo>
                    <a:pt x="62" y="243"/>
                    <a:pt x="94" y="256"/>
                    <a:pt x="128" y="256"/>
                  </a:cubicBezTo>
                  <a:cubicBezTo>
                    <a:pt x="162" y="256"/>
                    <a:pt x="194" y="243"/>
                    <a:pt x="219" y="219"/>
                  </a:cubicBezTo>
                  <a:cubicBezTo>
                    <a:pt x="243" y="194"/>
                    <a:pt x="256" y="162"/>
                    <a:pt x="256" y="128"/>
                  </a:cubicBezTo>
                  <a:cubicBezTo>
                    <a:pt x="256" y="94"/>
                    <a:pt x="243" y="62"/>
                    <a:pt x="219" y="37"/>
                  </a:cubicBezTo>
                  <a:cubicBezTo>
                    <a:pt x="194" y="13"/>
                    <a:pt x="162" y="0"/>
                    <a:pt x="128" y="0"/>
                  </a:cubicBezTo>
                  <a:close/>
                  <a:moveTo>
                    <a:pt x="207" y="207"/>
                  </a:moveTo>
                  <a:cubicBezTo>
                    <a:pt x="186" y="228"/>
                    <a:pt x="158" y="240"/>
                    <a:pt x="128" y="240"/>
                  </a:cubicBezTo>
                  <a:cubicBezTo>
                    <a:pt x="98" y="240"/>
                    <a:pt x="70" y="228"/>
                    <a:pt x="49" y="207"/>
                  </a:cubicBezTo>
                  <a:cubicBezTo>
                    <a:pt x="28" y="186"/>
                    <a:pt x="16" y="158"/>
                    <a:pt x="16" y="128"/>
                  </a:cubicBezTo>
                  <a:cubicBezTo>
                    <a:pt x="16" y="98"/>
                    <a:pt x="28" y="70"/>
                    <a:pt x="49" y="49"/>
                  </a:cubicBezTo>
                  <a:cubicBezTo>
                    <a:pt x="70" y="28"/>
                    <a:pt x="98" y="16"/>
                    <a:pt x="128" y="16"/>
                  </a:cubicBezTo>
                  <a:cubicBezTo>
                    <a:pt x="158" y="16"/>
                    <a:pt x="186" y="28"/>
                    <a:pt x="207" y="49"/>
                  </a:cubicBezTo>
                  <a:cubicBezTo>
                    <a:pt x="228" y="70"/>
                    <a:pt x="240" y="98"/>
                    <a:pt x="240" y="128"/>
                  </a:cubicBezTo>
                  <a:cubicBezTo>
                    <a:pt x="240" y="158"/>
                    <a:pt x="228" y="186"/>
                    <a:pt x="207" y="20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500">
                <a:cs typeface="+mn-ea"/>
                <a:sym typeface="+mn-lt"/>
              </a:endParaRPr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7161983" y="5218176"/>
              <a:ext cx="386534" cy="386534"/>
              <a:chOff x="5494418" y="5479932"/>
              <a:chExt cx="386534" cy="386534"/>
            </a:xfrm>
            <a:solidFill>
              <a:schemeClr val="bg1"/>
            </a:solidFill>
          </p:grpSpPr>
          <p:sp>
            <p:nvSpPr>
              <p:cNvPr id="56" name="Freeform 185"/>
              <p:cNvSpPr>
                <a:spLocks noEditPoints="1"/>
              </p:cNvSpPr>
              <p:nvPr/>
            </p:nvSpPr>
            <p:spPr bwMode="auto">
              <a:xfrm>
                <a:off x="5494418" y="5479932"/>
                <a:ext cx="169027" cy="169027"/>
              </a:xfrm>
              <a:custGeom>
                <a:avLst/>
                <a:gdLst>
                  <a:gd name="T0" fmla="*/ 8 w 112"/>
                  <a:gd name="T1" fmla="*/ 112 h 112"/>
                  <a:gd name="T2" fmla="*/ 104 w 112"/>
                  <a:gd name="T3" fmla="*/ 112 h 112"/>
                  <a:gd name="T4" fmla="*/ 112 w 112"/>
                  <a:gd name="T5" fmla="*/ 104 h 112"/>
                  <a:gd name="T6" fmla="*/ 112 w 112"/>
                  <a:gd name="T7" fmla="*/ 8 h 112"/>
                  <a:gd name="T8" fmla="*/ 104 w 112"/>
                  <a:gd name="T9" fmla="*/ 0 h 112"/>
                  <a:gd name="T10" fmla="*/ 8 w 112"/>
                  <a:gd name="T11" fmla="*/ 0 h 112"/>
                  <a:gd name="T12" fmla="*/ 0 w 112"/>
                  <a:gd name="T13" fmla="*/ 8 h 112"/>
                  <a:gd name="T14" fmla="*/ 0 w 112"/>
                  <a:gd name="T15" fmla="*/ 104 h 112"/>
                  <a:gd name="T16" fmla="*/ 8 w 112"/>
                  <a:gd name="T17" fmla="*/ 112 h 112"/>
                  <a:gd name="T18" fmla="*/ 16 w 112"/>
                  <a:gd name="T19" fmla="*/ 16 h 112"/>
                  <a:gd name="T20" fmla="*/ 96 w 112"/>
                  <a:gd name="T21" fmla="*/ 16 h 112"/>
                  <a:gd name="T22" fmla="*/ 96 w 112"/>
                  <a:gd name="T23" fmla="*/ 96 h 112"/>
                  <a:gd name="T24" fmla="*/ 16 w 112"/>
                  <a:gd name="T25" fmla="*/ 96 h 112"/>
                  <a:gd name="T26" fmla="*/ 16 w 112"/>
                  <a:gd name="T27" fmla="*/ 16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2" h="112">
                    <a:moveTo>
                      <a:pt x="8" y="112"/>
                    </a:moveTo>
                    <a:cubicBezTo>
                      <a:pt x="104" y="112"/>
                      <a:pt x="104" y="112"/>
                      <a:pt x="104" y="112"/>
                    </a:cubicBezTo>
                    <a:cubicBezTo>
                      <a:pt x="108" y="112"/>
                      <a:pt x="112" y="108"/>
                      <a:pt x="112" y="104"/>
                    </a:cubicBezTo>
                    <a:cubicBezTo>
                      <a:pt x="112" y="8"/>
                      <a:pt x="112" y="8"/>
                      <a:pt x="112" y="8"/>
                    </a:cubicBezTo>
                    <a:cubicBezTo>
                      <a:pt x="112" y="4"/>
                      <a:pt x="108" y="0"/>
                      <a:pt x="104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0" y="108"/>
                      <a:pt x="4" y="112"/>
                      <a:pt x="8" y="112"/>
                    </a:cubicBezTo>
                    <a:close/>
                    <a:moveTo>
                      <a:pt x="16" y="16"/>
                    </a:moveTo>
                    <a:cubicBezTo>
                      <a:pt x="96" y="16"/>
                      <a:pt x="96" y="16"/>
                      <a:pt x="96" y="16"/>
                    </a:cubicBezTo>
                    <a:cubicBezTo>
                      <a:pt x="96" y="96"/>
                      <a:pt x="96" y="96"/>
                      <a:pt x="96" y="96"/>
                    </a:cubicBezTo>
                    <a:cubicBezTo>
                      <a:pt x="16" y="96"/>
                      <a:pt x="16" y="96"/>
                      <a:pt x="16" y="96"/>
                    </a:cubicBezTo>
                    <a:lnTo>
                      <a:pt x="1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57" name="Freeform 186"/>
              <p:cNvSpPr>
                <a:spLocks noEditPoints="1"/>
              </p:cNvSpPr>
              <p:nvPr/>
            </p:nvSpPr>
            <p:spPr bwMode="auto">
              <a:xfrm>
                <a:off x="5711925" y="5479932"/>
                <a:ext cx="169027" cy="169027"/>
              </a:xfrm>
              <a:custGeom>
                <a:avLst/>
                <a:gdLst>
                  <a:gd name="T0" fmla="*/ 112 w 112"/>
                  <a:gd name="T1" fmla="*/ 8 h 112"/>
                  <a:gd name="T2" fmla="*/ 104 w 112"/>
                  <a:gd name="T3" fmla="*/ 0 h 112"/>
                  <a:gd name="T4" fmla="*/ 8 w 112"/>
                  <a:gd name="T5" fmla="*/ 0 h 112"/>
                  <a:gd name="T6" fmla="*/ 0 w 112"/>
                  <a:gd name="T7" fmla="*/ 8 h 112"/>
                  <a:gd name="T8" fmla="*/ 0 w 112"/>
                  <a:gd name="T9" fmla="*/ 104 h 112"/>
                  <a:gd name="T10" fmla="*/ 8 w 112"/>
                  <a:gd name="T11" fmla="*/ 112 h 112"/>
                  <a:gd name="T12" fmla="*/ 104 w 112"/>
                  <a:gd name="T13" fmla="*/ 112 h 112"/>
                  <a:gd name="T14" fmla="*/ 112 w 112"/>
                  <a:gd name="T15" fmla="*/ 104 h 112"/>
                  <a:gd name="T16" fmla="*/ 112 w 112"/>
                  <a:gd name="T17" fmla="*/ 8 h 112"/>
                  <a:gd name="T18" fmla="*/ 96 w 112"/>
                  <a:gd name="T19" fmla="*/ 96 h 112"/>
                  <a:gd name="T20" fmla="*/ 16 w 112"/>
                  <a:gd name="T21" fmla="*/ 96 h 112"/>
                  <a:gd name="T22" fmla="*/ 16 w 112"/>
                  <a:gd name="T23" fmla="*/ 16 h 112"/>
                  <a:gd name="T24" fmla="*/ 96 w 112"/>
                  <a:gd name="T25" fmla="*/ 16 h 112"/>
                  <a:gd name="T26" fmla="*/ 96 w 112"/>
                  <a:gd name="T27" fmla="*/ 96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2" h="112">
                    <a:moveTo>
                      <a:pt x="112" y="8"/>
                    </a:moveTo>
                    <a:cubicBezTo>
                      <a:pt x="112" y="4"/>
                      <a:pt x="108" y="0"/>
                      <a:pt x="104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0" y="108"/>
                      <a:pt x="4" y="112"/>
                      <a:pt x="8" y="112"/>
                    </a:cubicBezTo>
                    <a:cubicBezTo>
                      <a:pt x="104" y="112"/>
                      <a:pt x="104" y="112"/>
                      <a:pt x="104" y="112"/>
                    </a:cubicBezTo>
                    <a:cubicBezTo>
                      <a:pt x="108" y="112"/>
                      <a:pt x="112" y="108"/>
                      <a:pt x="112" y="104"/>
                    </a:cubicBezTo>
                    <a:lnTo>
                      <a:pt x="112" y="8"/>
                    </a:lnTo>
                    <a:close/>
                    <a:moveTo>
                      <a:pt x="96" y="96"/>
                    </a:moveTo>
                    <a:cubicBezTo>
                      <a:pt x="16" y="96"/>
                      <a:pt x="16" y="96"/>
                      <a:pt x="16" y="9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96" y="16"/>
                      <a:pt x="96" y="16"/>
                      <a:pt x="96" y="16"/>
                    </a:cubicBezTo>
                    <a:lnTo>
                      <a:pt x="96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58" name="Freeform 187"/>
              <p:cNvSpPr>
                <a:spLocks noEditPoints="1"/>
              </p:cNvSpPr>
              <p:nvPr/>
            </p:nvSpPr>
            <p:spPr bwMode="auto">
              <a:xfrm>
                <a:off x="5494418" y="5690888"/>
                <a:ext cx="175578" cy="175578"/>
              </a:xfrm>
              <a:custGeom>
                <a:avLst/>
                <a:gdLst>
                  <a:gd name="T0" fmla="*/ 8 w 116"/>
                  <a:gd name="T1" fmla="*/ 116 h 116"/>
                  <a:gd name="T2" fmla="*/ 108 w 116"/>
                  <a:gd name="T3" fmla="*/ 116 h 116"/>
                  <a:gd name="T4" fmla="*/ 116 w 116"/>
                  <a:gd name="T5" fmla="*/ 108 h 116"/>
                  <a:gd name="T6" fmla="*/ 116 w 116"/>
                  <a:gd name="T7" fmla="*/ 8 h 116"/>
                  <a:gd name="T8" fmla="*/ 108 w 116"/>
                  <a:gd name="T9" fmla="*/ 0 h 116"/>
                  <a:gd name="T10" fmla="*/ 8 w 116"/>
                  <a:gd name="T11" fmla="*/ 0 h 116"/>
                  <a:gd name="T12" fmla="*/ 0 w 116"/>
                  <a:gd name="T13" fmla="*/ 8 h 116"/>
                  <a:gd name="T14" fmla="*/ 0 w 116"/>
                  <a:gd name="T15" fmla="*/ 108 h 116"/>
                  <a:gd name="T16" fmla="*/ 8 w 116"/>
                  <a:gd name="T17" fmla="*/ 116 h 116"/>
                  <a:gd name="T18" fmla="*/ 16 w 116"/>
                  <a:gd name="T19" fmla="*/ 16 h 116"/>
                  <a:gd name="T20" fmla="*/ 100 w 116"/>
                  <a:gd name="T21" fmla="*/ 16 h 116"/>
                  <a:gd name="T22" fmla="*/ 100 w 116"/>
                  <a:gd name="T23" fmla="*/ 100 h 116"/>
                  <a:gd name="T24" fmla="*/ 16 w 116"/>
                  <a:gd name="T25" fmla="*/ 100 h 116"/>
                  <a:gd name="T26" fmla="*/ 16 w 116"/>
                  <a:gd name="T2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6" h="116">
                    <a:moveTo>
                      <a:pt x="8" y="116"/>
                    </a:moveTo>
                    <a:cubicBezTo>
                      <a:pt x="108" y="116"/>
                      <a:pt x="108" y="116"/>
                      <a:pt x="108" y="116"/>
                    </a:cubicBezTo>
                    <a:cubicBezTo>
                      <a:pt x="112" y="116"/>
                      <a:pt x="116" y="112"/>
                      <a:pt x="116" y="108"/>
                    </a:cubicBezTo>
                    <a:cubicBezTo>
                      <a:pt x="116" y="8"/>
                      <a:pt x="116" y="8"/>
                      <a:pt x="116" y="8"/>
                    </a:cubicBezTo>
                    <a:cubicBezTo>
                      <a:pt x="116" y="4"/>
                      <a:pt x="112" y="0"/>
                      <a:pt x="10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12"/>
                      <a:pt x="4" y="116"/>
                      <a:pt x="8" y="116"/>
                    </a:cubicBezTo>
                    <a:close/>
                    <a:moveTo>
                      <a:pt x="16" y="16"/>
                    </a:moveTo>
                    <a:cubicBezTo>
                      <a:pt x="100" y="16"/>
                      <a:pt x="100" y="16"/>
                      <a:pt x="100" y="16"/>
                    </a:cubicBezTo>
                    <a:cubicBezTo>
                      <a:pt x="100" y="100"/>
                      <a:pt x="100" y="100"/>
                      <a:pt x="100" y="100"/>
                    </a:cubicBezTo>
                    <a:cubicBezTo>
                      <a:pt x="16" y="100"/>
                      <a:pt x="16" y="100"/>
                      <a:pt x="16" y="100"/>
                    </a:cubicBezTo>
                    <a:lnTo>
                      <a:pt x="16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  <p:sp>
            <p:nvSpPr>
              <p:cNvPr id="59" name="Freeform 188"/>
              <p:cNvSpPr>
                <a:spLocks noEditPoints="1"/>
              </p:cNvSpPr>
              <p:nvPr/>
            </p:nvSpPr>
            <p:spPr bwMode="auto">
              <a:xfrm>
                <a:off x="5711925" y="5697439"/>
                <a:ext cx="169027" cy="169027"/>
              </a:xfrm>
              <a:custGeom>
                <a:avLst/>
                <a:gdLst>
                  <a:gd name="T0" fmla="*/ 104 w 112"/>
                  <a:gd name="T1" fmla="*/ 0 h 112"/>
                  <a:gd name="T2" fmla="*/ 8 w 112"/>
                  <a:gd name="T3" fmla="*/ 0 h 112"/>
                  <a:gd name="T4" fmla="*/ 0 w 112"/>
                  <a:gd name="T5" fmla="*/ 8 h 112"/>
                  <a:gd name="T6" fmla="*/ 0 w 112"/>
                  <a:gd name="T7" fmla="*/ 104 h 112"/>
                  <a:gd name="T8" fmla="*/ 8 w 112"/>
                  <a:gd name="T9" fmla="*/ 112 h 112"/>
                  <a:gd name="T10" fmla="*/ 104 w 112"/>
                  <a:gd name="T11" fmla="*/ 112 h 112"/>
                  <a:gd name="T12" fmla="*/ 112 w 112"/>
                  <a:gd name="T13" fmla="*/ 104 h 112"/>
                  <a:gd name="T14" fmla="*/ 112 w 112"/>
                  <a:gd name="T15" fmla="*/ 8 h 112"/>
                  <a:gd name="T16" fmla="*/ 104 w 112"/>
                  <a:gd name="T17" fmla="*/ 0 h 112"/>
                  <a:gd name="T18" fmla="*/ 96 w 112"/>
                  <a:gd name="T19" fmla="*/ 96 h 112"/>
                  <a:gd name="T20" fmla="*/ 16 w 112"/>
                  <a:gd name="T21" fmla="*/ 96 h 112"/>
                  <a:gd name="T22" fmla="*/ 16 w 112"/>
                  <a:gd name="T23" fmla="*/ 16 h 112"/>
                  <a:gd name="T24" fmla="*/ 96 w 112"/>
                  <a:gd name="T25" fmla="*/ 16 h 112"/>
                  <a:gd name="T26" fmla="*/ 96 w 112"/>
                  <a:gd name="T27" fmla="*/ 96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2" h="112">
                    <a:moveTo>
                      <a:pt x="104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0" y="108"/>
                      <a:pt x="4" y="112"/>
                      <a:pt x="8" y="112"/>
                    </a:cubicBezTo>
                    <a:cubicBezTo>
                      <a:pt x="104" y="112"/>
                      <a:pt x="104" y="112"/>
                      <a:pt x="104" y="112"/>
                    </a:cubicBezTo>
                    <a:cubicBezTo>
                      <a:pt x="108" y="112"/>
                      <a:pt x="112" y="108"/>
                      <a:pt x="112" y="104"/>
                    </a:cubicBezTo>
                    <a:cubicBezTo>
                      <a:pt x="112" y="8"/>
                      <a:pt x="112" y="8"/>
                      <a:pt x="112" y="8"/>
                    </a:cubicBezTo>
                    <a:cubicBezTo>
                      <a:pt x="112" y="4"/>
                      <a:pt x="108" y="0"/>
                      <a:pt x="104" y="0"/>
                    </a:cubicBezTo>
                    <a:close/>
                    <a:moveTo>
                      <a:pt x="96" y="96"/>
                    </a:moveTo>
                    <a:cubicBezTo>
                      <a:pt x="16" y="96"/>
                      <a:pt x="16" y="96"/>
                      <a:pt x="16" y="9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96" y="16"/>
                      <a:pt x="96" y="16"/>
                      <a:pt x="96" y="16"/>
                    </a:cubicBezTo>
                    <a:lnTo>
                      <a:pt x="96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5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0" name="Group 99"/>
          <p:cNvGrpSpPr/>
          <p:nvPr/>
        </p:nvGrpSpPr>
        <p:grpSpPr>
          <a:xfrm>
            <a:off x="803975" y="1713691"/>
            <a:ext cx="1938602" cy="930438"/>
            <a:chOff x="7673091" y="1788757"/>
            <a:chExt cx="2584803" cy="1240584"/>
          </a:xfrm>
        </p:grpSpPr>
        <p:sp>
          <p:nvSpPr>
            <p:cNvPr id="101" name="TextBox 100"/>
            <p:cNvSpPr txBox="1"/>
            <p:nvPr/>
          </p:nvSpPr>
          <p:spPr>
            <a:xfrm>
              <a:off x="8780566" y="1788757"/>
              <a:ext cx="147732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800" b="1" dirty="0">
                  <a:solidFill>
                    <a:schemeClr val="accent1"/>
                  </a:solidFill>
                  <a:cs typeface="+mn-ea"/>
                  <a:sym typeface="+mn-lt"/>
                </a:rPr>
                <a:t>输入标题</a:t>
              </a:r>
              <a:endParaRPr lang="id-ID" sz="18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7673091" y="2241433"/>
              <a:ext cx="2584803" cy="7879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900" dirty="0">
                  <a:cs typeface="+mn-ea"/>
                  <a:sym typeface="+mn-lt"/>
                </a:rPr>
                <a:t>在此输入你的文本内容；在此输入你的文本内容；在此输入你的文本内容；在此输入你的文本内容</a:t>
              </a:r>
              <a:endParaRPr lang="zh-CN" altLang="en-US" sz="900" dirty="0">
                <a:cs typeface="+mn-ea"/>
                <a:sym typeface="+mn-lt"/>
              </a:endParaRPr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6212541" y="1713691"/>
            <a:ext cx="1938602" cy="937180"/>
            <a:chOff x="7673091" y="1779768"/>
            <a:chExt cx="2584803" cy="1249573"/>
          </a:xfrm>
        </p:grpSpPr>
        <p:sp>
          <p:nvSpPr>
            <p:cNvPr id="104" name="TextBox 103"/>
            <p:cNvSpPr txBox="1"/>
            <p:nvPr/>
          </p:nvSpPr>
          <p:spPr>
            <a:xfrm>
              <a:off x="7673091" y="1779768"/>
              <a:ext cx="1477328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b="1" dirty="0">
                  <a:solidFill>
                    <a:schemeClr val="accent1"/>
                  </a:solidFill>
                  <a:cs typeface="+mn-ea"/>
                  <a:sym typeface="+mn-lt"/>
                </a:rPr>
                <a:t>输入标题</a:t>
              </a:r>
              <a:endParaRPr lang="id-ID" sz="18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7673091" y="2241433"/>
              <a:ext cx="2584803" cy="7879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900" dirty="0">
                  <a:cs typeface="+mn-ea"/>
                  <a:sym typeface="+mn-lt"/>
                </a:rPr>
                <a:t>在此输入你的文本内容；在此输入你的文本内容；在此输入你的文本内容；在此输入你的文本内容</a:t>
              </a:r>
              <a:endParaRPr lang="zh-CN" altLang="en-US" sz="900" dirty="0">
                <a:cs typeface="+mn-ea"/>
                <a:sym typeface="+mn-lt"/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6212540" y="3107377"/>
            <a:ext cx="1938602" cy="937180"/>
            <a:chOff x="7673091" y="1779768"/>
            <a:chExt cx="2584803" cy="1249573"/>
          </a:xfrm>
        </p:grpSpPr>
        <p:sp>
          <p:nvSpPr>
            <p:cNvPr id="107" name="TextBox 106"/>
            <p:cNvSpPr txBox="1"/>
            <p:nvPr/>
          </p:nvSpPr>
          <p:spPr>
            <a:xfrm>
              <a:off x="7673091" y="1779768"/>
              <a:ext cx="1477328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b="1" dirty="0">
                  <a:solidFill>
                    <a:schemeClr val="accent1"/>
                  </a:solidFill>
                  <a:cs typeface="+mn-ea"/>
                  <a:sym typeface="+mn-lt"/>
                </a:rPr>
                <a:t>输入标题</a:t>
              </a:r>
              <a:endParaRPr lang="id-ID" sz="18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7673091" y="2241433"/>
              <a:ext cx="2584803" cy="7879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900" dirty="0">
                  <a:cs typeface="+mn-ea"/>
                  <a:sym typeface="+mn-lt"/>
                </a:rPr>
                <a:t>在此输入你的文本内容；在此输入你的文本内容；在此输入你的文本内容；在此输入你的文本内容</a:t>
              </a:r>
              <a:endParaRPr lang="zh-CN" altLang="en-US" sz="900" dirty="0">
                <a:cs typeface="+mn-ea"/>
                <a:sym typeface="+mn-lt"/>
              </a:endParaRP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803975" y="3225521"/>
            <a:ext cx="1938602" cy="859105"/>
            <a:chOff x="7673091" y="1883866"/>
            <a:chExt cx="2584803" cy="1145473"/>
          </a:xfrm>
        </p:grpSpPr>
        <p:sp>
          <p:nvSpPr>
            <p:cNvPr id="110" name="TextBox 109"/>
            <p:cNvSpPr txBox="1"/>
            <p:nvPr/>
          </p:nvSpPr>
          <p:spPr>
            <a:xfrm>
              <a:off x="8762314" y="1883866"/>
              <a:ext cx="1477328" cy="492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800" b="1" dirty="0">
                  <a:solidFill>
                    <a:schemeClr val="accent1"/>
                  </a:solidFill>
                  <a:cs typeface="+mn-ea"/>
                  <a:sym typeface="+mn-lt"/>
                </a:rPr>
                <a:t>输入标题</a:t>
              </a:r>
              <a:endParaRPr lang="id-ID" sz="18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7673091" y="2241432"/>
              <a:ext cx="2584803" cy="7879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900" dirty="0">
                  <a:cs typeface="+mn-ea"/>
                  <a:sym typeface="+mn-lt"/>
                </a:rPr>
                <a:t>在此输入你的文本内容；在此输入你的文本内容；在此输入你的文本内容；在此输入你的文本内容</a:t>
              </a:r>
              <a:endParaRPr lang="zh-CN" altLang="en-US" sz="90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1" grpId="0" animBg="1"/>
      <p:bldP spid="32" grpId="0" animBg="1"/>
      <p:bldP spid="33" grpId="0" animBg="1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00247" y="-2000251"/>
            <a:ext cx="5143501" cy="91440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5801" y="-581673"/>
            <a:ext cx="2627908" cy="379415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46008" y="384379"/>
            <a:ext cx="100540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</a:t>
            </a:r>
            <a:endParaRPr lang="zh-CN" altLang="en-US" sz="115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91650" y="2577489"/>
            <a:ext cx="634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在此输入你的标题</a:t>
            </a:r>
            <a:endParaRPr lang="zh-CN" altLang="en-US" sz="60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695885" y="895980"/>
            <a:ext cx="307601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id-ID" sz="37500" spc="-225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S</a:t>
            </a:r>
            <a:endParaRPr lang="id-ID" sz="37500" spc="-225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213426" y="1832312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dirty="0">
                <a:solidFill>
                  <a:schemeClr val="accent1"/>
                </a:solidFill>
                <a:cs typeface="+mn-ea"/>
                <a:sym typeface="+mn-lt"/>
              </a:rPr>
              <a:t>在此输入标题</a:t>
            </a:r>
            <a:endParaRPr lang="id-ID" sz="30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4" name="Shape 2540"/>
          <p:cNvSpPr>
            <a:spLocks noChangeAspect="1"/>
          </p:cNvSpPr>
          <p:nvPr/>
        </p:nvSpPr>
        <p:spPr>
          <a:xfrm>
            <a:off x="4213427" y="2677756"/>
            <a:ext cx="297000" cy="297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cs typeface="+mn-ea"/>
              <a:sym typeface="+mn-lt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690425" y="2506962"/>
            <a:ext cx="29904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240"/>
              </a:lnSpc>
              <a:spcAft>
                <a:spcPts val="1125"/>
              </a:spcAft>
            </a:pP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在此输入你的文本内容；在此输入你的文本内容；在此输入你的文本内容；在此输入你的文本内容；在此输入你的文本内容；在此输入你的文本内容；在此输入你的文本内容；在此输入你的文本内容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Shape 2540"/>
          <p:cNvSpPr>
            <a:spLocks noChangeAspect="1"/>
          </p:cNvSpPr>
          <p:nvPr/>
        </p:nvSpPr>
        <p:spPr>
          <a:xfrm>
            <a:off x="4213427" y="3553993"/>
            <a:ext cx="297000" cy="297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68" tIns="28568" rIns="28568" bIns="28568" anchor="ctr"/>
          <a:lstStyle/>
          <a:p>
            <a:pPr defTabSz="3429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>
              <a:cs typeface="+mn-ea"/>
              <a:sym typeface="+mn-lt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690425" y="3383199"/>
            <a:ext cx="29904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240"/>
              </a:lnSpc>
              <a:spcAft>
                <a:spcPts val="1125"/>
              </a:spcAft>
            </a:pP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在此输入你的文本内容；在此输入你的文本内容；在此输入你的文本内容；在此输入你的文本内容；在此输入你的文本内容；在此输入你的文本内容；在此输入你的文本内容；在此输入你的文本内容</a:t>
            </a:r>
            <a:endParaRPr lang="zh-CN" altLang="en-US" sz="9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 animBg="1"/>
      <p:bldP spid="35" grpId="0"/>
      <p:bldP spid="36" grpId="0" animBg="1"/>
      <p:bldP spid="37" grpId="0"/>
    </p:bldLst>
  </p:timing>
</p:sld>
</file>

<file path=ppt/tags/tag1.xml><?xml version="1.0" encoding="utf-8"?>
<p:tagLst xmlns:p="http://schemas.openxmlformats.org/presentationml/2006/main">
  <p:tag name="ISPRING_RESOURCE_PATHS_HASH_PRESENTER" val="b76c4245fc7d929b24c6138df7fb060598dfc12"/>
</p:tagLst>
</file>

<file path=ppt/theme/theme1.xml><?xml version="1.0" encoding="utf-8"?>
<a:theme xmlns:a="http://schemas.openxmlformats.org/drawingml/2006/main" name="1_Custom Design">
  <a:themeElements>
    <a:clrScheme name="1_Colored Theme">
      <a:dk1>
        <a:srgbClr val="000000"/>
      </a:dk1>
      <a:lt1>
        <a:srgbClr val="FFFFFF"/>
      </a:lt1>
      <a:dk2>
        <a:srgbClr val="EA7503"/>
      </a:dk2>
      <a:lt2>
        <a:srgbClr val="E7E6E6"/>
      </a:lt2>
      <a:accent1>
        <a:srgbClr val="0CC3C3"/>
      </a:accent1>
      <a:accent2>
        <a:srgbClr val="DD5201"/>
      </a:accent2>
      <a:accent3>
        <a:srgbClr val="08529F"/>
      </a:accent3>
      <a:accent4>
        <a:srgbClr val="FD8101"/>
      </a:accent4>
      <a:accent5>
        <a:srgbClr val="AD2411"/>
      </a:accent5>
      <a:accent6>
        <a:srgbClr val="BFBFBF"/>
      </a:accent6>
      <a:hlink>
        <a:srgbClr val="49B6DF"/>
      </a:hlink>
      <a:folHlink>
        <a:srgbClr val="A8D08D"/>
      </a:folHlink>
    </a:clrScheme>
    <a:fontScheme name="Arial">
      <a:majorFont>
        <a:latin typeface="Arial"/>
        <a:ea typeface=""/>
        <a:cs typeface="FontAwesome"/>
      </a:majorFont>
      <a:minorFont>
        <a:latin typeface="Arial"/>
        <a:ea typeface=""/>
        <a:cs typeface="FontAwesom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C000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10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11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12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13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14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15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16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17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18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19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2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20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21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22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23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24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25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26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27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28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29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3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4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5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6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7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8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ppt/theme/themeOverride9.xml><?xml version="1.0" encoding="utf-8"?>
<a:themeOverride xmlns:a="http://schemas.openxmlformats.org/drawingml/2006/main">
  <a:clrScheme name="1_Colored Theme">
    <a:dk1>
      <a:srgbClr val="000000"/>
    </a:dk1>
    <a:lt1>
      <a:srgbClr val="FFFFFF"/>
    </a:lt1>
    <a:dk2>
      <a:srgbClr val="EA7503"/>
    </a:dk2>
    <a:lt2>
      <a:srgbClr val="E7E6E6"/>
    </a:lt2>
    <a:accent1>
      <a:srgbClr val="0CC3C3"/>
    </a:accent1>
    <a:accent2>
      <a:srgbClr val="DD5201"/>
    </a:accent2>
    <a:accent3>
      <a:srgbClr val="08529F"/>
    </a:accent3>
    <a:accent4>
      <a:srgbClr val="FD8101"/>
    </a:accent4>
    <a:accent5>
      <a:srgbClr val="AD2411"/>
    </a:accent5>
    <a:accent6>
      <a:srgbClr val="BFBFBF"/>
    </a:accent6>
    <a:hlink>
      <a:srgbClr val="49B6DF"/>
    </a:hlink>
    <a:folHlink>
      <a:srgbClr val="A8D08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3715</Words>
  <Application>WPS 演示</Application>
  <PresentationFormat>全屏显示(16:9)</PresentationFormat>
  <Paragraphs>401</Paragraphs>
  <Slides>29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1" baseType="lpstr">
      <vt:lpstr>Arial</vt:lpstr>
      <vt:lpstr>宋体</vt:lpstr>
      <vt:lpstr>Wingdings</vt:lpstr>
      <vt:lpstr>微软雅黑</vt:lpstr>
      <vt:lpstr>Gill Sans</vt:lpstr>
      <vt:lpstr>Arial</vt:lpstr>
      <vt:lpstr>Arial Unicode MS</vt:lpstr>
      <vt:lpstr>Calibri</vt:lpstr>
      <vt:lpstr>FontAwesome</vt:lpstr>
      <vt:lpstr>The Avengers</vt:lpstr>
      <vt:lpstr>Gill Sans MT</vt:lpstr>
      <vt:lpstr>1_Custom Design</vt:lpstr>
      <vt:lpstr>PowerPoint 演示文稿</vt:lpstr>
      <vt:lpstr>PowerPoint 演示文稿</vt:lpstr>
      <vt:lpstr>PowerPoint 演示文稿</vt:lpstr>
      <vt:lpstr>在此输入你的标题</vt:lpstr>
      <vt:lpstr>PowerPoint 演示文稿</vt:lpstr>
      <vt:lpstr>PowerPoint 演示文稿</vt:lpstr>
      <vt:lpstr>在此输入你的标题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在此输入标题</vt:lpstr>
      <vt:lpstr>在此输入标题</vt:lpstr>
      <vt:lpstr>在此输入标题</vt:lpstr>
      <vt:lpstr>PowerPoint 演示文稿</vt:lpstr>
      <vt:lpstr>在此输入标题</vt:lpstr>
      <vt:lpstr>在此输入标题</vt:lpstr>
      <vt:lpstr>PowerPoint 演示文稿</vt:lpstr>
      <vt:lpstr>在此输入标题</vt:lpstr>
      <vt:lpstr>在此输入标题</vt:lpstr>
      <vt:lpstr>PowerPoint 演示文稿</vt:lpstr>
      <vt:lpstr>在此输入标题</vt:lpstr>
      <vt:lpstr>在此输入标题</vt:lpstr>
      <vt:lpstr>在此输入标题</vt:lpstr>
      <vt:lpstr>在此输入标题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chenying0907</dc:title>
  <dc:creator>chenying0907</dc:creator>
  <cp:lastModifiedBy>沙皮</cp:lastModifiedBy>
  <cp:revision>7432</cp:revision>
  <dcterms:created xsi:type="dcterms:W3CDTF">2014-09-03T19:30:00Z</dcterms:created>
  <dcterms:modified xsi:type="dcterms:W3CDTF">2019-11-22T08:04:27Z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2052-11.1.0.9175</vt:lpwstr>
  </property>
</Properties>
</file>

<file path=docProps/thumbnail.jpeg>
</file>